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62" r:id="rId4"/>
    <p:sldId id="256" r:id="rId5"/>
    <p:sldId id="258" r:id="rId6"/>
    <p:sldId id="257" r:id="rId7"/>
    <p:sldId id="265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758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FB306C0-4A7D-4285-894F-DBB18D3DEDB1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406E456-7F4A-4123-AA02-D786DB927FE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"Програмирай и играй с Micro:bit".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810000"/>
            <a:ext cx="2819400" cy="2279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133600"/>
            <a:ext cx="3429000" cy="224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08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Какво можем?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438297"/>
            <a:ext cx="4038600" cy="32004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bg-BG" dirty="0" smtClean="0"/>
              <a:t>Ще се научим </a:t>
            </a:r>
            <a:r>
              <a:rPr lang="ru-RU" dirty="0" smtClean="0"/>
              <a:t> </a:t>
            </a:r>
            <a:r>
              <a:rPr lang="ru-RU" b="1" dirty="0" smtClean="0"/>
              <a:t>как да свързвате външни сензори и устройства с платката</a:t>
            </a:r>
            <a:r>
              <a:rPr lang="ru-RU" dirty="0" smtClean="0"/>
              <a:t>.</a:t>
            </a:r>
          </a:p>
          <a:p>
            <a:pPr algn="just"/>
            <a:r>
              <a:rPr lang="ru-RU" dirty="0" smtClean="0"/>
              <a:t> Ще направите няколко големи проекта, които пресъздават технологии в света около нас и ще се научите как да ги управлявате.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789164"/>
            <a:ext cx="2195512" cy="1408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057400"/>
            <a:ext cx="32623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94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Поглед от вътре в кутията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400300"/>
            <a:ext cx="29178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286000"/>
            <a:ext cx="316230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105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7805" y="3733800"/>
            <a:ext cx="6629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Платката Micro:bit </a:t>
            </a:r>
            <a:r>
              <a:rPr lang="ru-RU" dirty="0" smtClean="0"/>
              <a:t>се използва във всяко училище във Великобритания по време на часовете по програмиране и е разработена с подкрепата на BBC. </a:t>
            </a:r>
          </a:p>
          <a:p>
            <a:r>
              <a:rPr lang="ru-RU" dirty="0" smtClean="0"/>
              <a:t>Тя помага на децата да видят и разберат връзката между хардуер и софтуер. Платката е предназначена за обучения чрез забавления.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6" t="29193" r="50001" b="28701"/>
          <a:stretch/>
        </p:blipFill>
        <p:spPr bwMode="auto">
          <a:xfrm>
            <a:off x="4114800" y="1133642"/>
            <a:ext cx="3581400" cy="2387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371600" y="1441057"/>
            <a:ext cx="2590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Micro:bit е съвкупност от програмиране, решаване на проблеми, нови знания и игри!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022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4772377" cy="1202485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Какво ще правим?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676"/>
          <a:stretch/>
        </p:blipFill>
        <p:spPr bwMode="auto">
          <a:xfrm>
            <a:off x="5334000" y="762000"/>
            <a:ext cx="2938463" cy="2493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6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3700"/>
            <a:ext cx="31242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88" y="3026568"/>
            <a:ext cx="3271044" cy="3271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27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1011218"/>
          </a:xfrm>
        </p:spPr>
        <p:txBody>
          <a:bodyPr>
            <a:normAutofit/>
          </a:bodyPr>
          <a:lstStyle/>
          <a:p>
            <a:r>
              <a:rPr lang="bg-BG" sz="3200" b="1" dirty="0" smtClean="0"/>
              <a:t>За родителите:</a:t>
            </a:r>
            <a:r>
              <a:rPr lang="bg-BG" dirty="0" smtClean="0"/>
              <a:t/>
            </a:r>
            <a:br>
              <a:rPr lang="bg-BG" dirty="0" smtClean="0"/>
            </a:br>
            <a:r>
              <a:rPr lang="bg-BG" sz="2400" b="1" dirty="0" smtClean="0"/>
              <a:t>Знаете ли че: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7543800" cy="4052943"/>
          </a:xfrm>
        </p:spPr>
        <p:txBody>
          <a:bodyPr>
            <a:noAutofit/>
          </a:bodyPr>
          <a:lstStyle/>
          <a:p>
            <a:endParaRPr lang="ru-RU" sz="1200" dirty="0" smtClean="0">
              <a:latin typeface="Calibri Light" panose="020F0302020204030204" pitchFamily="34" charset="0"/>
            </a:endParaRPr>
          </a:p>
          <a:p>
            <a:r>
              <a:rPr lang="ru-RU" sz="1200" dirty="0" smtClean="0">
                <a:latin typeface="Calibri Light" panose="020F0302020204030204" pitchFamily="34" charset="0"/>
              </a:rPr>
              <a:t>    </a:t>
            </a:r>
            <a:r>
              <a:rPr lang="ru-RU" sz="1200" dirty="0" smtClean="0"/>
              <a:t>Опростеният дизайн на устройството го прави идеално за деца, желаещи да навлязат в дигиталния свят, които лесно биха могли да се запознаят с програмирането, създаването на игри и дизайн.</a:t>
            </a:r>
            <a:br>
              <a:rPr lang="ru-RU" sz="1200" dirty="0" smtClean="0"/>
            </a:br>
            <a:endParaRPr lang="ru-RU" sz="1200" dirty="0" smtClean="0"/>
          </a:p>
          <a:p>
            <a:r>
              <a:rPr lang="ru-RU" sz="1200" dirty="0" smtClean="0"/>
              <a:t>    Micro:Bit ще помогне на малчуганите да работят с предмети като математика, музика, изкуство, пространствено мислене, физика и английски език.</a:t>
            </a:r>
            <a:br>
              <a:rPr lang="ru-RU" sz="1200" dirty="0" smtClean="0"/>
            </a:br>
            <a:endParaRPr lang="ru-RU" sz="1200" dirty="0" smtClean="0"/>
          </a:p>
          <a:p>
            <a:r>
              <a:rPr lang="ru-RU" sz="1200" dirty="0" smtClean="0"/>
              <a:t>    Детето ви ще може да използва платката за всякакви страхотни изобретения, роботи, музикални инструменти и каквото друго им хрумне.</a:t>
            </a:r>
            <a:br>
              <a:rPr lang="ru-RU" sz="1200" dirty="0" smtClean="0"/>
            </a:br>
            <a:endParaRPr lang="ru-RU" sz="1200" dirty="0" smtClean="0"/>
          </a:p>
          <a:p>
            <a:r>
              <a:rPr lang="ru-RU" sz="1200" dirty="0" smtClean="0"/>
              <a:t>    Със своите 25 LED лампички, micro:bit може да изобразява съобщения, а бутоните му могат да бъдат използвани да контолират игри и дори да превърнат устройството в музикален плеър.</a:t>
            </a:r>
            <a:br>
              <a:rPr lang="ru-RU" sz="1200" dirty="0" smtClean="0"/>
            </a:br>
            <a:endParaRPr lang="ru-RU" sz="1200" dirty="0" smtClean="0"/>
          </a:p>
          <a:p>
            <a:r>
              <a:rPr lang="ru-RU" sz="1200" dirty="0" smtClean="0"/>
              <a:t>    Micro:bit се превръща в ролята на играч на „Камък,ножица, хартия“ като показва различните елементи от играта при обръщане.</a:t>
            </a:r>
            <a:br>
              <a:rPr lang="ru-RU" sz="1200" dirty="0" smtClean="0"/>
            </a:br>
            <a:endParaRPr lang="ru-RU" sz="1200" dirty="0" smtClean="0"/>
          </a:p>
          <a:p>
            <a:r>
              <a:rPr lang="ru-RU" sz="1200" dirty="0" smtClean="0"/>
              <a:t>    Детето ви може да превърне устройството в крачкомер чрез програмиране.</a:t>
            </a:r>
            <a:br>
              <a:rPr lang="ru-RU" sz="1200" dirty="0" smtClean="0"/>
            </a:br>
            <a:endParaRPr lang="ru-RU" sz="1200" dirty="0" smtClean="0"/>
          </a:p>
          <a:p>
            <a:r>
              <a:rPr lang="ru-RU" sz="1200" dirty="0" smtClean="0"/>
              <a:t>    Micro:bit прави от обикновен плод - музикален инструмент.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8977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00200"/>
            <a:ext cx="70104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762000"/>
            <a:ext cx="6962775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89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630218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Учим дистанционно!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76400"/>
            <a:ext cx="71628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691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87</TotalTime>
  <Words>155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Pushpin</vt:lpstr>
      <vt:lpstr>"Програмирай и играй с Micro:bit".</vt:lpstr>
      <vt:lpstr>Какво можем?</vt:lpstr>
      <vt:lpstr>Поглед от вътре в кутията</vt:lpstr>
      <vt:lpstr>PowerPoint Presentation</vt:lpstr>
      <vt:lpstr>Какво ще правим?</vt:lpstr>
      <vt:lpstr>За родителите: Знаете ли че:</vt:lpstr>
      <vt:lpstr>PowerPoint Presentation</vt:lpstr>
      <vt:lpstr>Учим дистанционно!</vt:lpstr>
    </vt:vector>
  </TitlesOfParts>
  <Company>n0ak95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"Програмирай и играй с Micro:bit".</dc:title>
  <dc:creator>Hristova</dc:creator>
  <cp:lastModifiedBy>Hristova</cp:lastModifiedBy>
  <cp:revision>5</cp:revision>
  <dcterms:created xsi:type="dcterms:W3CDTF">2020-05-12T10:37:26Z</dcterms:created>
  <dcterms:modified xsi:type="dcterms:W3CDTF">2020-05-12T12:04:41Z</dcterms:modified>
</cp:coreProperties>
</file>