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trips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trips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USER\Desktop\&#1088;&#1072;&#1083;&#1080;&#1094;&#1072;\&#1080;&#1085;&#1092;.%20&#1090;&#1077;&#1093;&#1085;\&#1056;&#1072;&#1083;&#1080;&#1094;&#1072;%20&#1055;&#1077;&#1090;&#1088;&#1086;&#1074;&#1072;%20-%20favourite_chair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457200"/>
            <a:ext cx="7772400" cy="903762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24 май – най - българския празник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295400"/>
            <a:ext cx="6172200" cy="1371600"/>
          </a:xfrm>
        </p:spPr>
        <p:txBody>
          <a:bodyPr/>
          <a:lstStyle/>
          <a:p>
            <a:r>
              <a:rPr lang="bg-BG" dirty="0" smtClean="0"/>
              <a:t>Изготвил:Ралица  Петрова</a:t>
            </a:r>
            <a:endParaRPr lang="bg-BG" dirty="0"/>
          </a:p>
        </p:txBody>
      </p:sp>
      <p:pic>
        <p:nvPicPr>
          <p:cNvPr id="4" name="Picture 3" descr="изтеглен файл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2057400"/>
            <a:ext cx="7573108" cy="3657600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838200"/>
            <a:ext cx="4800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24 май Ден на българската просвета и култура и на славянската писменост. Според църковния календар денят на Св. св. Кирил и Методий, създали първообраза на българската писменост, глаголицата, която е и славянска писменост, се чества на 11 май.</a:t>
            </a:r>
            <a:endParaRPr lang="bg-BG" sz="2000" dirty="0"/>
          </a:p>
        </p:txBody>
      </p:sp>
      <p:sp>
        <p:nvSpPr>
          <p:cNvPr id="30722" name="AutoShape 2" descr="24 май – Ден на българската просвета и култура и славянската писмено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4" name="Picture 3" descr="изтеглен файл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3429000"/>
            <a:ext cx="4626428" cy="2590800"/>
          </a:xfrm>
          <a:prstGeom prst="rect">
            <a:avLst/>
          </a:prstGeom>
        </p:spPr>
      </p:pic>
      <p:pic>
        <p:nvPicPr>
          <p:cNvPr id="5" name="Picture 4" descr="изтеглен файл (5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533400"/>
            <a:ext cx="2895600" cy="4090610"/>
          </a:xfrm>
          <a:prstGeom prst="rect">
            <a:avLst/>
          </a:prstGeom>
        </p:spPr>
      </p:pic>
      <p:pic>
        <p:nvPicPr>
          <p:cNvPr id="6" name="Ралица Петрова - favourite_chai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6172200" y="518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">
                <p:cTn id="2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0" y="533400"/>
            <a:ext cx="6705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Глаголицата претърпява своеобразни промени, докато се оформи в сегашния си вид – кирилица, на която се пише на български, руски, украински, македонски, сръбски и други езици. Кирилицата е официална азбука в Монголия и в някои републики от бившия Съветски съюз, а до 19 век се е ползвала и в Румъния.</a:t>
            </a:r>
            <a:endParaRPr lang="bg-BG" dirty="0"/>
          </a:p>
        </p:txBody>
      </p:sp>
      <p:pic>
        <p:nvPicPr>
          <p:cNvPr id="3" name="Picture 2" descr="изтеглен файл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2514600"/>
            <a:ext cx="4843360" cy="3324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304800"/>
            <a:ext cx="5715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Свързването на датата 24 май с Деня на славянската писменост и българската култура произлиза от това, че след 1916 г., когато в България е установен Григорианския календар като държавен, граждански календар, денят на Св. св. Кирил и Методий, отбелязван от Българската православна църква на датата 11 май по църковния литургичен календар, се пада на 24 май по държавния и така тази дата добива по-голяма гражданственост.</a:t>
            </a:r>
            <a:endParaRPr lang="bg-BG" dirty="0"/>
          </a:p>
        </p:txBody>
      </p:sp>
      <p:pic>
        <p:nvPicPr>
          <p:cNvPr id="3" name="Picture 2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200" y="2971800"/>
            <a:ext cx="4783968" cy="3681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6858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Въздигането на Кирил и Методий като равноапостоли и велики християнски учители става в България още с идването на техните ученици през 886 г., а сведения за отбелязване на празника им на 11 май има още през XII век.</a:t>
            </a:r>
            <a:endParaRPr lang="bg-BG" dirty="0"/>
          </a:p>
        </p:txBody>
      </p:sp>
      <p:pic>
        <p:nvPicPr>
          <p:cNvPr id="3" name="Picture 2" descr="изтеглен файл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438400"/>
            <a:ext cx="4724400" cy="3972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533400"/>
            <a:ext cx="701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 време на борбите за църковна независимост от началото на 18 век делото на Кирил и Методий е стимул за противопоставяне на гръцката Вселенска патриаршия. След 1878 г. празнуването на Кирил и Методий се развива в 2 посоки. В свободна България той се ограничава до училищен празник.</a:t>
            </a:r>
            <a:endParaRPr lang="bg-BG" dirty="0"/>
          </a:p>
        </p:txBody>
      </p:sp>
      <p:pic>
        <p:nvPicPr>
          <p:cNvPr id="3" name="Picture 2" descr="b5aead2487730371175923a2257f5a4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2133600"/>
            <a:ext cx="6481267" cy="3646627"/>
          </a:xfrm>
          <a:prstGeom prst="rect">
            <a:avLst/>
          </a:prstGeom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0" y="457200"/>
            <a:ext cx="571500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bg-BG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Благодаря ви за вниманието</a:t>
            </a:r>
            <a:endParaRPr lang="bg-BG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</TotalTime>
  <Words>63</Words>
  <Application>Microsoft Office PowerPoint</Application>
  <PresentationFormat>On-screen Show (4:3)</PresentationFormat>
  <Paragraphs>8</Paragraphs>
  <Slides>7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Solstice</vt:lpstr>
      <vt:lpstr>Office Theme</vt:lpstr>
      <vt:lpstr>24 май – най - българския празник</vt:lpstr>
      <vt:lpstr>Slide 2</vt:lpstr>
      <vt:lpstr>Slide 3</vt:lpstr>
      <vt:lpstr>Slide 4</vt:lpstr>
      <vt:lpstr>Slide 5</vt:lpstr>
      <vt:lpstr>Slide 6</vt:lpstr>
      <vt:lpstr>Slide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 – най - българския празник</dc:title>
  <dc:creator/>
  <cp:lastModifiedBy>USER</cp:lastModifiedBy>
  <cp:revision>10</cp:revision>
  <dcterms:created xsi:type="dcterms:W3CDTF">2006-08-16T00:00:00Z</dcterms:created>
  <dcterms:modified xsi:type="dcterms:W3CDTF">2020-04-30T09:05:17Z</dcterms:modified>
</cp:coreProperties>
</file>