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5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38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5861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  <p:extLst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500410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0129100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731016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951263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023744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273033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21629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484957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314128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7672503"/>
      </p:ext>
    </p:extLst>
  </p:cSld>
  <p:clrMapOvr>
    <a:masterClrMapping/>
  </p:clrMapOvr>
  <p:transition spd="slow">
    <p:cover/>
  </p:transition>
  <p:extLst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fld id="{B61BEF0D-F0BB-DE4B-95CE-6DB70DBA9567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6023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ransition spd="slow">
    <p:cover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695" y="-417251"/>
            <a:ext cx="10993549" cy="674704"/>
          </a:xfrm>
        </p:spPr>
        <p:txBody>
          <a:bodyPr>
            <a:noAutofit/>
          </a:bodyPr>
          <a:lstStyle/>
          <a:p>
            <a:pPr algn="ctr">
              <a:lnSpc>
                <a:spcPct val="300000"/>
              </a:lnSpc>
            </a:pPr>
            <a:r>
              <a:rPr lang="bg-BG" sz="4400" dirty="0"/>
              <a:t>седемте чудеса на света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67239" y="1257300"/>
            <a:ext cx="4916488" cy="363166"/>
          </a:xfrm>
        </p:spPr>
        <p:txBody>
          <a:bodyPr>
            <a:normAutofit/>
          </a:bodyPr>
          <a:lstStyle/>
          <a:p>
            <a:r>
              <a:rPr lang="bg-BG" sz="1500" dirty="0">
                <a:latin typeface="Bahnschrift SemiBold" panose="020B0502040204020203" pitchFamily="34" charset="0"/>
              </a:rPr>
              <a:t>Валери Янкова 4е клас СУ ,,Гео Милев</a:t>
            </a:r>
            <a:r>
              <a:rPr lang="en-US" sz="1500" dirty="0">
                <a:latin typeface="Bahnschrift SemiBold" panose="020B0502040204020203" pitchFamily="34" charset="0"/>
              </a:rPr>
              <a:t>” </a:t>
            </a:r>
            <a:r>
              <a:rPr lang="bg-BG" sz="1500" dirty="0">
                <a:latin typeface="Bahnschrift SemiBold" panose="020B0502040204020203" pitchFamily="34" charset="0"/>
              </a:rPr>
              <a:t>Варна</a:t>
            </a:r>
            <a:endParaRPr lang="en-US" sz="1500" dirty="0">
              <a:latin typeface="Bahnschrift SemiBold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760" y="1699597"/>
            <a:ext cx="7050989" cy="5034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7-muzyka-dlya-video-montaz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9509" y="1799609"/>
            <a:ext cx="1005735" cy="100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2923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220" numSld="999" showWhenStopped="0">
                <p:cTn id="2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851" y="157765"/>
            <a:ext cx="4026112" cy="1919239"/>
          </a:xfrm>
        </p:spPr>
        <p:txBody>
          <a:bodyPr/>
          <a:lstStyle/>
          <a:p>
            <a:pPr algn="ctr"/>
            <a:r>
              <a:rPr lang="bg-BG" dirty="0"/>
              <a:t>Пирамидите в Гиза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1891" y="1544715"/>
            <a:ext cx="3844031" cy="4740676"/>
          </a:xfrm>
        </p:spPr>
        <p:txBody>
          <a:bodyPr>
            <a:normAutofit/>
          </a:bodyPr>
          <a:lstStyle/>
          <a:p>
            <a:pPr algn="just"/>
            <a:r>
              <a:rPr lang="bg-BG" dirty="0"/>
              <a:t>Пирамидите в Гиза са група древноегипетски пирамидални гробници, разположени на платото Гиза в Египет, на западния бряг на река Нил.</a:t>
            </a:r>
            <a:r>
              <a:rPr lang="ru-RU" dirty="0"/>
              <a:t> </a:t>
            </a:r>
            <a:r>
              <a:rPr lang="ru-RU" dirty="0" err="1"/>
              <a:t>Разположени</a:t>
            </a:r>
            <a:r>
              <a:rPr lang="ru-RU" dirty="0"/>
              <a:t> са на 9 километра от град Гиза и на 25 километра </a:t>
            </a:r>
            <a:r>
              <a:rPr lang="ru-RU" dirty="0" err="1"/>
              <a:t>югозападно</a:t>
            </a:r>
            <a:r>
              <a:rPr lang="ru-RU" dirty="0"/>
              <a:t> от </a:t>
            </a:r>
            <a:r>
              <a:rPr lang="ru-RU" dirty="0" err="1"/>
              <a:t>Кайро</a:t>
            </a:r>
            <a:r>
              <a:rPr lang="ru-RU" dirty="0"/>
              <a:t>. </a:t>
            </a:r>
            <a:r>
              <a:rPr lang="ru-RU" dirty="0" err="1"/>
              <a:t>Групата</a:t>
            </a:r>
            <a:r>
              <a:rPr lang="ru-RU" dirty="0"/>
              <a:t> археологически </a:t>
            </a:r>
            <a:r>
              <a:rPr lang="ru-RU" dirty="0" err="1"/>
              <a:t>паметници</a:t>
            </a:r>
            <a:r>
              <a:rPr lang="ru-RU" dirty="0"/>
              <a:t> </a:t>
            </a:r>
            <a:r>
              <a:rPr lang="ru-RU" dirty="0" err="1"/>
              <a:t>включва</a:t>
            </a:r>
            <a:r>
              <a:rPr lang="ru-RU" dirty="0"/>
              <a:t> трите </a:t>
            </a:r>
            <a:r>
              <a:rPr lang="ru-RU" dirty="0" err="1"/>
              <a:t>големи</a:t>
            </a:r>
            <a:r>
              <a:rPr lang="ru-RU" dirty="0"/>
              <a:t> </a:t>
            </a:r>
            <a:r>
              <a:rPr lang="ru-RU" dirty="0" err="1"/>
              <a:t>пирамиди</a:t>
            </a:r>
            <a:r>
              <a:rPr lang="ru-RU" dirty="0"/>
              <a:t> – </a:t>
            </a:r>
            <a:r>
              <a:rPr lang="ru-RU" dirty="0" err="1"/>
              <a:t>Хеопсовата</a:t>
            </a:r>
            <a:r>
              <a:rPr lang="ru-RU" dirty="0"/>
              <a:t> пирамида, </a:t>
            </a:r>
            <a:r>
              <a:rPr lang="ru-RU" dirty="0" err="1"/>
              <a:t>Пирамидата</a:t>
            </a:r>
            <a:r>
              <a:rPr lang="ru-RU" dirty="0"/>
              <a:t> на </a:t>
            </a:r>
            <a:r>
              <a:rPr lang="ru-RU" dirty="0" err="1"/>
              <a:t>Хефрен</a:t>
            </a:r>
            <a:r>
              <a:rPr lang="ru-RU" dirty="0"/>
              <a:t> и </a:t>
            </a:r>
            <a:r>
              <a:rPr lang="ru-RU" dirty="0" err="1"/>
              <a:t>Пирамидата</a:t>
            </a:r>
            <a:r>
              <a:rPr lang="ru-RU" dirty="0"/>
              <a:t> на </a:t>
            </a:r>
            <a:r>
              <a:rPr lang="ru-RU" dirty="0" err="1"/>
              <a:t>Микерин</a:t>
            </a:r>
            <a:r>
              <a:rPr lang="ru-RU" dirty="0"/>
              <a:t> – </a:t>
            </a:r>
            <a:r>
              <a:rPr lang="ru-RU" dirty="0" err="1"/>
              <a:t>както</a:t>
            </a:r>
            <a:r>
              <a:rPr lang="ru-RU" dirty="0"/>
              <a:t> и </a:t>
            </a:r>
            <a:r>
              <a:rPr lang="ru-RU" dirty="0" err="1"/>
              <a:t>няколко</a:t>
            </a:r>
            <a:r>
              <a:rPr lang="ru-RU" dirty="0"/>
              <a:t> </a:t>
            </a:r>
            <a:r>
              <a:rPr lang="ru-RU" dirty="0" err="1"/>
              <a:t>по-малки</a:t>
            </a:r>
            <a:r>
              <a:rPr lang="ru-RU" dirty="0"/>
              <a:t> </a:t>
            </a:r>
            <a:r>
              <a:rPr lang="ru-RU" dirty="0" err="1"/>
              <a:t>пирамиди</a:t>
            </a:r>
            <a:r>
              <a:rPr lang="ru-RU" dirty="0"/>
              <a:t>, </a:t>
            </a:r>
            <a:r>
              <a:rPr lang="ru-RU" dirty="0" err="1"/>
              <a:t>разположени</a:t>
            </a:r>
            <a:r>
              <a:rPr lang="ru-RU" dirty="0"/>
              <a:t> в </a:t>
            </a:r>
            <a:r>
              <a:rPr lang="ru-RU" dirty="0" err="1"/>
              <a:t>близост</a:t>
            </a:r>
            <a:r>
              <a:rPr lang="ru-RU" dirty="0"/>
              <a:t> до </a:t>
            </a:r>
            <a:r>
              <a:rPr lang="ru-RU" dirty="0" err="1"/>
              <a:t>тях</a:t>
            </a:r>
            <a:r>
              <a:rPr lang="ru-RU" dirty="0"/>
              <a:t>. Те са </a:t>
            </a:r>
            <a:r>
              <a:rPr lang="ru-RU" dirty="0" err="1"/>
              <a:t>най-старият</a:t>
            </a:r>
            <a:r>
              <a:rPr lang="ru-RU" dirty="0"/>
              <a:t> и </a:t>
            </a:r>
            <a:r>
              <a:rPr lang="ru-RU" dirty="0" err="1"/>
              <a:t>единственият</a:t>
            </a:r>
            <a:r>
              <a:rPr lang="ru-RU" dirty="0"/>
              <a:t> </a:t>
            </a:r>
            <a:r>
              <a:rPr lang="ru-RU" dirty="0" err="1"/>
              <a:t>запазен</a:t>
            </a:r>
            <a:r>
              <a:rPr lang="ru-RU" dirty="0"/>
              <a:t> до </a:t>
            </a:r>
            <a:r>
              <a:rPr lang="ru-RU" dirty="0" err="1"/>
              <a:t>днес</a:t>
            </a:r>
            <a:r>
              <a:rPr lang="ru-RU" dirty="0"/>
              <a:t> </a:t>
            </a:r>
            <a:r>
              <a:rPr lang="ru-RU" dirty="0" err="1"/>
              <a:t>паметник</a:t>
            </a:r>
            <a:r>
              <a:rPr lang="ru-RU" dirty="0"/>
              <a:t> от 7-те чудеса на </a:t>
            </a:r>
            <a:r>
              <a:rPr lang="ru-RU" dirty="0" err="1"/>
              <a:t>Античния</a:t>
            </a:r>
            <a:r>
              <a:rPr lang="ru-RU" dirty="0"/>
              <a:t> свят.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430" y="157765"/>
            <a:ext cx="4762500" cy="3162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655295"/>
            <a:ext cx="2959223" cy="268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963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72862"/>
            <a:ext cx="5060272" cy="1919239"/>
          </a:xfrm>
        </p:spPr>
        <p:txBody>
          <a:bodyPr/>
          <a:lstStyle/>
          <a:p>
            <a:pPr algn="ctr"/>
            <a:r>
              <a:rPr lang="bg-BG" sz="3900" dirty="0"/>
              <a:t>Висящите градини на Семирамида</a:t>
            </a:r>
            <a:endParaRPr lang="en-US" sz="39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109" y="1757780"/>
            <a:ext cx="4376691" cy="4669654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Вероятно са били </a:t>
            </a:r>
            <a:r>
              <a:rPr lang="ru-RU" dirty="0" err="1"/>
              <a:t>построени</a:t>
            </a:r>
            <a:r>
              <a:rPr lang="ru-RU" dirty="0"/>
              <a:t> </a:t>
            </a:r>
            <a:r>
              <a:rPr lang="ru-RU" dirty="0" err="1"/>
              <a:t>във</a:t>
            </a:r>
            <a:r>
              <a:rPr lang="ru-RU" dirty="0"/>
              <a:t> Вавилон, </a:t>
            </a:r>
            <a:r>
              <a:rPr lang="ru-RU" dirty="0" err="1"/>
              <a:t>който</a:t>
            </a:r>
            <a:r>
              <a:rPr lang="ru-RU" dirty="0"/>
              <a:t> се е </a:t>
            </a:r>
            <a:r>
              <a:rPr lang="ru-RU" dirty="0" err="1"/>
              <a:t>намирал</a:t>
            </a:r>
            <a:r>
              <a:rPr lang="ru-RU" dirty="0"/>
              <a:t> на </a:t>
            </a:r>
            <a:r>
              <a:rPr lang="ru-RU" dirty="0" err="1"/>
              <a:t>територията</a:t>
            </a:r>
            <a:r>
              <a:rPr lang="ru-RU" dirty="0"/>
              <a:t> на </a:t>
            </a:r>
            <a:r>
              <a:rPr lang="ru-RU" dirty="0" err="1"/>
              <a:t>днешен</a:t>
            </a:r>
            <a:r>
              <a:rPr lang="ru-RU" dirty="0"/>
              <a:t> Ирак. </a:t>
            </a:r>
            <a:r>
              <a:rPr lang="ru-RU" dirty="0" err="1"/>
              <a:t>Повечето</a:t>
            </a:r>
            <a:r>
              <a:rPr lang="ru-RU" dirty="0"/>
              <a:t> сведения сочат, че са </a:t>
            </a:r>
            <a:r>
              <a:rPr lang="ru-RU" dirty="0" err="1"/>
              <a:t>построени</a:t>
            </a:r>
            <a:r>
              <a:rPr lang="ru-RU" dirty="0"/>
              <a:t> около 575 пр. Хр. от </a:t>
            </a:r>
            <a:r>
              <a:rPr lang="ru-RU" dirty="0" err="1"/>
              <a:t>цар</a:t>
            </a:r>
            <a:r>
              <a:rPr lang="ru-RU" dirty="0"/>
              <a:t> Навуходоносор II, </a:t>
            </a:r>
            <a:r>
              <a:rPr lang="ru-RU" dirty="0" err="1"/>
              <a:t>който</a:t>
            </a:r>
            <a:r>
              <a:rPr lang="ru-RU" dirty="0"/>
              <a:t> </a:t>
            </a:r>
            <a:r>
              <a:rPr lang="ru-RU" dirty="0" err="1"/>
              <a:t>управлява</a:t>
            </a:r>
            <a:r>
              <a:rPr lang="ru-RU" dirty="0"/>
              <a:t> града 43 </a:t>
            </a:r>
            <a:r>
              <a:rPr lang="ru-RU" dirty="0" err="1"/>
              <a:t>години</a:t>
            </a:r>
            <a:r>
              <a:rPr lang="ru-RU" dirty="0"/>
              <a:t>, </a:t>
            </a:r>
            <a:r>
              <a:rPr lang="ru-RU" dirty="0" err="1"/>
              <a:t>започвайки</a:t>
            </a:r>
            <a:r>
              <a:rPr lang="ru-RU" dirty="0"/>
              <a:t> от 605 пр. Хр. Друга теория гласи, че са </a:t>
            </a:r>
            <a:r>
              <a:rPr lang="ru-RU" dirty="0" err="1"/>
              <a:t>построени</a:t>
            </a:r>
            <a:r>
              <a:rPr lang="ru-RU" dirty="0"/>
              <a:t> от </a:t>
            </a:r>
            <a:r>
              <a:rPr lang="ru-RU" dirty="0" err="1"/>
              <a:t>асирийската</a:t>
            </a:r>
            <a:r>
              <a:rPr lang="ru-RU" dirty="0"/>
              <a:t> царица Семирамида, по време на </a:t>
            </a:r>
            <a:r>
              <a:rPr lang="ru-RU" dirty="0" err="1"/>
              <a:t>петгодишното</a:t>
            </a:r>
            <a:r>
              <a:rPr lang="ru-RU" dirty="0"/>
              <a:t> ѝ управление (810 пр. Хр.) </a:t>
            </a:r>
            <a:r>
              <a:rPr lang="ru-RU" dirty="0" err="1"/>
              <a:t>Представляват</a:t>
            </a:r>
            <a:r>
              <a:rPr lang="ru-RU" dirty="0"/>
              <a:t> </a:t>
            </a:r>
            <a:r>
              <a:rPr lang="ru-RU" dirty="0" err="1"/>
              <a:t>терасирани</a:t>
            </a:r>
            <a:r>
              <a:rPr lang="ru-RU" dirty="0"/>
              <a:t> и </a:t>
            </a:r>
            <a:r>
              <a:rPr lang="ru-RU" dirty="0" err="1"/>
              <a:t>изкуствено</a:t>
            </a:r>
            <a:r>
              <a:rPr lang="ru-RU" dirty="0"/>
              <a:t> </a:t>
            </a:r>
            <a:r>
              <a:rPr lang="ru-RU" dirty="0" err="1"/>
              <a:t>напоявани</a:t>
            </a:r>
            <a:r>
              <a:rPr lang="ru-RU" dirty="0"/>
              <a:t> </a:t>
            </a:r>
            <a:r>
              <a:rPr lang="ru-RU" dirty="0" err="1"/>
              <a:t>градини</a:t>
            </a:r>
            <a:r>
              <a:rPr lang="ru-RU" dirty="0"/>
              <a:t>. Според </a:t>
            </a:r>
            <a:r>
              <a:rPr lang="ru-RU" dirty="0" err="1"/>
              <a:t>легендата</a:t>
            </a:r>
            <a:r>
              <a:rPr lang="ru-RU" dirty="0"/>
              <a:t>, Навуходоносор </a:t>
            </a:r>
            <a:r>
              <a:rPr lang="ru-RU" dirty="0" err="1"/>
              <a:t>ги</a:t>
            </a:r>
            <a:r>
              <a:rPr lang="ru-RU" dirty="0"/>
              <a:t> </a:t>
            </a:r>
            <a:r>
              <a:rPr lang="ru-RU" dirty="0" err="1"/>
              <a:t>построява</a:t>
            </a:r>
            <a:r>
              <a:rPr lang="ru-RU" dirty="0"/>
              <a:t>, за да не </a:t>
            </a:r>
            <a:r>
              <a:rPr lang="ru-RU" dirty="0" err="1"/>
              <a:t>тъгува</a:t>
            </a:r>
            <a:r>
              <a:rPr lang="ru-RU" dirty="0"/>
              <a:t> по дома си и </a:t>
            </a:r>
            <a:r>
              <a:rPr lang="ru-RU" dirty="0" err="1"/>
              <a:t>неговата</a:t>
            </a:r>
            <a:r>
              <a:rPr lang="ru-RU" dirty="0"/>
              <a:t> </a:t>
            </a:r>
            <a:r>
              <a:rPr lang="ru-RU" dirty="0" err="1"/>
              <a:t>съпруга</a:t>
            </a:r>
            <a:r>
              <a:rPr lang="ru-RU" dirty="0"/>
              <a:t> – </a:t>
            </a:r>
            <a:r>
              <a:rPr lang="ru-RU" dirty="0" err="1"/>
              <a:t>персийската</a:t>
            </a:r>
            <a:r>
              <a:rPr lang="ru-RU" dirty="0"/>
              <a:t> </a:t>
            </a:r>
            <a:r>
              <a:rPr lang="ru-RU" dirty="0" err="1"/>
              <a:t>принцеса</a:t>
            </a:r>
            <a:r>
              <a:rPr lang="ru-RU" dirty="0"/>
              <a:t> </a:t>
            </a:r>
            <a:r>
              <a:rPr lang="ru-RU" dirty="0" err="1"/>
              <a:t>Амитис</a:t>
            </a:r>
            <a:r>
              <a:rPr lang="ru-RU" dirty="0"/>
              <a:t>, </a:t>
            </a:r>
            <a:r>
              <a:rPr lang="ru-RU" dirty="0" err="1"/>
              <a:t>която</a:t>
            </a:r>
            <a:r>
              <a:rPr lang="ru-RU" dirty="0"/>
              <a:t> е родом от </a:t>
            </a:r>
            <a:r>
              <a:rPr lang="ru-RU" dirty="0" err="1"/>
              <a:t>планините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46" y="1426809"/>
            <a:ext cx="666750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4193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335" y="113377"/>
            <a:ext cx="4422648" cy="1919239"/>
          </a:xfrm>
        </p:spPr>
        <p:txBody>
          <a:bodyPr/>
          <a:lstStyle/>
          <a:p>
            <a:pPr algn="ctr"/>
            <a:r>
              <a:rPr lang="bg-BG" dirty="0"/>
              <a:t>Статуя на Зевс Олимпийски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1942" y="1580225"/>
            <a:ext cx="4048217" cy="5406502"/>
          </a:xfrm>
        </p:spPr>
        <p:txBody>
          <a:bodyPr>
            <a:normAutofit/>
          </a:bodyPr>
          <a:lstStyle/>
          <a:p>
            <a:pPr algn="just"/>
            <a:r>
              <a:rPr lang="ru-RU" sz="1700" dirty="0" err="1"/>
              <a:t>Статуята</a:t>
            </a:r>
            <a:r>
              <a:rPr lang="ru-RU" sz="1700" dirty="0"/>
              <a:t> на Зевс, </a:t>
            </a:r>
            <a:r>
              <a:rPr lang="ru-RU" sz="1700" dirty="0" err="1"/>
              <a:t>създадена</a:t>
            </a:r>
            <a:r>
              <a:rPr lang="ru-RU" sz="1700" dirty="0"/>
              <a:t> около 435 г. </a:t>
            </a:r>
            <a:r>
              <a:rPr lang="ru-RU" sz="1700" dirty="0" err="1"/>
              <a:t>пр.н.е</a:t>
            </a:r>
            <a:r>
              <a:rPr lang="ru-RU" sz="1700" dirty="0"/>
              <a:t>., била </a:t>
            </a:r>
            <a:r>
              <a:rPr lang="ru-RU" sz="1700" dirty="0" err="1"/>
              <a:t>поставена</a:t>
            </a:r>
            <a:r>
              <a:rPr lang="ru-RU" sz="1700" dirty="0"/>
              <a:t> в </a:t>
            </a:r>
            <a:r>
              <a:rPr lang="ru-RU" sz="1700" dirty="0" err="1"/>
              <a:t>дъното</a:t>
            </a:r>
            <a:r>
              <a:rPr lang="ru-RU" sz="1700" dirty="0"/>
              <a:t> на храма. Според </a:t>
            </a:r>
            <a:r>
              <a:rPr lang="ru-RU" sz="1700" dirty="0" err="1"/>
              <a:t>изворите</a:t>
            </a:r>
            <a:r>
              <a:rPr lang="ru-RU" sz="1700" dirty="0"/>
              <a:t> е била </a:t>
            </a:r>
            <a:r>
              <a:rPr lang="ru-RU" sz="1700" dirty="0" err="1"/>
              <a:t>висока</a:t>
            </a:r>
            <a:r>
              <a:rPr lang="ru-RU" sz="1700" dirty="0"/>
              <a:t> около 12 метра и </a:t>
            </a:r>
            <a:r>
              <a:rPr lang="ru-RU" sz="1700" dirty="0" err="1"/>
              <a:t>създавала</a:t>
            </a:r>
            <a:r>
              <a:rPr lang="ru-RU" sz="1700" dirty="0"/>
              <a:t> </a:t>
            </a:r>
            <a:r>
              <a:rPr lang="ru-RU" sz="1700" dirty="0" err="1"/>
              <a:t>впечатлението</a:t>
            </a:r>
            <a:r>
              <a:rPr lang="ru-RU" sz="1700" dirty="0"/>
              <a:t>, че </a:t>
            </a:r>
            <a:r>
              <a:rPr lang="ru-RU" sz="1700" dirty="0" err="1"/>
              <a:t>ако</a:t>
            </a:r>
            <a:r>
              <a:rPr lang="ru-RU" sz="1700" dirty="0"/>
              <a:t> Зевс стане, </a:t>
            </a:r>
            <a:r>
              <a:rPr lang="ru-RU" sz="1700" dirty="0" err="1"/>
              <a:t>ще</a:t>
            </a:r>
            <a:r>
              <a:rPr lang="ru-RU" sz="1700" dirty="0"/>
              <a:t> </a:t>
            </a:r>
            <a:r>
              <a:rPr lang="ru-RU" sz="1700" dirty="0" err="1"/>
              <a:t>разруши</a:t>
            </a:r>
            <a:r>
              <a:rPr lang="ru-RU" sz="1700" dirty="0"/>
              <a:t> </a:t>
            </a:r>
            <a:r>
              <a:rPr lang="ru-RU" sz="1700" dirty="0" err="1"/>
              <a:t>тавана</a:t>
            </a:r>
            <a:r>
              <a:rPr lang="ru-RU" sz="1700" dirty="0"/>
              <a:t>. Била </a:t>
            </a:r>
            <a:r>
              <a:rPr lang="ru-RU" sz="1700" dirty="0" err="1"/>
              <a:t>изработена</a:t>
            </a:r>
            <a:r>
              <a:rPr lang="ru-RU" sz="1700" dirty="0"/>
              <a:t> от </a:t>
            </a:r>
            <a:r>
              <a:rPr lang="ru-RU" sz="1700" dirty="0" err="1"/>
              <a:t>дърво</a:t>
            </a:r>
            <a:r>
              <a:rPr lang="ru-RU" sz="1700" dirty="0"/>
              <a:t>, </a:t>
            </a:r>
            <a:r>
              <a:rPr lang="ru-RU" sz="1700" dirty="0" err="1"/>
              <a:t>което</a:t>
            </a:r>
            <a:r>
              <a:rPr lang="ru-RU" sz="1700" dirty="0"/>
              <a:t> било </a:t>
            </a:r>
            <a:r>
              <a:rPr lang="ru-RU" sz="1700" dirty="0" err="1"/>
              <a:t>покрито</a:t>
            </a:r>
            <a:r>
              <a:rPr lang="ru-RU" sz="1700" dirty="0"/>
              <a:t> с нежно-розова </a:t>
            </a:r>
            <a:r>
              <a:rPr lang="ru-RU" sz="1700" dirty="0" err="1"/>
              <a:t>слонова</a:t>
            </a:r>
            <a:r>
              <a:rPr lang="ru-RU" sz="1700" dirty="0"/>
              <a:t> </a:t>
            </a:r>
            <a:r>
              <a:rPr lang="ru-RU" sz="1700" dirty="0" err="1"/>
              <a:t>кост</a:t>
            </a:r>
            <a:r>
              <a:rPr lang="ru-RU" sz="1700" dirty="0"/>
              <a:t>, а </a:t>
            </a:r>
            <a:r>
              <a:rPr lang="ru-RU" sz="1700" dirty="0" err="1"/>
              <a:t>дрехите</a:t>
            </a:r>
            <a:r>
              <a:rPr lang="ru-RU" sz="1700" dirty="0"/>
              <a:t> на Зевс били от </a:t>
            </a:r>
            <a:r>
              <a:rPr lang="ru-RU" sz="1700" dirty="0" err="1"/>
              <a:t>златни</a:t>
            </a:r>
            <a:r>
              <a:rPr lang="ru-RU" sz="1700" dirty="0"/>
              <a:t> </a:t>
            </a:r>
            <a:r>
              <a:rPr lang="ru-RU" sz="1700" dirty="0" err="1"/>
              <a:t>листи</a:t>
            </a:r>
            <a:r>
              <a:rPr lang="ru-RU" sz="1700" dirty="0"/>
              <a:t>. В </a:t>
            </a:r>
            <a:r>
              <a:rPr lang="ru-RU" sz="1700" dirty="0" err="1"/>
              <a:t>дясната</a:t>
            </a:r>
            <a:r>
              <a:rPr lang="ru-RU" sz="1700" dirty="0"/>
              <a:t> си </a:t>
            </a:r>
            <a:r>
              <a:rPr lang="ru-RU" sz="1700" dirty="0" err="1"/>
              <a:t>ръка</a:t>
            </a:r>
            <a:r>
              <a:rPr lang="ru-RU" sz="1700" dirty="0"/>
              <a:t> </a:t>
            </a:r>
            <a:r>
              <a:rPr lang="ru-RU" sz="1700" dirty="0" err="1"/>
              <a:t>държал</a:t>
            </a:r>
            <a:r>
              <a:rPr lang="ru-RU" sz="1700" dirty="0"/>
              <a:t> </a:t>
            </a:r>
            <a:r>
              <a:rPr lang="ru-RU" sz="1700" dirty="0" err="1"/>
              <a:t>златна</a:t>
            </a:r>
            <a:r>
              <a:rPr lang="ru-RU" sz="1700" dirty="0"/>
              <a:t> статуя </a:t>
            </a:r>
            <a:r>
              <a:rPr lang="ru-RU" sz="1700" dirty="0" err="1"/>
              <a:t>висока</a:t>
            </a:r>
            <a:r>
              <a:rPr lang="ru-RU" sz="1700" dirty="0"/>
              <a:t> около 5 метра на </a:t>
            </a:r>
            <a:r>
              <a:rPr lang="ru-RU" sz="1700" dirty="0" err="1"/>
              <a:t>богинята</a:t>
            </a:r>
            <a:r>
              <a:rPr lang="ru-RU" sz="1700" dirty="0"/>
              <a:t> на </a:t>
            </a:r>
            <a:r>
              <a:rPr lang="ru-RU" sz="1700" dirty="0" err="1"/>
              <a:t>победата</a:t>
            </a:r>
            <a:r>
              <a:rPr lang="ru-RU" sz="1700" dirty="0"/>
              <a:t> Нике, а в </a:t>
            </a:r>
            <a:r>
              <a:rPr lang="ru-RU" sz="1700" dirty="0" err="1"/>
              <a:t>лявата</a:t>
            </a:r>
            <a:r>
              <a:rPr lang="ru-RU" sz="1700" dirty="0"/>
              <a:t> си – </a:t>
            </a:r>
            <a:r>
              <a:rPr lang="ru-RU" sz="1700" dirty="0" err="1"/>
              <a:t>скиптър</a:t>
            </a:r>
            <a:r>
              <a:rPr lang="ru-RU" sz="1700" dirty="0"/>
              <a:t>. </a:t>
            </a:r>
            <a:r>
              <a:rPr lang="ru-RU" sz="1700" dirty="0" err="1"/>
              <a:t>Тя</a:t>
            </a:r>
            <a:r>
              <a:rPr lang="ru-RU" sz="1700" dirty="0"/>
              <a:t> била изваяна от </a:t>
            </a:r>
            <a:r>
              <a:rPr lang="ru-RU" sz="1700" dirty="0" err="1"/>
              <a:t>прочутия</a:t>
            </a:r>
            <a:r>
              <a:rPr lang="ru-RU" sz="1700" dirty="0"/>
              <a:t> </a:t>
            </a:r>
            <a:r>
              <a:rPr lang="ru-RU" sz="1700" dirty="0" err="1"/>
              <a:t>древногръцки</a:t>
            </a:r>
            <a:r>
              <a:rPr lang="ru-RU" sz="1700" dirty="0"/>
              <a:t> </a:t>
            </a:r>
            <a:r>
              <a:rPr lang="ru-RU" sz="1700" dirty="0" err="1"/>
              <a:t>скулптор</a:t>
            </a:r>
            <a:r>
              <a:rPr lang="ru-RU" sz="1700" dirty="0"/>
              <a:t> Фидий..</a:t>
            </a:r>
            <a:endParaRPr lang="en-US" sz="17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40" y="52410"/>
            <a:ext cx="3461117" cy="3055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1762" y="3743835"/>
            <a:ext cx="3876246" cy="286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7627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027" y="317564"/>
            <a:ext cx="4097133" cy="2064251"/>
          </a:xfrm>
        </p:spPr>
        <p:txBody>
          <a:bodyPr/>
          <a:lstStyle/>
          <a:p>
            <a:pPr algn="ctr"/>
            <a:r>
              <a:rPr lang="bg-BG" sz="4400" dirty="0"/>
              <a:t>Храмът на Артемида</a:t>
            </a:r>
            <a:endParaRPr lang="en-US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5310" y="1935331"/>
            <a:ext cx="4074850" cy="4279037"/>
          </a:xfrm>
        </p:spPr>
        <p:txBody>
          <a:bodyPr>
            <a:normAutofit/>
          </a:bodyPr>
          <a:lstStyle/>
          <a:p>
            <a:pPr algn="just"/>
            <a:r>
              <a:rPr lang="ru-RU" dirty="0"/>
              <a:t>В </a:t>
            </a:r>
            <a:r>
              <a:rPr lang="ru-RU" dirty="0" err="1"/>
              <a:t>този</a:t>
            </a:r>
            <a:r>
              <a:rPr lang="ru-RU" dirty="0"/>
              <a:t> </a:t>
            </a:r>
            <a:r>
              <a:rPr lang="ru-RU" dirty="0" err="1"/>
              <a:t>най</a:t>
            </a:r>
            <a:r>
              <a:rPr lang="ru-RU" dirty="0"/>
              <a:t>-ранен храм е </a:t>
            </a:r>
            <a:r>
              <a:rPr lang="ru-RU" dirty="0" err="1"/>
              <a:t>имало</a:t>
            </a:r>
            <a:r>
              <a:rPr lang="ru-RU" dirty="0"/>
              <a:t> </a:t>
            </a:r>
            <a:r>
              <a:rPr lang="ru-RU" dirty="0" err="1"/>
              <a:t>свещен</a:t>
            </a:r>
            <a:r>
              <a:rPr lang="ru-RU" dirty="0"/>
              <a:t> </a:t>
            </a:r>
            <a:r>
              <a:rPr lang="ru-RU" dirty="0" err="1"/>
              <a:t>камък</a:t>
            </a:r>
            <a:r>
              <a:rPr lang="ru-RU" dirty="0"/>
              <a:t>, вероятно метеорит, </a:t>
            </a:r>
            <a:r>
              <a:rPr lang="ru-RU" dirty="0" err="1"/>
              <a:t>който</a:t>
            </a:r>
            <a:r>
              <a:rPr lang="ru-RU" dirty="0"/>
              <a:t> </a:t>
            </a:r>
            <a:r>
              <a:rPr lang="ru-RU" dirty="0" err="1"/>
              <a:t>според</a:t>
            </a:r>
            <a:r>
              <a:rPr lang="ru-RU" dirty="0"/>
              <a:t> </a:t>
            </a:r>
            <a:r>
              <a:rPr lang="ru-RU" dirty="0" err="1"/>
              <a:t>религиозни</a:t>
            </a:r>
            <a:r>
              <a:rPr lang="ru-RU" dirty="0"/>
              <a:t> предания „</a:t>
            </a:r>
            <a:r>
              <a:rPr lang="ru-RU" dirty="0" err="1"/>
              <a:t>паднал</a:t>
            </a:r>
            <a:r>
              <a:rPr lang="ru-RU" dirty="0"/>
              <a:t> от Юпитер“. През </a:t>
            </a:r>
            <a:r>
              <a:rPr lang="ru-RU" dirty="0" err="1"/>
              <a:t>следващите</a:t>
            </a:r>
            <a:r>
              <a:rPr lang="ru-RU" dirty="0"/>
              <a:t> столетия </a:t>
            </a:r>
            <a:r>
              <a:rPr lang="ru-RU" dirty="0" err="1"/>
              <a:t>храмът</a:t>
            </a:r>
            <a:r>
              <a:rPr lang="ru-RU" dirty="0"/>
              <a:t> е </a:t>
            </a:r>
            <a:r>
              <a:rPr lang="ru-RU" dirty="0" err="1"/>
              <a:t>разрушаван</a:t>
            </a:r>
            <a:r>
              <a:rPr lang="ru-RU" dirty="0"/>
              <a:t> и </a:t>
            </a:r>
            <a:r>
              <a:rPr lang="ru-RU" dirty="0" err="1"/>
              <a:t>построяван</a:t>
            </a:r>
            <a:r>
              <a:rPr lang="ru-RU" dirty="0"/>
              <a:t> наново </a:t>
            </a:r>
            <a:r>
              <a:rPr lang="ru-RU" dirty="0" err="1"/>
              <a:t>няколко</a:t>
            </a:r>
            <a:r>
              <a:rPr lang="ru-RU" dirty="0"/>
              <a:t> </a:t>
            </a:r>
            <a:r>
              <a:rPr lang="ru-RU" dirty="0" err="1"/>
              <a:t>пъти</a:t>
            </a:r>
            <a:r>
              <a:rPr lang="ru-RU" dirty="0"/>
              <a:t>.</a:t>
            </a:r>
          </a:p>
          <a:p>
            <a:pPr algn="just"/>
            <a:r>
              <a:rPr lang="ru-RU" dirty="0"/>
              <a:t>През 1863 г. </a:t>
            </a:r>
            <a:r>
              <a:rPr lang="ru-RU" dirty="0" err="1"/>
              <a:t>Британският</a:t>
            </a:r>
            <a:r>
              <a:rPr lang="ru-RU" dirty="0"/>
              <a:t> музей (1863 – 1869) </a:t>
            </a:r>
            <a:r>
              <a:rPr lang="ru-RU" dirty="0" err="1"/>
              <a:t>изпраща</a:t>
            </a:r>
            <a:r>
              <a:rPr lang="ru-RU" dirty="0"/>
              <a:t> Джон </a:t>
            </a:r>
            <a:r>
              <a:rPr lang="ru-RU" dirty="0" err="1"/>
              <a:t>Търтъл</a:t>
            </a:r>
            <a:r>
              <a:rPr lang="ru-RU" dirty="0"/>
              <a:t> </a:t>
            </a:r>
            <a:r>
              <a:rPr lang="ru-RU" dirty="0" err="1"/>
              <a:t>Ууд</a:t>
            </a:r>
            <a:r>
              <a:rPr lang="ru-RU" dirty="0"/>
              <a:t> в </a:t>
            </a:r>
            <a:r>
              <a:rPr lang="ru-RU" dirty="0" err="1"/>
              <a:t>Ефес</a:t>
            </a:r>
            <a:r>
              <a:rPr lang="ru-RU" dirty="0"/>
              <a:t> да </a:t>
            </a:r>
            <a:r>
              <a:rPr lang="ru-RU" dirty="0" err="1"/>
              <a:t>намери</a:t>
            </a:r>
            <a:r>
              <a:rPr lang="ru-RU" dirty="0"/>
              <a:t> храма. </a:t>
            </a:r>
            <a:r>
              <a:rPr lang="ru-RU" dirty="0" err="1"/>
              <a:t>Междувременно</a:t>
            </a:r>
            <a:r>
              <a:rPr lang="ru-RU" dirty="0"/>
              <a:t> </a:t>
            </a:r>
            <a:r>
              <a:rPr lang="ru-RU" dirty="0" err="1"/>
              <a:t>ландшафтът</a:t>
            </a:r>
            <a:r>
              <a:rPr lang="ru-RU" dirty="0"/>
              <a:t> е </a:t>
            </a:r>
            <a:r>
              <a:rPr lang="ru-RU" dirty="0" err="1"/>
              <a:t>силно</a:t>
            </a:r>
            <a:r>
              <a:rPr lang="ru-RU" dirty="0"/>
              <a:t> </a:t>
            </a:r>
            <a:r>
              <a:rPr lang="ru-RU" dirty="0" err="1"/>
              <a:t>променен</a:t>
            </a:r>
            <a:r>
              <a:rPr lang="ru-RU" dirty="0"/>
              <a:t> </a:t>
            </a:r>
            <a:r>
              <a:rPr lang="ru-RU" dirty="0" err="1"/>
              <a:t>поради</a:t>
            </a:r>
            <a:r>
              <a:rPr lang="ru-RU" dirty="0"/>
              <a:t> </a:t>
            </a:r>
            <a:r>
              <a:rPr lang="ru-RU" dirty="0" err="1"/>
              <a:t>запълването</a:t>
            </a:r>
            <a:r>
              <a:rPr lang="ru-RU" dirty="0"/>
              <a:t> на </a:t>
            </a:r>
            <a:r>
              <a:rPr lang="ru-RU" dirty="0" err="1"/>
              <a:t>терена</a:t>
            </a:r>
            <a:r>
              <a:rPr lang="ru-RU" dirty="0"/>
              <a:t> с наноси.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402" y="317564"/>
            <a:ext cx="5191125" cy="362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588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414" y="273176"/>
            <a:ext cx="3840480" cy="1919239"/>
          </a:xfrm>
        </p:spPr>
        <p:txBody>
          <a:bodyPr/>
          <a:lstStyle/>
          <a:p>
            <a:r>
              <a:rPr lang="bg-BG" dirty="0"/>
              <a:t>Мавзолей в Халикарнас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7414" y="1953087"/>
            <a:ext cx="4070501" cy="4305670"/>
          </a:xfrm>
        </p:spPr>
        <p:txBody>
          <a:bodyPr>
            <a:normAutofit/>
          </a:bodyPr>
          <a:lstStyle/>
          <a:p>
            <a:pPr algn="just"/>
            <a:r>
              <a:rPr lang="ru-RU" dirty="0" err="1"/>
              <a:t>Мавзолеят</a:t>
            </a:r>
            <a:r>
              <a:rPr lang="ru-RU" dirty="0"/>
              <a:t> в </a:t>
            </a:r>
            <a:r>
              <a:rPr lang="ru-RU" dirty="0" err="1"/>
              <a:t>Халикарнас</a:t>
            </a:r>
            <a:r>
              <a:rPr lang="ru-RU" dirty="0"/>
              <a:t> е огромна </a:t>
            </a:r>
            <a:r>
              <a:rPr lang="ru-RU" dirty="0" err="1"/>
              <a:t>антична</a:t>
            </a:r>
            <a:r>
              <a:rPr lang="ru-RU" dirty="0"/>
              <a:t> гробница на </a:t>
            </a:r>
            <a:r>
              <a:rPr lang="ru-RU" dirty="0" err="1"/>
              <a:t>цар</a:t>
            </a:r>
            <a:r>
              <a:rPr lang="ru-RU" dirty="0"/>
              <a:t> </a:t>
            </a:r>
            <a:r>
              <a:rPr lang="ru-RU" dirty="0" err="1"/>
              <a:t>Мавзол</a:t>
            </a:r>
            <a:r>
              <a:rPr lang="ru-RU" dirty="0"/>
              <a:t>, </a:t>
            </a:r>
            <a:r>
              <a:rPr lang="ru-RU" dirty="0" err="1"/>
              <a:t>владетел</a:t>
            </a:r>
            <a:r>
              <a:rPr lang="ru-RU" dirty="0"/>
              <a:t> на </a:t>
            </a:r>
            <a:r>
              <a:rPr lang="ru-RU" dirty="0" err="1"/>
              <a:t>Кария</a:t>
            </a:r>
            <a:r>
              <a:rPr lang="ru-RU" dirty="0"/>
              <a:t>. Построен е </a:t>
            </a:r>
            <a:r>
              <a:rPr lang="ru-RU" dirty="0" err="1"/>
              <a:t>през</a:t>
            </a:r>
            <a:r>
              <a:rPr lang="ru-RU" dirty="0"/>
              <a:t> 353 – 351 г. </a:t>
            </a:r>
            <a:r>
              <a:rPr lang="ru-RU" dirty="0" err="1"/>
              <a:t>пр.н.е</a:t>
            </a:r>
            <a:r>
              <a:rPr lang="ru-RU" dirty="0"/>
              <a:t>. от </a:t>
            </a:r>
            <a:r>
              <a:rPr lang="ru-RU" dirty="0" err="1"/>
              <a:t>съпругата</a:t>
            </a:r>
            <a:r>
              <a:rPr lang="ru-RU" dirty="0"/>
              <a:t> </a:t>
            </a:r>
            <a:r>
              <a:rPr lang="ru-RU" dirty="0" err="1"/>
              <a:t>му</a:t>
            </a:r>
            <a:r>
              <a:rPr lang="ru-RU" dirty="0"/>
              <a:t> </a:t>
            </a:r>
            <a:r>
              <a:rPr lang="ru-RU" dirty="0" err="1"/>
              <a:t>Артемизия</a:t>
            </a:r>
            <a:r>
              <a:rPr lang="ru-RU" dirty="0"/>
              <a:t>, </a:t>
            </a:r>
            <a:r>
              <a:rPr lang="ru-RU" dirty="0" err="1"/>
              <a:t>която</a:t>
            </a:r>
            <a:r>
              <a:rPr lang="ru-RU" dirty="0"/>
              <a:t> е и </a:t>
            </a:r>
            <a:r>
              <a:rPr lang="ru-RU" dirty="0" err="1"/>
              <a:t>негова</a:t>
            </a:r>
            <a:r>
              <a:rPr lang="ru-RU" dirty="0"/>
              <a:t> сестра. </a:t>
            </a:r>
            <a:r>
              <a:rPr lang="ru-RU" dirty="0" err="1"/>
              <a:t>Представлява</a:t>
            </a:r>
            <a:r>
              <a:rPr lang="ru-RU" dirty="0"/>
              <a:t> солиден храм, </a:t>
            </a:r>
            <a:r>
              <a:rPr lang="ru-RU" dirty="0" err="1"/>
              <a:t>заобиколен</a:t>
            </a:r>
            <a:r>
              <a:rPr lang="ru-RU" dirty="0"/>
              <a:t> от 36 колони в </a:t>
            </a:r>
            <a:r>
              <a:rPr lang="ru-RU" dirty="0" err="1"/>
              <a:t>йонийски</a:t>
            </a:r>
            <a:r>
              <a:rPr lang="ru-RU" dirty="0"/>
              <a:t> стил. </a:t>
            </a:r>
            <a:r>
              <a:rPr lang="ru-RU" dirty="0" err="1"/>
              <a:t>Халикарнас</a:t>
            </a:r>
            <a:r>
              <a:rPr lang="ru-RU" dirty="0"/>
              <a:t> е </a:t>
            </a:r>
            <a:r>
              <a:rPr lang="ru-RU" dirty="0" err="1"/>
              <a:t>най-големият</a:t>
            </a:r>
            <a:r>
              <a:rPr lang="ru-RU" dirty="0"/>
              <a:t> град на </a:t>
            </a:r>
            <a:r>
              <a:rPr lang="ru-RU" dirty="0" err="1"/>
              <a:t>Кария</a:t>
            </a:r>
            <a:r>
              <a:rPr lang="ru-RU" dirty="0"/>
              <a:t> и е на </a:t>
            </a:r>
            <a:r>
              <a:rPr lang="ru-RU" dirty="0" err="1"/>
              <a:t>територията</a:t>
            </a:r>
            <a:r>
              <a:rPr lang="ru-RU" dirty="0"/>
              <a:t> на </a:t>
            </a:r>
            <a:r>
              <a:rPr lang="ru-RU" dirty="0" err="1"/>
              <a:t>днешен</a:t>
            </a:r>
            <a:r>
              <a:rPr lang="ru-RU" dirty="0"/>
              <a:t> </a:t>
            </a:r>
            <a:r>
              <a:rPr lang="ru-RU" dirty="0" err="1"/>
              <a:t>Бодрум</a:t>
            </a:r>
            <a:r>
              <a:rPr lang="ru-RU" dirty="0"/>
              <a:t>, (Турция). </a:t>
            </a:r>
            <a:r>
              <a:rPr lang="ru-RU" dirty="0" err="1"/>
              <a:t>Мавзолеят</a:t>
            </a:r>
            <a:r>
              <a:rPr lang="ru-RU" dirty="0"/>
              <a:t> е бил висок 45 метра (135 </a:t>
            </a:r>
            <a:r>
              <a:rPr lang="ru-RU" dirty="0" err="1"/>
              <a:t>стъпки</a:t>
            </a:r>
            <a:r>
              <a:rPr lang="ru-RU" dirty="0"/>
              <a:t>). Бил е богато </a:t>
            </a:r>
            <a:r>
              <a:rPr lang="ru-RU" dirty="0" err="1"/>
              <a:t>украсен</a:t>
            </a:r>
            <a:r>
              <a:rPr lang="ru-RU" dirty="0"/>
              <a:t> с </a:t>
            </a:r>
            <a:r>
              <a:rPr lang="ru-RU" dirty="0" err="1"/>
              <a:t>релефи</a:t>
            </a:r>
            <a:r>
              <a:rPr lang="ru-RU" dirty="0"/>
              <a:t> и </a:t>
            </a:r>
            <a:r>
              <a:rPr lang="ru-RU" dirty="0" err="1"/>
              <a:t>скулптури</a:t>
            </a:r>
            <a:r>
              <a:rPr lang="ru-RU" dirty="0"/>
              <a:t>, дело на </a:t>
            </a:r>
            <a:r>
              <a:rPr lang="ru-RU" dirty="0" err="1"/>
              <a:t>четирима</a:t>
            </a:r>
            <a:r>
              <a:rPr lang="ru-RU" dirty="0"/>
              <a:t> </a:t>
            </a:r>
            <a:r>
              <a:rPr lang="ru-RU" dirty="0" err="1"/>
              <a:t>прочути</a:t>
            </a:r>
            <a:r>
              <a:rPr lang="ru-RU" dirty="0"/>
              <a:t> </a:t>
            </a:r>
            <a:r>
              <a:rPr lang="ru-RU" dirty="0" err="1"/>
              <a:t>гръцки</a:t>
            </a:r>
            <a:r>
              <a:rPr lang="ru-RU" dirty="0"/>
              <a:t> </a:t>
            </a:r>
            <a:r>
              <a:rPr lang="ru-RU" dirty="0" err="1"/>
              <a:t>майстори</a:t>
            </a:r>
            <a:r>
              <a:rPr lang="ru-RU" dirty="0"/>
              <a:t> – </a:t>
            </a:r>
            <a:r>
              <a:rPr lang="ru-RU" dirty="0" err="1"/>
              <a:t>Скопас</a:t>
            </a:r>
            <a:r>
              <a:rPr lang="ru-RU" dirty="0"/>
              <a:t>, </a:t>
            </a:r>
            <a:r>
              <a:rPr lang="ru-RU" dirty="0" err="1"/>
              <a:t>Леохар</a:t>
            </a:r>
            <a:r>
              <a:rPr lang="ru-RU" dirty="0"/>
              <a:t>, </a:t>
            </a:r>
            <a:r>
              <a:rPr lang="ru-RU" dirty="0" err="1"/>
              <a:t>Тимотей</a:t>
            </a:r>
            <a:r>
              <a:rPr lang="ru-RU" dirty="0"/>
              <a:t> и </a:t>
            </a:r>
            <a:r>
              <a:rPr lang="ru-RU" dirty="0" err="1"/>
              <a:t>Бриаксис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802" y="273176"/>
            <a:ext cx="3396996" cy="2590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2819" y="1953087"/>
            <a:ext cx="3516238" cy="469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8364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436" y="370829"/>
            <a:ext cx="3840480" cy="1919239"/>
          </a:xfrm>
        </p:spPr>
        <p:txBody>
          <a:bodyPr/>
          <a:lstStyle/>
          <a:p>
            <a:pPr algn="ctr"/>
            <a:r>
              <a:rPr lang="bg-BG" sz="4400" dirty="0"/>
              <a:t>Родоски колос</a:t>
            </a:r>
            <a:endParaRPr lang="en-US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8436" y="1698233"/>
            <a:ext cx="4088256" cy="4294194"/>
          </a:xfrm>
        </p:spPr>
        <p:txBody>
          <a:bodyPr>
            <a:noAutofit/>
          </a:bodyPr>
          <a:lstStyle/>
          <a:p>
            <a:pPr algn="just"/>
            <a:r>
              <a:rPr lang="ru-RU" sz="2000" dirty="0" err="1"/>
              <a:t>Родоският</a:t>
            </a:r>
            <a:r>
              <a:rPr lang="ru-RU" sz="2000" dirty="0"/>
              <a:t> колос е </a:t>
            </a:r>
            <a:r>
              <a:rPr lang="ru-RU" sz="2000" dirty="0" err="1"/>
              <a:t>бронзова</a:t>
            </a:r>
            <a:r>
              <a:rPr lang="ru-RU" sz="2000" dirty="0"/>
              <a:t> статуя на бога на </a:t>
            </a:r>
            <a:r>
              <a:rPr lang="ru-RU" sz="2000" dirty="0" err="1"/>
              <a:t>слънцето</a:t>
            </a:r>
            <a:r>
              <a:rPr lang="ru-RU" sz="2000" dirty="0"/>
              <a:t> </a:t>
            </a:r>
            <a:r>
              <a:rPr lang="ru-RU" sz="2000" dirty="0" err="1"/>
              <a:t>Хелиос</a:t>
            </a:r>
            <a:r>
              <a:rPr lang="ru-RU" sz="2000" dirty="0"/>
              <a:t>, </a:t>
            </a:r>
            <a:r>
              <a:rPr lang="ru-RU" sz="2000" dirty="0" err="1"/>
              <a:t>издигната</a:t>
            </a:r>
            <a:r>
              <a:rPr lang="ru-RU" sz="2000" dirty="0"/>
              <a:t> в </a:t>
            </a:r>
            <a:r>
              <a:rPr lang="ru-RU" sz="2000" dirty="0" err="1"/>
              <a:t>пристанището</a:t>
            </a:r>
            <a:r>
              <a:rPr lang="ru-RU" sz="2000" dirty="0"/>
              <a:t> на град Родос, на остров Родос в </a:t>
            </a:r>
            <a:r>
              <a:rPr lang="ru-RU" sz="2000" dirty="0" err="1"/>
              <a:t>Егейско</a:t>
            </a:r>
            <a:r>
              <a:rPr lang="ru-RU" sz="2000" dirty="0"/>
              <a:t> море. </a:t>
            </a:r>
            <a:r>
              <a:rPr lang="ru-RU" sz="2000" dirty="0" err="1"/>
              <a:t>Издигала</a:t>
            </a:r>
            <a:r>
              <a:rPr lang="ru-RU" sz="2000" dirty="0"/>
              <a:t> се е на </a:t>
            </a:r>
            <a:r>
              <a:rPr lang="ru-RU" sz="2000" dirty="0" err="1"/>
              <a:t>височина</a:t>
            </a:r>
            <a:r>
              <a:rPr lang="ru-RU" sz="2000" dirty="0"/>
              <a:t> от около 34 метра (112 фута) и е била </a:t>
            </a:r>
            <a:r>
              <a:rPr lang="ru-RU" sz="2000" dirty="0" err="1"/>
              <a:t>една</a:t>
            </a:r>
            <a:r>
              <a:rPr lang="ru-RU" sz="2000" dirty="0"/>
              <a:t> от </a:t>
            </a:r>
            <a:r>
              <a:rPr lang="ru-RU" sz="2000" dirty="0" err="1"/>
              <a:t>най</a:t>
            </a:r>
            <a:r>
              <a:rPr lang="ru-RU" sz="2000" dirty="0"/>
              <a:t>-високите статуи в </a:t>
            </a:r>
            <a:r>
              <a:rPr lang="ru-RU" sz="2000" dirty="0" err="1"/>
              <a:t>древността</a:t>
            </a:r>
            <a:r>
              <a:rPr lang="ru-RU" sz="2000" dirty="0"/>
              <a:t>. </a:t>
            </a:r>
            <a:r>
              <a:rPr lang="ru-RU" sz="2000" dirty="0" err="1"/>
              <a:t>Статуята</a:t>
            </a:r>
            <a:r>
              <a:rPr lang="ru-RU" sz="2000" dirty="0"/>
              <a:t> е </a:t>
            </a:r>
            <a:r>
              <a:rPr lang="ru-RU" sz="2000" dirty="0" err="1"/>
              <a:t>едно</a:t>
            </a:r>
            <a:r>
              <a:rPr lang="ru-RU" sz="2000" dirty="0"/>
              <a:t> от </a:t>
            </a:r>
            <a:r>
              <a:rPr lang="ru-RU" sz="2000" dirty="0" err="1"/>
              <a:t>Седемте</a:t>
            </a:r>
            <a:r>
              <a:rPr lang="ru-RU" sz="2000" dirty="0"/>
              <a:t> чудеса на света. Дело е на </a:t>
            </a:r>
            <a:r>
              <a:rPr lang="ru-RU" sz="2000" dirty="0" err="1"/>
              <a:t>Харес</a:t>
            </a:r>
            <a:r>
              <a:rPr lang="ru-RU" sz="2000" dirty="0"/>
              <a:t> от </a:t>
            </a:r>
            <a:r>
              <a:rPr lang="ru-RU" sz="2000" dirty="0" err="1"/>
              <a:t>Линдос</a:t>
            </a:r>
            <a:r>
              <a:rPr lang="ru-RU" sz="2000" dirty="0"/>
              <a:t> и е построена в периода между 292 и 280 </a:t>
            </a:r>
            <a:r>
              <a:rPr lang="ru-RU" sz="2000" dirty="0" err="1"/>
              <a:t>пр.н.е</a:t>
            </a:r>
            <a:r>
              <a:rPr lang="ru-RU" sz="2000" dirty="0"/>
              <a:t>.</a:t>
            </a:r>
            <a:endParaRPr lang="en-US" sz="20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614" y="4038923"/>
            <a:ext cx="4705998" cy="23529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14" y="143711"/>
            <a:ext cx="4076654" cy="3109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81213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169" y="140011"/>
            <a:ext cx="4496629" cy="1919239"/>
          </a:xfrm>
        </p:spPr>
        <p:txBody>
          <a:bodyPr/>
          <a:lstStyle/>
          <a:p>
            <a:pPr algn="ctr"/>
            <a:r>
              <a:rPr lang="bg-BG" dirty="0"/>
              <a:t>Александрийски фар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8636" y="1672185"/>
            <a:ext cx="4132645" cy="487384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/>
              <a:t>Построен е около 280 г. пр. Хр. на остров </a:t>
            </a:r>
            <a:r>
              <a:rPr lang="ru-RU" dirty="0" err="1"/>
              <a:t>Фарос</a:t>
            </a:r>
            <a:r>
              <a:rPr lang="ru-RU" dirty="0"/>
              <a:t>, </a:t>
            </a:r>
            <a:r>
              <a:rPr lang="ru-RU" dirty="0" err="1"/>
              <a:t>близо</a:t>
            </a:r>
            <a:r>
              <a:rPr lang="ru-RU" dirty="0"/>
              <a:t> до град Александрия в Египет. </a:t>
            </a:r>
            <a:r>
              <a:rPr lang="ru-RU" dirty="0" err="1"/>
              <a:t>Светлината</a:t>
            </a:r>
            <a:r>
              <a:rPr lang="ru-RU" dirty="0"/>
              <a:t>, </a:t>
            </a:r>
            <a:r>
              <a:rPr lang="ru-RU" dirty="0" err="1"/>
              <a:t>която</a:t>
            </a:r>
            <a:r>
              <a:rPr lang="ru-RU" dirty="0"/>
              <a:t> е </a:t>
            </a:r>
            <a:r>
              <a:rPr lang="ru-RU" dirty="0" err="1"/>
              <a:t>излъчвал</a:t>
            </a:r>
            <a:r>
              <a:rPr lang="ru-RU" dirty="0"/>
              <a:t>, </a:t>
            </a:r>
            <a:r>
              <a:rPr lang="ru-RU" dirty="0" err="1"/>
              <a:t>идвала</a:t>
            </a:r>
            <a:r>
              <a:rPr lang="ru-RU" dirty="0"/>
              <a:t> от </a:t>
            </a:r>
            <a:r>
              <a:rPr lang="ru-RU" dirty="0" err="1"/>
              <a:t>голям</a:t>
            </a:r>
            <a:r>
              <a:rPr lang="ru-RU" dirty="0"/>
              <a:t> </a:t>
            </a:r>
            <a:r>
              <a:rPr lang="ru-RU" dirty="0" err="1"/>
              <a:t>огън</a:t>
            </a:r>
            <a:r>
              <a:rPr lang="ru-RU" dirty="0"/>
              <a:t>, и </a:t>
            </a:r>
            <a:r>
              <a:rPr lang="ru-RU" dirty="0" err="1"/>
              <a:t>отразявана</a:t>
            </a:r>
            <a:r>
              <a:rPr lang="ru-RU" dirty="0"/>
              <a:t> чрез </a:t>
            </a:r>
            <a:r>
              <a:rPr lang="ru-RU" dirty="0" err="1"/>
              <a:t>огледала</a:t>
            </a:r>
            <a:r>
              <a:rPr lang="ru-RU" dirty="0"/>
              <a:t>, се </a:t>
            </a:r>
            <a:r>
              <a:rPr lang="ru-RU" dirty="0" err="1"/>
              <a:t>виждала</a:t>
            </a:r>
            <a:r>
              <a:rPr lang="ru-RU" dirty="0"/>
              <a:t> на 50 </a:t>
            </a:r>
            <a:r>
              <a:rPr lang="ru-RU" dirty="0" err="1"/>
              <a:t>km</a:t>
            </a:r>
            <a:r>
              <a:rPr lang="ru-RU" dirty="0"/>
              <a:t> </a:t>
            </a:r>
            <a:r>
              <a:rPr lang="ru-RU" dirty="0" err="1"/>
              <a:t>навътре</a:t>
            </a:r>
            <a:r>
              <a:rPr lang="ru-RU" dirty="0"/>
              <a:t> в </a:t>
            </a:r>
            <a:r>
              <a:rPr lang="ru-RU" dirty="0" err="1"/>
              <a:t>морето</a:t>
            </a:r>
            <a:r>
              <a:rPr lang="ru-RU" dirty="0"/>
              <a:t>. При </a:t>
            </a:r>
            <a:r>
              <a:rPr lang="ru-RU" dirty="0" err="1"/>
              <a:t>земетресение</a:t>
            </a:r>
            <a:r>
              <a:rPr lang="ru-RU" dirty="0"/>
              <a:t> </a:t>
            </a:r>
            <a:r>
              <a:rPr lang="ru-RU" dirty="0" err="1"/>
              <a:t>през</a:t>
            </a:r>
            <a:r>
              <a:rPr lang="ru-RU" dirty="0"/>
              <a:t> 1375 г. </a:t>
            </a:r>
            <a:r>
              <a:rPr lang="ru-RU" dirty="0" err="1"/>
              <a:t>фарът</a:t>
            </a:r>
            <a:r>
              <a:rPr lang="ru-RU" dirty="0"/>
              <a:t> е разрушен. От </a:t>
            </a:r>
            <a:r>
              <a:rPr lang="ru-RU" dirty="0" err="1"/>
              <a:t>останките</a:t>
            </a:r>
            <a:r>
              <a:rPr lang="ru-RU" dirty="0"/>
              <a:t> </a:t>
            </a:r>
            <a:r>
              <a:rPr lang="ru-RU" dirty="0" err="1"/>
              <a:t>му</a:t>
            </a:r>
            <a:r>
              <a:rPr lang="ru-RU" dirty="0"/>
              <a:t> в края на 15 век султан </a:t>
            </a:r>
            <a:r>
              <a:rPr lang="ru-RU" dirty="0" err="1"/>
              <a:t>Кайт</a:t>
            </a:r>
            <a:r>
              <a:rPr lang="ru-RU" dirty="0"/>
              <a:t> бей </a:t>
            </a:r>
            <a:r>
              <a:rPr lang="ru-RU" dirty="0" err="1"/>
              <a:t>издига</a:t>
            </a:r>
            <a:r>
              <a:rPr lang="ru-RU" dirty="0"/>
              <a:t> </a:t>
            </a:r>
            <a:r>
              <a:rPr lang="ru-RU" dirty="0" err="1"/>
              <a:t>крепост</a:t>
            </a:r>
            <a:r>
              <a:rPr lang="ru-RU" dirty="0"/>
              <a:t>, </a:t>
            </a:r>
            <a:r>
              <a:rPr lang="ru-RU" dirty="0" err="1"/>
              <a:t>която</a:t>
            </a:r>
            <a:r>
              <a:rPr lang="ru-RU" dirty="0"/>
              <a:t> е там и до </a:t>
            </a:r>
            <a:r>
              <a:rPr lang="ru-RU" dirty="0" err="1"/>
              <a:t>днес</a:t>
            </a:r>
            <a:r>
              <a:rPr lang="ru-RU" dirty="0"/>
              <a:t>.</a:t>
            </a:r>
            <a:endParaRPr lang="en-US" dirty="0"/>
          </a:p>
          <a:p>
            <a:pPr algn="just"/>
            <a:endParaRPr lang="en-US" dirty="0"/>
          </a:p>
          <a:p>
            <a:pPr algn="just"/>
            <a:r>
              <a:rPr lang="ru-RU" dirty="0" err="1"/>
              <a:t>Фарът</a:t>
            </a:r>
            <a:r>
              <a:rPr lang="ru-RU" dirty="0"/>
              <a:t> е </a:t>
            </a:r>
            <a:r>
              <a:rPr lang="ru-RU" dirty="0" err="1"/>
              <a:t>представлявал</a:t>
            </a:r>
            <a:r>
              <a:rPr lang="ru-RU" dirty="0"/>
              <a:t> </a:t>
            </a:r>
            <a:r>
              <a:rPr lang="ru-RU" dirty="0" err="1"/>
              <a:t>кула</a:t>
            </a:r>
            <a:r>
              <a:rPr lang="ru-RU" dirty="0"/>
              <a:t> с </a:t>
            </a:r>
            <a:r>
              <a:rPr lang="ru-RU" dirty="0" err="1"/>
              <a:t>височина</a:t>
            </a:r>
            <a:r>
              <a:rPr lang="ru-RU" dirty="0"/>
              <a:t> около 120 – 140 m и за </a:t>
            </a:r>
            <a:r>
              <a:rPr lang="ru-RU" dirty="0" err="1"/>
              <a:t>времето</a:t>
            </a:r>
            <a:r>
              <a:rPr lang="ru-RU" dirty="0"/>
              <a:t> си е бил от </a:t>
            </a:r>
            <a:r>
              <a:rPr lang="ru-RU" dirty="0" err="1"/>
              <a:t>най</a:t>
            </a:r>
            <a:r>
              <a:rPr lang="ru-RU" dirty="0"/>
              <a:t>-високите конструкции, </a:t>
            </a:r>
            <a:r>
              <a:rPr lang="ru-RU" dirty="0" err="1"/>
              <a:t>създадени</a:t>
            </a:r>
            <a:r>
              <a:rPr lang="ru-RU" dirty="0"/>
              <a:t> от </a:t>
            </a:r>
            <a:r>
              <a:rPr lang="ru-RU" dirty="0" err="1"/>
              <a:t>човека</a:t>
            </a:r>
            <a:r>
              <a:rPr lang="ru-RU" dirty="0"/>
              <a:t>. </a:t>
            </a:r>
            <a:r>
              <a:rPr lang="ru-RU" dirty="0" err="1"/>
              <a:t>Архитект</a:t>
            </a:r>
            <a:r>
              <a:rPr lang="ru-RU" dirty="0"/>
              <a:t> на фара е </a:t>
            </a:r>
            <a:r>
              <a:rPr lang="ru-RU" dirty="0" err="1"/>
              <a:t>Сострат</a:t>
            </a:r>
            <a:r>
              <a:rPr lang="ru-RU" dirty="0"/>
              <a:t> </a:t>
            </a:r>
            <a:r>
              <a:rPr lang="ru-RU" dirty="0" err="1"/>
              <a:t>Книдски</a:t>
            </a:r>
            <a:r>
              <a:rPr lang="ru-RU" dirty="0"/>
              <a:t>. </a:t>
            </a:r>
            <a:r>
              <a:rPr lang="ru-RU" dirty="0" err="1"/>
              <a:t>Изграждането</a:t>
            </a:r>
            <a:r>
              <a:rPr lang="ru-RU" dirty="0"/>
              <a:t> </a:t>
            </a:r>
            <a:r>
              <a:rPr lang="ru-RU" dirty="0" err="1"/>
              <a:t>му</a:t>
            </a:r>
            <a:r>
              <a:rPr lang="ru-RU" dirty="0"/>
              <a:t> е </a:t>
            </a:r>
            <a:r>
              <a:rPr lang="ru-RU" dirty="0" err="1"/>
              <a:t>отнело</a:t>
            </a:r>
            <a:r>
              <a:rPr lang="ru-RU" dirty="0"/>
              <a:t> 5 </a:t>
            </a:r>
            <a:r>
              <a:rPr lang="ru-RU" dirty="0" err="1"/>
              <a:t>години</a:t>
            </a:r>
            <a:r>
              <a:rPr lang="ru-RU" dirty="0"/>
              <a:t>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7388" y="209734"/>
            <a:ext cx="3422198" cy="29152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113" y="3515557"/>
            <a:ext cx="4009542" cy="303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8002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4121" y="2238429"/>
            <a:ext cx="9306838" cy="2381142"/>
          </a:xfrm>
        </p:spPr>
        <p:txBody>
          <a:bodyPr>
            <a:normAutofit/>
          </a:bodyPr>
          <a:lstStyle/>
          <a:p>
            <a:r>
              <a:rPr lang="bg-BG" sz="7200" dirty="0"/>
              <a:t>Благодаря ви за вниманието!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659096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1B2135"/>
      </a:dk2>
      <a:lt2>
        <a:srgbClr val="F4EFDF"/>
      </a:lt2>
      <a:accent1>
        <a:srgbClr val="33A485"/>
      </a:accent1>
      <a:accent2>
        <a:srgbClr val="EC6E39"/>
      </a:accent2>
      <a:accent3>
        <a:srgbClr val="D5A52C"/>
      </a:accent3>
      <a:accent4>
        <a:srgbClr val="909081"/>
      </a:accent4>
      <a:accent5>
        <a:srgbClr val="3BA1C1"/>
      </a:accent5>
      <a:accent6>
        <a:srgbClr val="916A8C"/>
      </a:accent6>
      <a:hlink>
        <a:srgbClr val="3BA1C1"/>
      </a:hlink>
      <a:folHlink>
        <a:srgbClr val="916A8C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0A845BBA-79DB-48B1-B20E-7DB1D922483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Headlines</Template>
  <TotalTime>655</TotalTime>
  <Words>694</Words>
  <Application>Microsoft Office PowerPoint</Application>
  <PresentationFormat>Широк екран</PresentationFormat>
  <Paragraphs>20</Paragraphs>
  <Slides>9</Slides>
  <Notes>0</Notes>
  <HiddenSlides>0</HiddenSlides>
  <MMClips>1</MMClips>
  <ScaleCrop>false</ScaleCrop>
  <HeadingPairs>
    <vt:vector size="6" baseType="variant">
      <vt:variant>
        <vt:lpstr>Използвани шрифтове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9</vt:i4>
      </vt:variant>
    </vt:vector>
  </HeadingPairs>
  <TitlesOfParts>
    <vt:vector size="14" baseType="lpstr">
      <vt:lpstr>Arial</vt:lpstr>
      <vt:lpstr>Bahnschrift SemiBold</vt:lpstr>
      <vt:lpstr>Century Schoolbook</vt:lpstr>
      <vt:lpstr>Corbel</vt:lpstr>
      <vt:lpstr>Headlines</vt:lpstr>
      <vt:lpstr>седемте чудеса на света</vt:lpstr>
      <vt:lpstr>Пирамидите в Гиза</vt:lpstr>
      <vt:lpstr>Висящите градини на Семирамида</vt:lpstr>
      <vt:lpstr>Статуя на Зевс Олимпийски </vt:lpstr>
      <vt:lpstr>Храмът на Артемида</vt:lpstr>
      <vt:lpstr>Мавзолей в Халикарнас</vt:lpstr>
      <vt:lpstr>Родоски колос</vt:lpstr>
      <vt:lpstr>Александрийски фар</vt:lpstr>
      <vt:lpstr>Благодаря ви за вниманието!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седемте чудеса на света</dc:title>
  <dc:creator>Dragomir Yankov</dc:creator>
  <cp:lastModifiedBy>Гергана Проданова</cp:lastModifiedBy>
  <cp:revision>16</cp:revision>
  <dcterms:created xsi:type="dcterms:W3CDTF">2020-06-17T06:50:58Z</dcterms:created>
  <dcterms:modified xsi:type="dcterms:W3CDTF">2020-06-22T07:56:54Z</dcterms:modified>
</cp:coreProperties>
</file>