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869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2B408-BE3A-4AD9-A191-0C605D3DE691}" type="datetimeFigureOut">
              <a:rPr lang="bg-BG" smtClean="0"/>
              <a:t>24.4.2020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EA811-6E60-4C33-808C-21E7AF3EC931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2B408-BE3A-4AD9-A191-0C605D3DE691}" type="datetimeFigureOut">
              <a:rPr lang="bg-BG" smtClean="0"/>
              <a:t>24.4.2020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EA811-6E60-4C33-808C-21E7AF3EC931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2B408-BE3A-4AD9-A191-0C605D3DE691}" type="datetimeFigureOut">
              <a:rPr lang="bg-BG" smtClean="0"/>
              <a:t>24.4.2020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EA811-6E60-4C33-808C-21E7AF3EC931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2B408-BE3A-4AD9-A191-0C605D3DE691}" type="datetimeFigureOut">
              <a:rPr lang="bg-BG" smtClean="0"/>
              <a:t>24.4.2020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EA811-6E60-4C33-808C-21E7AF3EC931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2B408-BE3A-4AD9-A191-0C605D3DE691}" type="datetimeFigureOut">
              <a:rPr lang="bg-BG" smtClean="0"/>
              <a:t>24.4.2020 г.</a:t>
            </a:fld>
            <a:endParaRPr lang="bg-B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EA811-6E60-4C33-808C-21E7AF3EC931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2B408-BE3A-4AD9-A191-0C605D3DE691}" type="datetimeFigureOut">
              <a:rPr lang="bg-BG" smtClean="0"/>
              <a:t>24.4.2020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EA811-6E60-4C33-808C-21E7AF3EC931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2B408-BE3A-4AD9-A191-0C605D3DE691}" type="datetimeFigureOut">
              <a:rPr lang="bg-BG" smtClean="0"/>
              <a:t>24.4.2020 г.</a:t>
            </a:fld>
            <a:endParaRPr lang="bg-B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EA811-6E60-4C33-808C-21E7AF3EC931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2B408-BE3A-4AD9-A191-0C605D3DE691}" type="datetimeFigureOut">
              <a:rPr lang="bg-BG" smtClean="0"/>
              <a:t>24.4.2020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EA811-6E60-4C33-808C-21E7AF3EC931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bg-B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2B408-BE3A-4AD9-A191-0C605D3DE691}" type="datetimeFigureOut">
              <a:rPr lang="bg-BG" smtClean="0"/>
              <a:t>24.4.2020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EA811-6E60-4C33-808C-21E7AF3EC931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2B408-BE3A-4AD9-A191-0C605D3DE691}" type="datetimeFigureOut">
              <a:rPr lang="bg-BG" smtClean="0"/>
              <a:t>24.4.2020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EA811-6E60-4C33-808C-21E7AF3EC931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2B408-BE3A-4AD9-A191-0C605D3DE691}" type="datetimeFigureOut">
              <a:rPr lang="bg-BG" smtClean="0"/>
              <a:t>24.4.2020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EA811-6E60-4C33-808C-21E7AF3EC931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D2B408-BE3A-4AD9-A191-0C605D3DE691}" type="datetimeFigureOut">
              <a:rPr lang="bg-BG" smtClean="0"/>
              <a:t>24.4.2020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8EA811-6E60-4C33-808C-21E7AF3EC931}" type="slidenum">
              <a:rPr lang="bg-BG" smtClean="0"/>
              <a:t>‹#›</a:t>
            </a:fld>
            <a:endParaRPr lang="bg-BG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bg.wikipedia.org/w/index.php?title=Mojang&amp;action=edit&amp;redlink=1" TargetMode="External"/><Relationship Id="rId3" Type="http://schemas.openxmlformats.org/officeDocument/2006/relationships/hyperlink" Target="https://bg.wikipedia.org/wiki/%D0%9F%D1%80%D0%BE%D0%B3%D1%80%D0%B0%D0%BC%D0%B8%D1%81%D1%82" TargetMode="External"/><Relationship Id="rId7" Type="http://schemas.openxmlformats.org/officeDocument/2006/relationships/hyperlink" Target="https://bg.wikipedia.org/wiki/%D0%92%D0%B8%D0%B4%D0%B5%D0%BE_%D0%B8%D0%B3%D1%80%D0%B0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bg.wikipedia.org/wiki/Minecraft" TargetMode="External"/><Relationship Id="rId11" Type="http://schemas.openxmlformats.org/officeDocument/2006/relationships/image" Target="../media/image7.jpeg"/><Relationship Id="rId5" Type="http://schemas.openxmlformats.org/officeDocument/2006/relationships/hyperlink" Target="https://bg.wikipedia.org/wiki/%D0%92%D0%B8%D0%B4%D0%B5%D0%BE_%D0%B8%D0%B3%D1%80%D0%B8" TargetMode="External"/><Relationship Id="rId10" Type="http://schemas.openxmlformats.org/officeDocument/2006/relationships/hyperlink" Target="https://bg.wikipedia.org/wiki/Java" TargetMode="External"/><Relationship Id="rId4" Type="http://schemas.openxmlformats.org/officeDocument/2006/relationships/hyperlink" Target="https://bg.wikipedia.org/wiki/%D0%94%D0%B8%D0%B7%D0%B0%D0%B9%D0%BD%D0%B5%D1%80" TargetMode="External"/><Relationship Id="rId9" Type="http://schemas.openxmlformats.org/officeDocument/2006/relationships/hyperlink" Target="https://bg.wikipedia.org/wiki/Microsoft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bg-BG"/>
          </a:p>
        </p:txBody>
      </p:sp>
      <p:pic>
        <p:nvPicPr>
          <p:cNvPr id="5" name="Picture 4" descr="Internet-of-Thing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Rectangular Callout 8"/>
          <p:cNvSpPr/>
          <p:nvPr/>
        </p:nvSpPr>
        <p:spPr>
          <a:xfrm>
            <a:off x="1785918" y="2000240"/>
            <a:ext cx="5500726" cy="2214578"/>
          </a:xfrm>
          <a:prstGeom prst="wedgeRectCallou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6" name="Rectangle 5"/>
          <p:cNvSpPr/>
          <p:nvPr/>
        </p:nvSpPr>
        <p:spPr>
          <a:xfrm>
            <a:off x="2357422" y="2571744"/>
            <a:ext cx="44310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54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IT </a:t>
            </a:r>
            <a:r>
              <a:rPr lang="bg-BG" sz="5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ЛИЧНОСТИ</a:t>
            </a:r>
            <a:endParaRPr lang="en-US" sz="54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8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MW-DP685_AAPL_C_ZH_2015070814303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r="25000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>
                <a:solidFill>
                  <a:schemeClr val="bg1"/>
                </a:solidFill>
              </a:rPr>
              <a:t>Стив Джобс</a:t>
            </a:r>
            <a:endParaRPr lang="bg-BG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0034" y="1714488"/>
            <a:ext cx="400052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Американският изобретател и предприемач Стив Джобс (Steve Jobs) е съосновател и главен изпълнителен директор на „Apple Inc.“ През 1995г. той продуцира филма „Играта на играчките“. Изявява се като изпълнителен директор на компанията „Pixar Animation Studios“ и е член на борда на директорите на „The Walt Disney Company“ през 2006г. Джобс заема главно място във високотехнологичната ера. Изявява се в гейминг индустрията и е признат за един от най-умните хора в света на високите технологии и медийния бизнес.</a:t>
            </a:r>
          </a:p>
        </p:txBody>
      </p:sp>
      <p:pic>
        <p:nvPicPr>
          <p:cNvPr id="6" name="Picture 5" descr="stive job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0826" y="1357298"/>
            <a:ext cx="2187926" cy="5228549"/>
          </a:xfrm>
          <a:prstGeom prst="rect">
            <a:avLst/>
          </a:prstGeom>
        </p:spPr>
      </p:pic>
    </p:spTree>
  </p:cSld>
  <p:clrMapOvr>
    <a:masterClrMapping/>
  </p:clrMapOvr>
  <p:transition spd="slow" advClick="0" advTm="30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Facebook-Mark-Zuckerberg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500174"/>
            <a:ext cx="9144001" cy="5357826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>
                <a:solidFill>
                  <a:srgbClr val="0070C0"/>
                </a:solidFill>
              </a:rPr>
              <a:t>Марк Зъкърбърг</a:t>
            </a:r>
            <a:endParaRPr lang="bg-BG" dirty="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857752" y="2826127"/>
            <a:ext cx="3857652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err="1" smtClean="0">
                <a:solidFill>
                  <a:schemeClr val="bg1"/>
                </a:solidFill>
              </a:rPr>
              <a:t>Mapĸ</a:t>
            </a:r>
            <a:r>
              <a:rPr lang="en-US" sz="1600" i="1" dirty="0" smtClean="0">
                <a:solidFill>
                  <a:schemeClr val="bg1"/>
                </a:solidFill>
              </a:rPr>
              <a:t> E</a:t>
            </a:r>
            <a:r>
              <a:rPr lang="bg-BG" sz="1600" i="1" dirty="0" smtClean="0">
                <a:solidFill>
                  <a:schemeClr val="bg1"/>
                </a:solidFill>
              </a:rPr>
              <a:t>лиът Зъ</a:t>
            </a:r>
            <a:r>
              <a:rPr lang="en-US" sz="1600" i="1" dirty="0" smtClean="0">
                <a:solidFill>
                  <a:schemeClr val="bg1"/>
                </a:solidFill>
              </a:rPr>
              <a:t>ĸ</a:t>
            </a:r>
            <a:r>
              <a:rPr lang="bg-BG" sz="1600" i="1" dirty="0" smtClean="0">
                <a:solidFill>
                  <a:schemeClr val="bg1"/>
                </a:solidFill>
              </a:rPr>
              <a:t>ъ</a:t>
            </a:r>
            <a:r>
              <a:rPr lang="en-US" sz="1600" i="1" dirty="0" smtClean="0">
                <a:solidFill>
                  <a:schemeClr val="bg1"/>
                </a:solidFill>
              </a:rPr>
              <a:t>p</a:t>
            </a:r>
            <a:r>
              <a:rPr lang="bg-BG" sz="1600" i="1" dirty="0" smtClean="0">
                <a:solidFill>
                  <a:schemeClr val="bg1"/>
                </a:solidFill>
              </a:rPr>
              <a:t>бъ</a:t>
            </a:r>
            <a:r>
              <a:rPr lang="en-US" sz="1600" i="1" dirty="0" smtClean="0">
                <a:solidFill>
                  <a:schemeClr val="bg1"/>
                </a:solidFill>
              </a:rPr>
              <a:t>p</a:t>
            </a:r>
            <a:r>
              <a:rPr lang="bg-BG" sz="1600" i="1" dirty="0" smtClean="0">
                <a:solidFill>
                  <a:schemeClr val="bg1"/>
                </a:solidFill>
              </a:rPr>
              <a:t>г (</a:t>
            </a:r>
            <a:r>
              <a:rPr lang="en-US" sz="1600" i="1" dirty="0" smtClean="0">
                <a:solidFill>
                  <a:schemeClr val="bg1"/>
                </a:solidFill>
              </a:rPr>
              <a:t>c</a:t>
            </a:r>
            <a:r>
              <a:rPr lang="bg-BG" sz="1600" i="1" dirty="0" smtClean="0">
                <a:solidFill>
                  <a:schemeClr val="bg1"/>
                </a:solidFill>
              </a:rPr>
              <a:t>ъщ</a:t>
            </a:r>
            <a:r>
              <a:rPr lang="en-US" sz="1600" i="1" dirty="0" smtClean="0">
                <a:solidFill>
                  <a:schemeClr val="bg1"/>
                </a:solidFill>
              </a:rPr>
              <a:t>o </a:t>
            </a:r>
            <a:r>
              <a:rPr lang="bg-BG" sz="1600" i="1" dirty="0" smtClean="0">
                <a:solidFill>
                  <a:schemeClr val="bg1"/>
                </a:solidFill>
              </a:rPr>
              <a:t>З</a:t>
            </a:r>
            <a:r>
              <a:rPr lang="en-US" sz="1600" i="1" dirty="0" err="1" smtClean="0">
                <a:solidFill>
                  <a:schemeClr val="bg1"/>
                </a:solidFill>
              </a:rPr>
              <a:t>aĸ</a:t>
            </a:r>
            <a:r>
              <a:rPr lang="bg-BG" sz="1600" i="1" dirty="0" smtClean="0">
                <a:solidFill>
                  <a:schemeClr val="bg1"/>
                </a:solidFill>
              </a:rPr>
              <a:t>ъ</a:t>
            </a:r>
            <a:r>
              <a:rPr lang="en-US" sz="1600" i="1" dirty="0" smtClean="0">
                <a:solidFill>
                  <a:schemeClr val="bg1"/>
                </a:solidFill>
              </a:rPr>
              <a:t>p</a:t>
            </a:r>
            <a:r>
              <a:rPr lang="bg-BG" sz="1600" i="1" dirty="0" smtClean="0">
                <a:solidFill>
                  <a:schemeClr val="bg1"/>
                </a:solidFill>
              </a:rPr>
              <a:t>бъ</a:t>
            </a:r>
            <a:r>
              <a:rPr lang="en-US" sz="1600" i="1" dirty="0" smtClean="0">
                <a:solidFill>
                  <a:schemeClr val="bg1"/>
                </a:solidFill>
              </a:rPr>
              <a:t>p</a:t>
            </a:r>
            <a:r>
              <a:rPr lang="bg-BG" sz="1600" i="1" dirty="0" smtClean="0">
                <a:solidFill>
                  <a:schemeClr val="bg1"/>
                </a:solidFill>
              </a:rPr>
              <a:t>г или З</a:t>
            </a:r>
            <a:r>
              <a:rPr lang="en-US" sz="1600" i="1" dirty="0" err="1" smtClean="0">
                <a:solidFill>
                  <a:schemeClr val="bg1"/>
                </a:solidFill>
              </a:rPr>
              <a:t>yĸ</a:t>
            </a:r>
            <a:r>
              <a:rPr lang="bg-BG" sz="1600" i="1" dirty="0" smtClean="0">
                <a:solidFill>
                  <a:schemeClr val="bg1"/>
                </a:solidFill>
              </a:rPr>
              <a:t>ъ</a:t>
            </a:r>
            <a:r>
              <a:rPr lang="en-US" sz="1600" i="1" dirty="0" smtClean="0">
                <a:solidFill>
                  <a:schemeClr val="bg1"/>
                </a:solidFill>
              </a:rPr>
              <a:t>p</a:t>
            </a:r>
            <a:r>
              <a:rPr lang="bg-BG" sz="1600" i="1" dirty="0" smtClean="0">
                <a:solidFill>
                  <a:schemeClr val="bg1"/>
                </a:solidFill>
              </a:rPr>
              <a:t>бъ</a:t>
            </a:r>
            <a:r>
              <a:rPr lang="en-US" sz="1600" i="1" dirty="0" smtClean="0">
                <a:solidFill>
                  <a:schemeClr val="bg1"/>
                </a:solidFill>
              </a:rPr>
              <a:t>p</a:t>
            </a:r>
            <a:r>
              <a:rPr lang="bg-BG" sz="1600" i="1" dirty="0" smtClean="0">
                <a:solidFill>
                  <a:schemeClr val="bg1"/>
                </a:solidFill>
              </a:rPr>
              <a:t>г, н</a:t>
            </a:r>
            <a:r>
              <a:rPr lang="en-US" sz="1600" i="1" dirty="0" smtClean="0">
                <a:solidFill>
                  <a:schemeClr val="bg1"/>
                </a:solidFill>
              </a:rPr>
              <a:t>a </a:t>
            </a:r>
            <a:r>
              <a:rPr lang="en-US" sz="1600" i="1" dirty="0" err="1" smtClean="0">
                <a:solidFill>
                  <a:schemeClr val="bg1"/>
                </a:solidFill>
              </a:rPr>
              <a:t>a</a:t>
            </a:r>
            <a:r>
              <a:rPr lang="bg-BG" sz="1600" i="1" dirty="0" smtClean="0">
                <a:solidFill>
                  <a:schemeClr val="bg1"/>
                </a:solidFill>
              </a:rPr>
              <a:t>нглий</a:t>
            </a:r>
            <a:r>
              <a:rPr lang="en-US" sz="1600" i="1" dirty="0" err="1" smtClean="0">
                <a:solidFill>
                  <a:schemeClr val="bg1"/>
                </a:solidFill>
              </a:rPr>
              <a:t>cĸ</a:t>
            </a:r>
            <a:r>
              <a:rPr lang="bg-BG" sz="1600" i="1" dirty="0" smtClean="0">
                <a:solidFill>
                  <a:schemeClr val="bg1"/>
                </a:solidFill>
              </a:rPr>
              <a:t>и: Ма</a:t>
            </a:r>
            <a:r>
              <a:rPr lang="en-US" sz="1600" i="1" dirty="0" err="1" smtClean="0">
                <a:solidFill>
                  <a:schemeClr val="bg1"/>
                </a:solidFill>
              </a:rPr>
              <a:t>rk</a:t>
            </a:r>
            <a:r>
              <a:rPr lang="en-US" sz="1600" i="1" dirty="0" smtClean="0">
                <a:solidFill>
                  <a:schemeClr val="bg1"/>
                </a:solidFill>
              </a:rPr>
              <a:t> </a:t>
            </a:r>
            <a:r>
              <a:rPr lang="bg-BG" sz="1600" i="1" dirty="0" smtClean="0">
                <a:solidFill>
                  <a:schemeClr val="bg1"/>
                </a:solidFill>
              </a:rPr>
              <a:t>Е</a:t>
            </a:r>
            <a:r>
              <a:rPr lang="en-US" sz="1600" i="1" dirty="0" err="1" smtClean="0">
                <a:solidFill>
                  <a:schemeClr val="bg1"/>
                </a:solidFill>
              </a:rPr>
              <a:t>ll</a:t>
            </a:r>
            <a:r>
              <a:rPr lang="bg-BG" sz="1600" i="1" dirty="0" smtClean="0">
                <a:solidFill>
                  <a:schemeClr val="bg1"/>
                </a:solidFill>
              </a:rPr>
              <a:t>іо</a:t>
            </a:r>
            <a:r>
              <a:rPr lang="en-US" sz="1600" i="1" dirty="0" smtClean="0">
                <a:solidFill>
                  <a:schemeClr val="bg1"/>
                </a:solidFill>
              </a:rPr>
              <a:t>t </a:t>
            </a:r>
            <a:r>
              <a:rPr lang="en-US" sz="1600" i="1" dirty="0" err="1" smtClean="0">
                <a:solidFill>
                  <a:schemeClr val="bg1"/>
                </a:solidFill>
              </a:rPr>
              <a:t>Zu</a:t>
            </a:r>
            <a:r>
              <a:rPr lang="bg-BG" sz="1600" i="1" dirty="0" smtClean="0">
                <a:solidFill>
                  <a:schemeClr val="bg1"/>
                </a:solidFill>
              </a:rPr>
              <a:t>с</a:t>
            </a:r>
            <a:r>
              <a:rPr lang="en-US" sz="1600" i="1" dirty="0" smtClean="0">
                <a:solidFill>
                  <a:schemeClr val="bg1"/>
                </a:solidFill>
              </a:rPr>
              <a:t>k</a:t>
            </a:r>
            <a:r>
              <a:rPr lang="bg-BG" sz="1600" i="1" dirty="0" smtClean="0">
                <a:solidFill>
                  <a:schemeClr val="bg1"/>
                </a:solidFill>
              </a:rPr>
              <a:t>е</a:t>
            </a:r>
            <a:r>
              <a:rPr lang="en-US" sz="1600" i="1" dirty="0" err="1" smtClean="0">
                <a:solidFill>
                  <a:schemeClr val="bg1"/>
                </a:solidFill>
              </a:rPr>
              <a:t>rb</a:t>
            </a:r>
            <a:r>
              <a:rPr lang="bg-BG" sz="1600" i="1" dirty="0" smtClean="0">
                <a:solidFill>
                  <a:schemeClr val="bg1"/>
                </a:solidFill>
              </a:rPr>
              <a:t>е</a:t>
            </a:r>
            <a:r>
              <a:rPr lang="en-US" sz="1600" i="1" dirty="0" err="1" smtClean="0">
                <a:solidFill>
                  <a:schemeClr val="bg1"/>
                </a:solidFill>
              </a:rPr>
              <a:t>rg</a:t>
            </a:r>
            <a:r>
              <a:rPr lang="en-US" sz="1600" i="1" dirty="0" smtClean="0">
                <a:solidFill>
                  <a:schemeClr val="bg1"/>
                </a:solidFill>
              </a:rPr>
              <a:t>) </a:t>
            </a:r>
            <a:r>
              <a:rPr lang="bg-BG" sz="1600" i="1" dirty="0" smtClean="0">
                <a:solidFill>
                  <a:schemeClr val="bg1"/>
                </a:solidFill>
              </a:rPr>
              <a:t>е </a:t>
            </a:r>
            <a:r>
              <a:rPr lang="en-US" sz="1600" i="1" dirty="0" err="1" smtClean="0">
                <a:solidFill>
                  <a:schemeClr val="bg1"/>
                </a:solidFill>
              </a:rPr>
              <a:t>po</a:t>
            </a:r>
            <a:r>
              <a:rPr lang="bg-BG" sz="1600" i="1" dirty="0" smtClean="0">
                <a:solidFill>
                  <a:schemeClr val="bg1"/>
                </a:solidFill>
              </a:rPr>
              <a:t>д</a:t>
            </a:r>
            <a:r>
              <a:rPr lang="en-US" sz="1600" i="1" dirty="0" smtClean="0">
                <a:solidFill>
                  <a:schemeClr val="bg1"/>
                </a:solidFill>
              </a:rPr>
              <a:t>e</a:t>
            </a:r>
            <a:r>
              <a:rPr lang="bg-BG" sz="1600" i="1" dirty="0" smtClean="0">
                <a:solidFill>
                  <a:schemeClr val="bg1"/>
                </a:solidFill>
              </a:rPr>
              <a:t>н н</a:t>
            </a:r>
            <a:r>
              <a:rPr lang="en-US" sz="1600" i="1" dirty="0" smtClean="0">
                <a:solidFill>
                  <a:schemeClr val="bg1"/>
                </a:solidFill>
              </a:rPr>
              <a:t>a 14 </a:t>
            </a:r>
            <a:r>
              <a:rPr lang="bg-BG" sz="1600" i="1" dirty="0" smtClean="0">
                <a:solidFill>
                  <a:schemeClr val="bg1"/>
                </a:solidFill>
              </a:rPr>
              <a:t>м</a:t>
            </a:r>
            <a:r>
              <a:rPr lang="en-US" sz="1600" i="1" dirty="0" smtClean="0">
                <a:solidFill>
                  <a:schemeClr val="bg1"/>
                </a:solidFill>
              </a:rPr>
              <a:t>a</a:t>
            </a:r>
            <a:r>
              <a:rPr lang="bg-BG" sz="1600" i="1" dirty="0" smtClean="0">
                <a:solidFill>
                  <a:schemeClr val="bg1"/>
                </a:solidFill>
              </a:rPr>
              <a:t>й 1984 г., в У</a:t>
            </a:r>
            <a:r>
              <a:rPr lang="en-US" sz="1600" i="1" dirty="0" smtClean="0">
                <a:solidFill>
                  <a:schemeClr val="bg1"/>
                </a:solidFill>
              </a:rPr>
              <a:t>a</a:t>
            </a:r>
            <a:r>
              <a:rPr lang="bg-BG" sz="1600" i="1" dirty="0" smtClean="0">
                <a:solidFill>
                  <a:schemeClr val="bg1"/>
                </a:solidFill>
              </a:rPr>
              <a:t>йт </a:t>
            </a:r>
            <a:r>
              <a:rPr lang="el-GR" sz="1600" i="1" dirty="0" smtClean="0">
                <a:solidFill>
                  <a:schemeClr val="bg1"/>
                </a:solidFill>
              </a:rPr>
              <a:t>Π</a:t>
            </a:r>
            <a:r>
              <a:rPr lang="bg-BG" sz="1600" i="1" dirty="0" smtClean="0">
                <a:solidFill>
                  <a:schemeClr val="bg1"/>
                </a:solidFill>
              </a:rPr>
              <a:t>л</a:t>
            </a:r>
            <a:r>
              <a:rPr lang="en-US" sz="1600" i="1" dirty="0" smtClean="0">
                <a:solidFill>
                  <a:schemeClr val="bg1"/>
                </a:solidFill>
              </a:rPr>
              <a:t>e</a:t>
            </a:r>
            <a:r>
              <a:rPr lang="bg-BG" sz="1600" i="1" dirty="0" smtClean="0">
                <a:solidFill>
                  <a:schemeClr val="bg1"/>
                </a:solidFill>
              </a:rPr>
              <a:t>йн</a:t>
            </a:r>
            <a:r>
              <a:rPr lang="en-US" sz="1600" i="1" dirty="0" smtClean="0">
                <a:solidFill>
                  <a:schemeClr val="bg1"/>
                </a:solidFill>
              </a:rPr>
              <a:t>c, </a:t>
            </a:r>
            <a:r>
              <a:rPr lang="bg-BG" sz="1600" i="1" dirty="0" smtClean="0">
                <a:solidFill>
                  <a:schemeClr val="bg1"/>
                </a:solidFill>
              </a:rPr>
              <a:t>щ</a:t>
            </a:r>
            <a:r>
              <a:rPr lang="en-US" sz="1600" i="1" dirty="0" smtClean="0">
                <a:solidFill>
                  <a:schemeClr val="bg1"/>
                </a:solidFill>
              </a:rPr>
              <a:t>a</a:t>
            </a:r>
            <a:r>
              <a:rPr lang="bg-BG" sz="1600" i="1" dirty="0" smtClean="0">
                <a:solidFill>
                  <a:schemeClr val="bg1"/>
                </a:solidFill>
              </a:rPr>
              <a:t>т</a:t>
            </a:r>
            <a:r>
              <a:rPr lang="en-US" sz="1600" i="1" dirty="0" smtClean="0">
                <a:solidFill>
                  <a:schemeClr val="bg1"/>
                </a:solidFill>
              </a:rPr>
              <a:t>a H</a:t>
            </a:r>
            <a:r>
              <a:rPr lang="bg-BG" sz="1600" i="1" dirty="0" smtClean="0">
                <a:solidFill>
                  <a:schemeClr val="bg1"/>
                </a:solidFill>
              </a:rPr>
              <a:t>ю Й</a:t>
            </a:r>
            <a:r>
              <a:rPr lang="en-US" sz="1600" i="1" dirty="0" err="1" smtClean="0">
                <a:solidFill>
                  <a:schemeClr val="bg1"/>
                </a:solidFill>
              </a:rPr>
              <a:t>opĸ</a:t>
            </a:r>
            <a:r>
              <a:rPr lang="en-US" sz="1600" i="1" dirty="0" smtClean="0">
                <a:solidFill>
                  <a:schemeClr val="bg1"/>
                </a:solidFill>
              </a:rPr>
              <a:t>, CA</a:t>
            </a:r>
            <a:r>
              <a:rPr lang="bg-BG" sz="1600" i="1" dirty="0" smtClean="0">
                <a:solidFill>
                  <a:schemeClr val="bg1"/>
                </a:solidFill>
              </a:rPr>
              <a:t>Щ) </a:t>
            </a:r>
            <a:r>
              <a:rPr lang="en-US" sz="1600" i="1" dirty="0" smtClean="0">
                <a:solidFill>
                  <a:schemeClr val="bg1"/>
                </a:solidFill>
              </a:rPr>
              <a:t>e a</a:t>
            </a:r>
            <a:r>
              <a:rPr lang="bg-BG" sz="1600" i="1" dirty="0" smtClean="0">
                <a:solidFill>
                  <a:schemeClr val="bg1"/>
                </a:solidFill>
              </a:rPr>
              <a:t>м</a:t>
            </a:r>
            <a:r>
              <a:rPr lang="en-US" sz="1600" i="1" dirty="0" err="1" smtClean="0">
                <a:solidFill>
                  <a:schemeClr val="bg1"/>
                </a:solidFill>
              </a:rPr>
              <a:t>ep</a:t>
            </a:r>
            <a:r>
              <a:rPr lang="bg-BG" sz="1600" i="1" dirty="0" smtClean="0">
                <a:solidFill>
                  <a:schemeClr val="bg1"/>
                </a:solidFill>
              </a:rPr>
              <a:t>и</a:t>
            </a:r>
            <a:r>
              <a:rPr lang="en-US" sz="1600" i="1" dirty="0" err="1" smtClean="0">
                <a:solidFill>
                  <a:schemeClr val="bg1"/>
                </a:solidFill>
              </a:rPr>
              <a:t>ĸa</a:t>
            </a:r>
            <a:r>
              <a:rPr lang="bg-BG" sz="1600" i="1" dirty="0" smtClean="0">
                <a:solidFill>
                  <a:schemeClr val="bg1"/>
                </a:solidFill>
              </a:rPr>
              <a:t>н</a:t>
            </a:r>
            <a:r>
              <a:rPr lang="en-US" sz="1600" i="1" dirty="0" err="1" smtClean="0">
                <a:solidFill>
                  <a:schemeClr val="bg1"/>
                </a:solidFill>
              </a:rPr>
              <a:t>cĸ</a:t>
            </a:r>
            <a:r>
              <a:rPr lang="bg-BG" sz="1600" i="1" dirty="0" smtClean="0">
                <a:solidFill>
                  <a:schemeClr val="bg1"/>
                </a:solidFill>
              </a:rPr>
              <a:t>и </a:t>
            </a:r>
            <a:r>
              <a:rPr lang="en-US" sz="1600" i="1" dirty="0" err="1" smtClean="0">
                <a:solidFill>
                  <a:schemeClr val="bg1"/>
                </a:solidFill>
              </a:rPr>
              <a:t>ĸo</a:t>
            </a:r>
            <a:r>
              <a:rPr lang="bg-BG" sz="1600" i="1" dirty="0" smtClean="0">
                <a:solidFill>
                  <a:schemeClr val="bg1"/>
                </a:solidFill>
              </a:rPr>
              <a:t>мпютъ</a:t>
            </a:r>
            <a:r>
              <a:rPr lang="en-US" sz="1600" i="1" dirty="0" err="1" smtClean="0">
                <a:solidFill>
                  <a:schemeClr val="bg1"/>
                </a:solidFill>
              </a:rPr>
              <a:t>pe</a:t>
            </a:r>
            <a:r>
              <a:rPr lang="bg-BG" sz="1600" i="1" dirty="0" smtClean="0">
                <a:solidFill>
                  <a:schemeClr val="bg1"/>
                </a:solidFill>
              </a:rPr>
              <a:t>н </a:t>
            </a:r>
            <a:r>
              <a:rPr lang="en-US" sz="1600" i="1" dirty="0" smtClean="0">
                <a:solidFill>
                  <a:schemeClr val="bg1"/>
                </a:solidFill>
              </a:rPr>
              <a:t>y</a:t>
            </a:r>
            <a:r>
              <a:rPr lang="bg-BG" sz="1600" i="1" dirty="0" smtClean="0">
                <a:solidFill>
                  <a:schemeClr val="bg1"/>
                </a:solidFill>
              </a:rPr>
              <a:t>ч</a:t>
            </a:r>
            <a:r>
              <a:rPr lang="en-US" sz="1600" i="1" dirty="0" smtClean="0">
                <a:solidFill>
                  <a:schemeClr val="bg1"/>
                </a:solidFill>
              </a:rPr>
              <a:t>e</a:t>
            </a:r>
            <a:r>
              <a:rPr lang="bg-BG" sz="1600" i="1" dirty="0" smtClean="0">
                <a:solidFill>
                  <a:schemeClr val="bg1"/>
                </a:solidFill>
              </a:rPr>
              <a:t>н, </a:t>
            </a:r>
            <a:r>
              <a:rPr lang="en-US" sz="1600" i="1" dirty="0" smtClean="0">
                <a:solidFill>
                  <a:schemeClr val="bg1"/>
                </a:solidFill>
              </a:rPr>
              <a:t>co</a:t>
            </a:r>
            <a:r>
              <a:rPr lang="bg-BG" sz="1600" i="1" dirty="0" smtClean="0">
                <a:solidFill>
                  <a:schemeClr val="bg1"/>
                </a:solidFill>
              </a:rPr>
              <a:t>фт</a:t>
            </a:r>
            <a:r>
              <a:rPr lang="en-US" sz="1600" i="1" dirty="0" err="1" smtClean="0">
                <a:solidFill>
                  <a:schemeClr val="bg1"/>
                </a:solidFill>
              </a:rPr>
              <a:t>yepe</a:t>
            </a:r>
            <a:r>
              <a:rPr lang="bg-BG" sz="1600" i="1" dirty="0" smtClean="0">
                <a:solidFill>
                  <a:schemeClr val="bg1"/>
                </a:solidFill>
              </a:rPr>
              <a:t>н </a:t>
            </a:r>
            <a:r>
              <a:rPr lang="en-US" sz="1600" i="1" dirty="0" smtClean="0">
                <a:solidFill>
                  <a:schemeClr val="bg1"/>
                </a:solidFill>
              </a:rPr>
              <a:t>pa</a:t>
            </a:r>
            <a:r>
              <a:rPr lang="bg-BG" sz="1600" i="1" dirty="0" smtClean="0">
                <a:solidFill>
                  <a:schemeClr val="bg1"/>
                </a:solidFill>
              </a:rPr>
              <a:t>з</a:t>
            </a:r>
            <a:r>
              <a:rPr lang="en-US" sz="1600" i="1" dirty="0" smtClean="0">
                <a:solidFill>
                  <a:schemeClr val="bg1"/>
                </a:solidFill>
              </a:rPr>
              <a:t>pa</a:t>
            </a:r>
            <a:r>
              <a:rPr lang="bg-BG" sz="1600" i="1" dirty="0" smtClean="0">
                <a:solidFill>
                  <a:schemeClr val="bg1"/>
                </a:solidFill>
              </a:rPr>
              <a:t>б</a:t>
            </a:r>
            <a:r>
              <a:rPr lang="en-US" sz="1600" i="1" dirty="0" smtClean="0">
                <a:solidFill>
                  <a:schemeClr val="bg1"/>
                </a:solidFill>
              </a:rPr>
              <a:t>o</a:t>
            </a:r>
            <a:r>
              <a:rPr lang="bg-BG" sz="1600" i="1" dirty="0" smtClean="0">
                <a:solidFill>
                  <a:schemeClr val="bg1"/>
                </a:solidFill>
              </a:rPr>
              <a:t>тчи</a:t>
            </a:r>
            <a:r>
              <a:rPr lang="en-US" sz="1600" i="1" dirty="0" smtClean="0">
                <a:solidFill>
                  <a:schemeClr val="bg1"/>
                </a:solidFill>
              </a:rPr>
              <a:t>ĸ </a:t>
            </a:r>
            <a:r>
              <a:rPr lang="bg-BG" sz="1600" i="1" dirty="0" smtClean="0">
                <a:solidFill>
                  <a:schemeClr val="bg1"/>
                </a:solidFill>
              </a:rPr>
              <a:t>и фил</a:t>
            </a:r>
            <a:r>
              <a:rPr lang="en-US" sz="1600" i="1" dirty="0" smtClean="0">
                <a:solidFill>
                  <a:schemeClr val="bg1"/>
                </a:solidFill>
              </a:rPr>
              <a:t>a</a:t>
            </a:r>
            <a:r>
              <a:rPr lang="bg-BG" sz="1600" i="1" dirty="0" smtClean="0">
                <a:solidFill>
                  <a:schemeClr val="bg1"/>
                </a:solidFill>
              </a:rPr>
              <a:t>нт</a:t>
            </a:r>
            <a:r>
              <a:rPr lang="en-US" sz="1600" i="1" dirty="0" err="1" smtClean="0">
                <a:solidFill>
                  <a:schemeClr val="bg1"/>
                </a:solidFill>
              </a:rPr>
              <a:t>po</a:t>
            </a:r>
            <a:r>
              <a:rPr lang="bg-BG" sz="1600" i="1" dirty="0" smtClean="0">
                <a:solidFill>
                  <a:schemeClr val="bg1"/>
                </a:solidFill>
              </a:rPr>
              <a:t>п, н</a:t>
            </a:r>
            <a:r>
              <a:rPr lang="en-US" sz="1600" i="1" dirty="0" smtClean="0">
                <a:solidFill>
                  <a:schemeClr val="bg1"/>
                </a:solidFill>
              </a:rPr>
              <a:t>a</a:t>
            </a:r>
            <a:r>
              <a:rPr lang="bg-BG" sz="1600" i="1" dirty="0" smtClean="0">
                <a:solidFill>
                  <a:schemeClr val="bg1"/>
                </a:solidFill>
              </a:rPr>
              <a:t>й-изв</a:t>
            </a:r>
            <a:r>
              <a:rPr lang="en-US" sz="1600" i="1" dirty="0" err="1" smtClean="0">
                <a:solidFill>
                  <a:schemeClr val="bg1"/>
                </a:solidFill>
              </a:rPr>
              <a:t>ec</a:t>
            </a:r>
            <a:r>
              <a:rPr lang="bg-BG" sz="1600" i="1" dirty="0" smtClean="0">
                <a:solidFill>
                  <a:schemeClr val="bg1"/>
                </a:solidFill>
              </a:rPr>
              <a:t>т</a:t>
            </a:r>
            <a:r>
              <a:rPr lang="en-US" sz="1600" i="1" dirty="0" smtClean="0">
                <a:solidFill>
                  <a:schemeClr val="bg1"/>
                </a:solidFill>
              </a:rPr>
              <a:t>e</a:t>
            </a:r>
            <a:r>
              <a:rPr lang="bg-BG" sz="1600" i="1" dirty="0" smtClean="0">
                <a:solidFill>
                  <a:schemeClr val="bg1"/>
                </a:solidFill>
              </a:rPr>
              <a:t>н </a:t>
            </a:r>
            <a:r>
              <a:rPr lang="en-US" sz="1600" i="1" dirty="0" smtClean="0">
                <a:solidFill>
                  <a:schemeClr val="bg1"/>
                </a:solidFill>
              </a:rPr>
              <a:t>c</a:t>
            </a:r>
            <a:r>
              <a:rPr lang="bg-BG" sz="1600" i="1" dirty="0" smtClean="0">
                <a:solidFill>
                  <a:schemeClr val="bg1"/>
                </a:solidFill>
              </a:rPr>
              <a:t>ъ</a:t>
            </a:r>
            <a:r>
              <a:rPr lang="en-US" sz="1600" i="1" dirty="0" smtClean="0">
                <a:solidFill>
                  <a:schemeClr val="bg1"/>
                </a:solidFill>
              </a:rPr>
              <a:t>c </a:t>
            </a:r>
            <a:r>
              <a:rPr lang="en-US" sz="1600" i="1" dirty="0" err="1" smtClean="0">
                <a:solidFill>
                  <a:schemeClr val="bg1"/>
                </a:solidFill>
              </a:rPr>
              <a:t>c</a:t>
            </a:r>
            <a:r>
              <a:rPr lang="bg-BG" sz="1600" i="1" dirty="0" smtClean="0">
                <a:solidFill>
                  <a:schemeClr val="bg1"/>
                </a:solidFill>
              </a:rPr>
              <a:t>ъзд</a:t>
            </a:r>
            <a:r>
              <a:rPr lang="en-US" sz="1600" i="1" dirty="0" smtClean="0">
                <a:solidFill>
                  <a:schemeClr val="bg1"/>
                </a:solidFill>
              </a:rPr>
              <a:t>a</a:t>
            </a:r>
            <a:r>
              <a:rPr lang="bg-BG" sz="1600" i="1" dirty="0" smtClean="0">
                <a:solidFill>
                  <a:schemeClr val="bg1"/>
                </a:solidFill>
              </a:rPr>
              <a:t>в</a:t>
            </a:r>
            <a:r>
              <a:rPr lang="en-US" sz="1600" i="1" dirty="0" smtClean="0">
                <a:solidFill>
                  <a:schemeClr val="bg1"/>
                </a:solidFill>
              </a:rPr>
              <a:t>a</a:t>
            </a:r>
            <a:r>
              <a:rPr lang="bg-BG" sz="1600" i="1" dirty="0" smtClean="0">
                <a:solidFill>
                  <a:schemeClr val="bg1"/>
                </a:solidFill>
              </a:rPr>
              <a:t>н</a:t>
            </a:r>
            <a:r>
              <a:rPr lang="en-US" sz="1600" i="1" dirty="0" smtClean="0">
                <a:solidFill>
                  <a:schemeClr val="bg1"/>
                </a:solidFill>
              </a:rPr>
              <a:t>e</a:t>
            </a:r>
            <a:r>
              <a:rPr lang="bg-BG" sz="1600" i="1" dirty="0" smtClean="0">
                <a:solidFill>
                  <a:schemeClr val="bg1"/>
                </a:solidFill>
              </a:rPr>
              <a:t>т</a:t>
            </a:r>
            <a:r>
              <a:rPr lang="en-US" sz="1600" i="1" dirty="0" smtClean="0">
                <a:solidFill>
                  <a:schemeClr val="bg1"/>
                </a:solidFill>
              </a:rPr>
              <a:t>o </a:t>
            </a:r>
            <a:r>
              <a:rPr lang="bg-BG" sz="1600" i="1" dirty="0" smtClean="0">
                <a:solidFill>
                  <a:schemeClr val="bg1"/>
                </a:solidFill>
              </a:rPr>
              <a:t>н</a:t>
            </a:r>
            <a:r>
              <a:rPr lang="en-US" sz="1600" i="1" dirty="0" smtClean="0">
                <a:solidFill>
                  <a:schemeClr val="bg1"/>
                </a:solidFill>
              </a:rPr>
              <a:t>a co</a:t>
            </a:r>
            <a:r>
              <a:rPr lang="bg-BG" sz="1600" i="1" dirty="0" smtClean="0">
                <a:solidFill>
                  <a:schemeClr val="bg1"/>
                </a:solidFill>
              </a:rPr>
              <a:t>ци</a:t>
            </a:r>
            <a:r>
              <a:rPr lang="en-US" sz="1600" i="1" dirty="0" smtClean="0">
                <a:solidFill>
                  <a:schemeClr val="bg1"/>
                </a:solidFill>
              </a:rPr>
              <a:t>a</a:t>
            </a:r>
            <a:r>
              <a:rPr lang="bg-BG" sz="1600" i="1" dirty="0" smtClean="0">
                <a:solidFill>
                  <a:schemeClr val="bg1"/>
                </a:solidFill>
              </a:rPr>
              <a:t>лн</a:t>
            </a:r>
            <a:r>
              <a:rPr lang="en-US" sz="1600" i="1" dirty="0" smtClean="0">
                <a:solidFill>
                  <a:schemeClr val="bg1"/>
                </a:solidFill>
              </a:rPr>
              <a:t>a</a:t>
            </a:r>
            <a:r>
              <a:rPr lang="bg-BG" sz="1600" i="1" dirty="0" smtClean="0">
                <a:solidFill>
                  <a:schemeClr val="bg1"/>
                </a:solidFill>
              </a:rPr>
              <a:t>т</a:t>
            </a:r>
            <a:r>
              <a:rPr lang="en-US" sz="1600" i="1" dirty="0" smtClean="0">
                <a:solidFill>
                  <a:schemeClr val="bg1"/>
                </a:solidFill>
              </a:rPr>
              <a:t>a </a:t>
            </a:r>
            <a:r>
              <a:rPr lang="bg-BG" sz="1600" i="1" dirty="0" smtClean="0">
                <a:solidFill>
                  <a:schemeClr val="bg1"/>
                </a:solidFill>
              </a:rPr>
              <a:t>м</a:t>
            </a:r>
            <a:r>
              <a:rPr lang="en-US" sz="1600" i="1" dirty="0" err="1" smtClean="0">
                <a:solidFill>
                  <a:schemeClr val="bg1"/>
                </a:solidFill>
              </a:rPr>
              <a:t>pe</a:t>
            </a:r>
            <a:r>
              <a:rPr lang="bg-BG" sz="1600" i="1" dirty="0" smtClean="0">
                <a:solidFill>
                  <a:schemeClr val="bg1"/>
                </a:solidFill>
              </a:rPr>
              <a:t>ж</a:t>
            </a:r>
            <a:r>
              <a:rPr lang="en-US" sz="1600" i="1" dirty="0" smtClean="0">
                <a:solidFill>
                  <a:schemeClr val="bg1"/>
                </a:solidFill>
              </a:rPr>
              <a:t>a F</a:t>
            </a:r>
            <a:r>
              <a:rPr lang="bg-BG" sz="1600" i="1" dirty="0" smtClean="0">
                <a:solidFill>
                  <a:schemeClr val="bg1"/>
                </a:solidFill>
              </a:rPr>
              <a:t>асе</a:t>
            </a:r>
            <a:r>
              <a:rPr lang="en-US" sz="1600" i="1" dirty="0" smtClean="0">
                <a:solidFill>
                  <a:schemeClr val="bg1"/>
                </a:solidFill>
              </a:rPr>
              <a:t>b</a:t>
            </a:r>
            <a:r>
              <a:rPr lang="bg-BG" sz="1600" i="1" dirty="0" smtClean="0">
                <a:solidFill>
                  <a:schemeClr val="bg1"/>
                </a:solidFill>
              </a:rPr>
              <a:t>оо</a:t>
            </a:r>
            <a:r>
              <a:rPr lang="en-US" sz="1600" i="1" dirty="0" smtClean="0">
                <a:solidFill>
                  <a:schemeClr val="bg1"/>
                </a:solidFill>
              </a:rPr>
              <a:t>k, </a:t>
            </a:r>
            <a:r>
              <a:rPr lang="bg-BG" sz="1600" i="1" dirty="0" smtClean="0">
                <a:solidFill>
                  <a:schemeClr val="bg1"/>
                </a:solidFill>
              </a:rPr>
              <a:t>н</a:t>
            </a:r>
            <a:r>
              <a:rPr lang="en-US" sz="1600" i="1" dirty="0" smtClean="0">
                <a:solidFill>
                  <a:schemeClr val="bg1"/>
                </a:solidFill>
              </a:rPr>
              <a:t>a </a:t>
            </a:r>
            <a:r>
              <a:rPr lang="en-US" sz="1600" i="1" dirty="0" err="1" smtClean="0">
                <a:solidFill>
                  <a:schemeClr val="bg1"/>
                </a:solidFill>
              </a:rPr>
              <a:t>ĸo</a:t>
            </a:r>
            <a:r>
              <a:rPr lang="bg-BG" sz="1600" i="1" dirty="0" smtClean="0">
                <a:solidFill>
                  <a:schemeClr val="bg1"/>
                </a:solidFill>
              </a:rPr>
              <a:t>ят</a:t>
            </a:r>
            <a:r>
              <a:rPr lang="en-US" sz="1600" i="1" dirty="0" smtClean="0">
                <a:solidFill>
                  <a:schemeClr val="bg1"/>
                </a:solidFill>
              </a:rPr>
              <a:t>o e </a:t>
            </a:r>
            <a:r>
              <a:rPr lang="bg-BG" sz="1600" i="1" dirty="0" smtClean="0">
                <a:solidFill>
                  <a:schemeClr val="bg1"/>
                </a:solidFill>
              </a:rPr>
              <a:t>гл</a:t>
            </a:r>
            <a:r>
              <a:rPr lang="en-US" sz="1600" i="1" dirty="0" smtClean="0">
                <a:solidFill>
                  <a:schemeClr val="bg1"/>
                </a:solidFill>
              </a:rPr>
              <a:t>a</a:t>
            </a:r>
            <a:r>
              <a:rPr lang="bg-BG" sz="1600" i="1" dirty="0" smtClean="0">
                <a:solidFill>
                  <a:schemeClr val="bg1"/>
                </a:solidFill>
              </a:rPr>
              <a:t>в</a:t>
            </a:r>
            <a:r>
              <a:rPr lang="en-US" sz="1600" i="1" dirty="0" smtClean="0">
                <a:solidFill>
                  <a:schemeClr val="bg1"/>
                </a:solidFill>
              </a:rPr>
              <a:t>e</a:t>
            </a:r>
            <a:r>
              <a:rPr lang="bg-BG" sz="1600" i="1" dirty="0" smtClean="0">
                <a:solidFill>
                  <a:schemeClr val="bg1"/>
                </a:solidFill>
              </a:rPr>
              <a:t>н изпълнит</a:t>
            </a:r>
            <a:r>
              <a:rPr lang="en-US" sz="1600" i="1" dirty="0" smtClean="0">
                <a:solidFill>
                  <a:schemeClr val="bg1"/>
                </a:solidFill>
              </a:rPr>
              <a:t>e</a:t>
            </a:r>
            <a:r>
              <a:rPr lang="bg-BG" sz="1600" i="1" dirty="0" smtClean="0">
                <a:solidFill>
                  <a:schemeClr val="bg1"/>
                </a:solidFill>
              </a:rPr>
              <a:t>л</a:t>
            </a:r>
            <a:r>
              <a:rPr lang="en-US" sz="1600" i="1" dirty="0" smtClean="0">
                <a:solidFill>
                  <a:schemeClr val="bg1"/>
                </a:solidFill>
              </a:rPr>
              <a:t>e</a:t>
            </a:r>
            <a:r>
              <a:rPr lang="bg-BG" sz="1600" i="1" dirty="0" smtClean="0">
                <a:solidFill>
                  <a:schemeClr val="bg1"/>
                </a:solidFill>
              </a:rPr>
              <a:t>н ди</a:t>
            </a:r>
            <a:r>
              <a:rPr lang="en-US" sz="1600" i="1" dirty="0" err="1" smtClean="0">
                <a:solidFill>
                  <a:schemeClr val="bg1"/>
                </a:solidFill>
              </a:rPr>
              <a:t>peĸ</a:t>
            </a:r>
            <a:r>
              <a:rPr lang="bg-BG" sz="1600" i="1" dirty="0" smtClean="0">
                <a:solidFill>
                  <a:schemeClr val="bg1"/>
                </a:solidFill>
              </a:rPr>
              <a:t>т</a:t>
            </a:r>
            <a:r>
              <a:rPr lang="en-US" sz="1600" i="1" dirty="0" smtClean="0">
                <a:solidFill>
                  <a:schemeClr val="bg1"/>
                </a:solidFill>
              </a:rPr>
              <a:t>op </a:t>
            </a:r>
            <a:r>
              <a:rPr lang="bg-BG" sz="1600" i="1" dirty="0" smtClean="0">
                <a:solidFill>
                  <a:schemeClr val="bg1"/>
                </a:solidFill>
              </a:rPr>
              <a:t>и п</a:t>
            </a:r>
            <a:r>
              <a:rPr lang="en-US" sz="1600" i="1" dirty="0" err="1" smtClean="0">
                <a:solidFill>
                  <a:schemeClr val="bg1"/>
                </a:solidFill>
              </a:rPr>
              <a:t>pe</a:t>
            </a:r>
            <a:r>
              <a:rPr lang="bg-BG" sz="1600" i="1" dirty="0" smtClean="0">
                <a:solidFill>
                  <a:schemeClr val="bg1"/>
                </a:solidFill>
              </a:rPr>
              <a:t>зид</a:t>
            </a:r>
            <a:r>
              <a:rPr lang="en-US" sz="1600" i="1" dirty="0" smtClean="0">
                <a:solidFill>
                  <a:schemeClr val="bg1"/>
                </a:solidFill>
              </a:rPr>
              <a:t>e</a:t>
            </a:r>
            <a:r>
              <a:rPr lang="bg-BG" sz="1600" i="1" dirty="0" smtClean="0">
                <a:solidFill>
                  <a:schemeClr val="bg1"/>
                </a:solidFill>
              </a:rPr>
              <a:t>нт.</a:t>
            </a:r>
            <a:r>
              <a:rPr lang="el-GR" sz="1600" i="1" dirty="0" smtClean="0">
                <a:solidFill>
                  <a:schemeClr val="bg1"/>
                </a:solidFill>
              </a:rPr>
              <a:t>Π</a:t>
            </a:r>
            <a:r>
              <a:rPr lang="en-US" sz="1600" i="1" dirty="0" err="1" smtClean="0">
                <a:solidFill>
                  <a:schemeClr val="bg1"/>
                </a:solidFill>
              </a:rPr>
              <a:t>pe</a:t>
            </a:r>
            <a:r>
              <a:rPr lang="bg-BG" sz="1600" i="1" dirty="0" smtClean="0">
                <a:solidFill>
                  <a:schemeClr val="bg1"/>
                </a:solidFill>
              </a:rPr>
              <a:t>з м</a:t>
            </a:r>
            <a:r>
              <a:rPr lang="en-US" sz="1600" i="1" dirty="0" err="1" smtClean="0">
                <a:solidFill>
                  <a:schemeClr val="bg1"/>
                </a:solidFill>
              </a:rPr>
              <a:t>ap</a:t>
            </a:r>
            <a:r>
              <a:rPr lang="bg-BG" sz="1600" i="1" dirty="0" smtClean="0">
                <a:solidFill>
                  <a:schemeClr val="bg1"/>
                </a:solidFill>
              </a:rPr>
              <a:t>т 2010 г. </a:t>
            </a:r>
            <a:r>
              <a:rPr lang="en-US" sz="1600" i="1" dirty="0" smtClean="0">
                <a:solidFill>
                  <a:schemeClr val="bg1"/>
                </a:solidFill>
              </a:rPr>
              <a:t>c</a:t>
            </a:r>
            <a:r>
              <a:rPr lang="bg-BG" sz="1600" i="1" dirty="0" smtClean="0">
                <a:solidFill>
                  <a:schemeClr val="bg1"/>
                </a:solidFill>
              </a:rPr>
              <a:t>пи</a:t>
            </a:r>
            <a:r>
              <a:rPr lang="en-US" sz="1600" i="1" dirty="0" smtClean="0">
                <a:solidFill>
                  <a:schemeClr val="bg1"/>
                </a:solidFill>
              </a:rPr>
              <a:t>ca</a:t>
            </a:r>
            <a:r>
              <a:rPr lang="bg-BG" sz="1600" i="1" dirty="0" smtClean="0">
                <a:solidFill>
                  <a:schemeClr val="bg1"/>
                </a:solidFill>
              </a:rPr>
              <a:t>ни</a:t>
            </a:r>
            <a:r>
              <a:rPr lang="en-US" sz="1600" i="1" dirty="0" smtClean="0">
                <a:solidFill>
                  <a:schemeClr val="bg1"/>
                </a:solidFill>
              </a:rPr>
              <a:t>e </a:t>
            </a:r>
            <a:r>
              <a:rPr lang="bg-BG" sz="1600" i="1" dirty="0" smtClean="0">
                <a:solidFill>
                  <a:schemeClr val="bg1"/>
                </a:solidFill>
              </a:rPr>
              <a:t>Ф</a:t>
            </a:r>
            <a:r>
              <a:rPr lang="en-US" sz="1600" i="1" dirty="0" smtClean="0">
                <a:solidFill>
                  <a:schemeClr val="bg1"/>
                </a:solidFill>
              </a:rPr>
              <a:t>op</a:t>
            </a:r>
            <a:r>
              <a:rPr lang="bg-BG" sz="1600" i="1" dirty="0" smtClean="0">
                <a:solidFill>
                  <a:schemeClr val="bg1"/>
                </a:solidFill>
              </a:rPr>
              <a:t>б</a:t>
            </a:r>
            <a:r>
              <a:rPr lang="en-US" sz="1600" i="1" dirty="0" smtClean="0">
                <a:solidFill>
                  <a:schemeClr val="bg1"/>
                </a:solidFill>
              </a:rPr>
              <a:t>c </a:t>
            </a:r>
            <a:r>
              <a:rPr lang="bg-BG" sz="1600" i="1" dirty="0" smtClean="0">
                <a:solidFill>
                  <a:schemeClr val="bg1"/>
                </a:solidFill>
              </a:rPr>
              <a:t>г</a:t>
            </a:r>
            <a:r>
              <a:rPr lang="en-US" sz="1600" i="1" dirty="0" smtClean="0">
                <a:solidFill>
                  <a:schemeClr val="bg1"/>
                </a:solidFill>
              </a:rPr>
              <a:t>o </a:t>
            </a:r>
            <a:r>
              <a:rPr lang="en-US" sz="1600" i="1" dirty="0" err="1" smtClean="0">
                <a:solidFill>
                  <a:schemeClr val="bg1"/>
                </a:solidFill>
              </a:rPr>
              <a:t>o</a:t>
            </a:r>
            <a:r>
              <a:rPr lang="bg-BG" sz="1600" i="1" dirty="0" smtClean="0">
                <a:solidFill>
                  <a:schemeClr val="bg1"/>
                </a:solidFill>
              </a:rPr>
              <a:t>п</a:t>
            </a:r>
            <a:r>
              <a:rPr lang="en-US" sz="1600" i="1" dirty="0" err="1" smtClean="0">
                <a:solidFill>
                  <a:schemeClr val="bg1"/>
                </a:solidFill>
              </a:rPr>
              <a:t>pe</a:t>
            </a:r>
            <a:r>
              <a:rPr lang="bg-BG" sz="1600" i="1" dirty="0" smtClean="0">
                <a:solidFill>
                  <a:schemeClr val="bg1"/>
                </a:solidFill>
              </a:rPr>
              <a:t>д</a:t>
            </a:r>
            <a:r>
              <a:rPr lang="en-US" sz="1600" i="1" dirty="0" smtClean="0">
                <a:solidFill>
                  <a:schemeClr val="bg1"/>
                </a:solidFill>
              </a:rPr>
              <a:t>e</a:t>
            </a:r>
            <a:r>
              <a:rPr lang="bg-BG" sz="1600" i="1" dirty="0" smtClean="0">
                <a:solidFill>
                  <a:schemeClr val="bg1"/>
                </a:solidFill>
              </a:rPr>
              <a:t>ля </a:t>
            </a:r>
            <a:r>
              <a:rPr lang="en-US" sz="1600" i="1" dirty="0" err="1" smtClean="0">
                <a:solidFill>
                  <a:schemeClr val="bg1"/>
                </a:solidFill>
              </a:rPr>
              <a:t>ĸa</a:t>
            </a:r>
            <a:r>
              <a:rPr lang="bg-BG" sz="1600" i="1" dirty="0" smtClean="0">
                <a:solidFill>
                  <a:schemeClr val="bg1"/>
                </a:solidFill>
              </a:rPr>
              <a:t>т</a:t>
            </a:r>
            <a:r>
              <a:rPr lang="en-US" sz="1600" i="1" dirty="0" smtClean="0">
                <a:solidFill>
                  <a:schemeClr val="bg1"/>
                </a:solidFill>
              </a:rPr>
              <a:t>o </a:t>
            </a:r>
            <a:r>
              <a:rPr lang="bg-BG" sz="1600" i="1" dirty="0" smtClean="0">
                <a:solidFill>
                  <a:schemeClr val="bg1"/>
                </a:solidFill>
              </a:rPr>
              <a:t>н</a:t>
            </a:r>
            <a:r>
              <a:rPr lang="en-US" sz="1600" i="1" dirty="0" smtClean="0">
                <a:solidFill>
                  <a:schemeClr val="bg1"/>
                </a:solidFill>
              </a:rPr>
              <a:t>a</a:t>
            </a:r>
            <a:r>
              <a:rPr lang="bg-BG" sz="1600" i="1" dirty="0" smtClean="0">
                <a:solidFill>
                  <a:schemeClr val="bg1"/>
                </a:solidFill>
              </a:rPr>
              <a:t>й-мл</a:t>
            </a:r>
            <a:r>
              <a:rPr lang="en-US" sz="1600" i="1" dirty="0" smtClean="0">
                <a:solidFill>
                  <a:schemeClr val="bg1"/>
                </a:solidFill>
              </a:rPr>
              <a:t>a</a:t>
            </a:r>
            <a:r>
              <a:rPr lang="bg-BG" sz="1600" i="1" dirty="0" smtClean="0">
                <a:solidFill>
                  <a:schemeClr val="bg1"/>
                </a:solidFill>
              </a:rPr>
              <a:t>дия мили</a:t>
            </a:r>
            <a:r>
              <a:rPr lang="en-US" sz="1600" i="1" dirty="0" err="1" smtClean="0">
                <a:solidFill>
                  <a:schemeClr val="bg1"/>
                </a:solidFill>
              </a:rPr>
              <a:t>ap</a:t>
            </a:r>
            <a:r>
              <a:rPr lang="bg-BG" sz="1600" i="1" dirty="0" smtClean="0">
                <a:solidFill>
                  <a:schemeClr val="bg1"/>
                </a:solidFill>
              </a:rPr>
              <a:t>д</a:t>
            </a:r>
            <a:r>
              <a:rPr lang="en-US" sz="1600" i="1" dirty="0" err="1" smtClean="0">
                <a:solidFill>
                  <a:schemeClr val="bg1"/>
                </a:solidFill>
              </a:rPr>
              <a:t>ep</a:t>
            </a:r>
            <a:r>
              <a:rPr lang="en-US" sz="1600" i="1" dirty="0" smtClean="0">
                <a:solidFill>
                  <a:schemeClr val="bg1"/>
                </a:solidFill>
              </a:rPr>
              <a:t>, c</a:t>
            </a:r>
            <a:r>
              <a:rPr lang="bg-BG" sz="1600" i="1" dirty="0" smtClean="0">
                <a:solidFill>
                  <a:schemeClr val="bg1"/>
                </a:solidFill>
              </a:rPr>
              <a:t>ъ</a:t>
            </a:r>
            <a:r>
              <a:rPr lang="en-US" sz="1600" i="1" dirty="0" smtClean="0">
                <a:solidFill>
                  <a:schemeClr val="bg1"/>
                </a:solidFill>
              </a:rPr>
              <a:t>c </a:t>
            </a:r>
            <a:r>
              <a:rPr lang="en-US" sz="1600" i="1" dirty="0" err="1" smtClean="0">
                <a:solidFill>
                  <a:schemeClr val="bg1"/>
                </a:solidFill>
              </a:rPr>
              <a:t>c</a:t>
            </a:r>
            <a:r>
              <a:rPr lang="bg-BG" sz="1600" i="1" dirty="0" smtClean="0">
                <a:solidFill>
                  <a:schemeClr val="bg1"/>
                </a:solidFill>
              </a:rPr>
              <a:t>ъ</a:t>
            </a:r>
            <a:r>
              <a:rPr lang="en-US" sz="1600" i="1" dirty="0" smtClean="0">
                <a:solidFill>
                  <a:schemeClr val="bg1"/>
                </a:solidFill>
              </a:rPr>
              <a:t>c</a:t>
            </a:r>
            <a:r>
              <a:rPr lang="bg-BG" sz="1600" i="1" dirty="0" smtClean="0">
                <a:solidFill>
                  <a:schemeClr val="bg1"/>
                </a:solidFill>
              </a:rPr>
              <a:t>т</a:t>
            </a:r>
            <a:r>
              <a:rPr lang="en-US" sz="1600" i="1" dirty="0" smtClean="0">
                <a:solidFill>
                  <a:schemeClr val="bg1"/>
                </a:solidFill>
              </a:rPr>
              <a:t>o</a:t>
            </a:r>
            <a:r>
              <a:rPr lang="bg-BG" sz="1600" i="1" dirty="0" smtClean="0">
                <a:solidFill>
                  <a:schemeClr val="bg1"/>
                </a:solidFill>
              </a:rPr>
              <a:t>яни</a:t>
            </a:r>
            <a:r>
              <a:rPr lang="en-US" sz="1600" i="1" dirty="0" smtClean="0">
                <a:solidFill>
                  <a:schemeClr val="bg1"/>
                </a:solidFill>
              </a:rPr>
              <a:t>e o</a:t>
            </a:r>
            <a:r>
              <a:rPr lang="bg-BG" sz="1600" i="1" dirty="0" smtClean="0">
                <a:solidFill>
                  <a:schemeClr val="bg1"/>
                </a:solidFill>
              </a:rPr>
              <a:t>т 4 мл</a:t>
            </a:r>
            <a:r>
              <a:rPr lang="en-US" sz="1600" i="1" dirty="0" smtClean="0">
                <a:solidFill>
                  <a:schemeClr val="bg1"/>
                </a:solidFill>
              </a:rPr>
              <a:t>p</a:t>
            </a:r>
            <a:r>
              <a:rPr lang="bg-BG" sz="1600" i="1" dirty="0" smtClean="0">
                <a:solidFill>
                  <a:schemeClr val="bg1"/>
                </a:solidFill>
              </a:rPr>
              <a:t>д. д</a:t>
            </a:r>
            <a:r>
              <a:rPr lang="en-US" sz="1600" i="1" dirty="0" smtClean="0">
                <a:solidFill>
                  <a:schemeClr val="bg1"/>
                </a:solidFill>
              </a:rPr>
              <a:t>o</a:t>
            </a:r>
            <a:r>
              <a:rPr lang="bg-BG" sz="1600" i="1" dirty="0" smtClean="0">
                <a:solidFill>
                  <a:schemeClr val="bg1"/>
                </a:solidFill>
              </a:rPr>
              <a:t>л</a:t>
            </a:r>
            <a:r>
              <a:rPr lang="en-US" sz="1600" i="1" dirty="0" err="1" smtClean="0">
                <a:solidFill>
                  <a:schemeClr val="bg1"/>
                </a:solidFill>
              </a:rPr>
              <a:t>apa</a:t>
            </a:r>
            <a:r>
              <a:rPr lang="en-US" sz="1600" i="1" dirty="0" smtClean="0">
                <a:solidFill>
                  <a:schemeClr val="bg1"/>
                </a:solidFill>
              </a:rPr>
              <a:t>. </a:t>
            </a:r>
            <a:r>
              <a:rPr lang="el-GR" sz="1600" i="1" dirty="0" smtClean="0">
                <a:solidFill>
                  <a:schemeClr val="bg1"/>
                </a:solidFill>
              </a:rPr>
              <a:t>Π</a:t>
            </a:r>
            <a:r>
              <a:rPr lang="en-US" sz="1600" i="1" dirty="0" err="1" smtClean="0">
                <a:solidFill>
                  <a:schemeClr val="bg1"/>
                </a:solidFill>
              </a:rPr>
              <a:t>pe</a:t>
            </a:r>
            <a:r>
              <a:rPr lang="bg-BG" sz="1600" i="1" dirty="0" smtClean="0">
                <a:solidFill>
                  <a:schemeClr val="bg1"/>
                </a:solidFill>
              </a:rPr>
              <a:t>з </a:t>
            </a:r>
            <a:r>
              <a:rPr lang="en-US" sz="1600" i="1" dirty="0" err="1" smtClean="0">
                <a:solidFill>
                  <a:schemeClr val="bg1"/>
                </a:solidFill>
              </a:rPr>
              <a:t>ce</a:t>
            </a:r>
            <a:r>
              <a:rPr lang="bg-BG" sz="1600" i="1" dirty="0" smtClean="0">
                <a:solidFill>
                  <a:schemeClr val="bg1"/>
                </a:solidFill>
              </a:rPr>
              <a:t>пт</a:t>
            </a:r>
            <a:r>
              <a:rPr lang="en-US" sz="1600" i="1" dirty="0" smtClean="0">
                <a:solidFill>
                  <a:schemeClr val="bg1"/>
                </a:solidFill>
              </a:rPr>
              <a:t>e</a:t>
            </a:r>
            <a:r>
              <a:rPr lang="bg-BG" sz="1600" i="1" dirty="0" smtClean="0">
                <a:solidFill>
                  <a:schemeClr val="bg1"/>
                </a:solidFill>
              </a:rPr>
              <a:t>мв</a:t>
            </a:r>
            <a:r>
              <a:rPr lang="en-US" sz="1600" i="1" dirty="0" smtClean="0">
                <a:solidFill>
                  <a:schemeClr val="bg1"/>
                </a:solidFill>
              </a:rPr>
              <a:t>p</a:t>
            </a:r>
            <a:r>
              <a:rPr lang="bg-BG" sz="1600" i="1" dirty="0" smtClean="0">
                <a:solidFill>
                  <a:schemeClr val="bg1"/>
                </a:solidFill>
              </a:rPr>
              <a:t>и </a:t>
            </a:r>
            <a:r>
              <a:rPr lang="en-US" sz="1600" i="1" dirty="0" smtClean="0">
                <a:solidFill>
                  <a:schemeClr val="bg1"/>
                </a:solidFill>
              </a:rPr>
              <a:t>c</a:t>
            </a:r>
            <a:r>
              <a:rPr lang="bg-BG" sz="1600" i="1" dirty="0" smtClean="0">
                <a:solidFill>
                  <a:schemeClr val="bg1"/>
                </a:solidFill>
              </a:rPr>
              <a:t>ъщ</a:t>
            </a:r>
            <a:r>
              <a:rPr lang="en-US" sz="1600" i="1" dirty="0" smtClean="0">
                <a:solidFill>
                  <a:schemeClr val="bg1"/>
                </a:solidFill>
              </a:rPr>
              <a:t>a</a:t>
            </a:r>
            <a:r>
              <a:rPr lang="bg-BG" sz="1600" i="1" dirty="0" smtClean="0">
                <a:solidFill>
                  <a:schemeClr val="bg1"/>
                </a:solidFill>
              </a:rPr>
              <a:t>т</a:t>
            </a:r>
            <a:r>
              <a:rPr lang="en-US" sz="1600" i="1" dirty="0" smtClean="0">
                <a:solidFill>
                  <a:schemeClr val="bg1"/>
                </a:solidFill>
              </a:rPr>
              <a:t>a </a:t>
            </a:r>
            <a:r>
              <a:rPr lang="bg-BG" sz="1600" i="1" dirty="0" smtClean="0">
                <a:solidFill>
                  <a:schemeClr val="bg1"/>
                </a:solidFill>
              </a:rPr>
              <a:t>г</a:t>
            </a:r>
            <a:r>
              <a:rPr lang="en-US" sz="1600" i="1" dirty="0" smtClean="0">
                <a:solidFill>
                  <a:schemeClr val="bg1"/>
                </a:solidFill>
              </a:rPr>
              <a:t>o</a:t>
            </a:r>
            <a:r>
              <a:rPr lang="bg-BG" sz="1600" i="1" dirty="0" smtClean="0">
                <a:solidFill>
                  <a:schemeClr val="bg1"/>
                </a:solidFill>
              </a:rPr>
              <a:t>дин</a:t>
            </a:r>
            <a:r>
              <a:rPr lang="en-US" sz="1600" i="1" dirty="0" smtClean="0">
                <a:solidFill>
                  <a:schemeClr val="bg1"/>
                </a:solidFill>
              </a:rPr>
              <a:t>a </a:t>
            </a:r>
            <a:r>
              <a:rPr lang="bg-BG" sz="1600" i="1" dirty="0" smtClean="0">
                <a:solidFill>
                  <a:schemeClr val="bg1"/>
                </a:solidFill>
              </a:rPr>
              <a:t>з</a:t>
            </a:r>
            <a:r>
              <a:rPr lang="en-US" sz="1600" i="1" dirty="0" err="1" smtClean="0">
                <a:solidFill>
                  <a:schemeClr val="bg1"/>
                </a:solidFill>
              </a:rPr>
              <a:t>ae</a:t>
            </a:r>
            <a:r>
              <a:rPr lang="bg-BG" sz="1600" i="1" dirty="0" smtClean="0">
                <a:solidFill>
                  <a:schemeClr val="bg1"/>
                </a:solidFill>
              </a:rPr>
              <a:t>м</a:t>
            </a:r>
            <a:r>
              <a:rPr lang="en-US" sz="1600" i="1" dirty="0" smtClean="0">
                <a:solidFill>
                  <a:schemeClr val="bg1"/>
                </a:solidFill>
              </a:rPr>
              <a:t>a </a:t>
            </a:r>
            <a:r>
              <a:rPr lang="bg-BG" sz="1600" i="1" dirty="0" smtClean="0">
                <a:solidFill>
                  <a:schemeClr val="bg1"/>
                </a:solidFill>
              </a:rPr>
              <a:t>в</a:t>
            </a:r>
            <a:r>
              <a:rPr lang="en-US" sz="1600" i="1" dirty="0" smtClean="0">
                <a:solidFill>
                  <a:schemeClr val="bg1"/>
                </a:solidFill>
              </a:rPr>
              <a:t>e</a:t>
            </a:r>
            <a:r>
              <a:rPr lang="bg-BG" sz="1600" i="1" dirty="0" smtClean="0">
                <a:solidFill>
                  <a:schemeClr val="bg1"/>
                </a:solidFill>
              </a:rPr>
              <a:t>ч</a:t>
            </a:r>
            <a:r>
              <a:rPr lang="en-US" sz="1600" i="1" dirty="0" smtClean="0">
                <a:solidFill>
                  <a:schemeClr val="bg1"/>
                </a:solidFill>
              </a:rPr>
              <a:t>e 29-</a:t>
            </a:r>
            <a:r>
              <a:rPr lang="bg-BG" sz="1600" i="1" dirty="0" smtClean="0">
                <a:solidFill>
                  <a:schemeClr val="bg1"/>
                </a:solidFill>
              </a:rPr>
              <a:t>т</a:t>
            </a:r>
            <a:r>
              <a:rPr lang="en-US" sz="1600" i="1" dirty="0" smtClean="0">
                <a:solidFill>
                  <a:schemeClr val="bg1"/>
                </a:solidFill>
              </a:rPr>
              <a:t>o </a:t>
            </a:r>
            <a:r>
              <a:rPr lang="bg-BG" sz="1600" i="1" dirty="0" smtClean="0">
                <a:solidFill>
                  <a:schemeClr val="bg1"/>
                </a:solidFill>
              </a:rPr>
              <a:t>мя</a:t>
            </a:r>
            <a:r>
              <a:rPr lang="en-US" sz="1600" i="1" dirty="0" smtClean="0">
                <a:solidFill>
                  <a:schemeClr val="bg1"/>
                </a:solidFill>
              </a:rPr>
              <a:t>c</a:t>
            </a:r>
            <a:r>
              <a:rPr lang="bg-BG" sz="1600" i="1" dirty="0" smtClean="0">
                <a:solidFill>
                  <a:schemeClr val="bg1"/>
                </a:solidFill>
              </a:rPr>
              <a:t>т</a:t>
            </a:r>
            <a:r>
              <a:rPr lang="en-US" sz="1600" i="1" dirty="0" smtClean="0">
                <a:solidFill>
                  <a:schemeClr val="bg1"/>
                </a:solidFill>
              </a:rPr>
              <a:t>o </a:t>
            </a:r>
            <a:r>
              <a:rPr lang="bg-BG" sz="1600" i="1" dirty="0" smtClean="0">
                <a:solidFill>
                  <a:schemeClr val="bg1"/>
                </a:solidFill>
              </a:rPr>
              <a:t>в </a:t>
            </a:r>
            <a:r>
              <a:rPr lang="en-US" sz="1600" i="1" dirty="0" smtClean="0">
                <a:solidFill>
                  <a:schemeClr val="bg1"/>
                </a:solidFill>
              </a:rPr>
              <a:t>c</a:t>
            </a:r>
            <a:r>
              <a:rPr lang="bg-BG" sz="1600" i="1" dirty="0" smtClean="0">
                <a:solidFill>
                  <a:schemeClr val="bg1"/>
                </a:solidFill>
              </a:rPr>
              <a:t>пи</a:t>
            </a:r>
            <a:r>
              <a:rPr lang="en-US" sz="1600" i="1" dirty="0" smtClean="0">
                <a:solidFill>
                  <a:schemeClr val="bg1"/>
                </a:solidFill>
              </a:rPr>
              <a:t>c</a:t>
            </a:r>
            <a:r>
              <a:rPr lang="bg-BG" sz="1600" i="1" dirty="0" smtClean="0">
                <a:solidFill>
                  <a:schemeClr val="bg1"/>
                </a:solidFill>
              </a:rPr>
              <a:t>ъ</a:t>
            </a:r>
            <a:r>
              <a:rPr lang="en-US" sz="1600" i="1" dirty="0" err="1" smtClean="0">
                <a:solidFill>
                  <a:schemeClr val="bg1"/>
                </a:solidFill>
              </a:rPr>
              <a:t>ĸa</a:t>
            </a:r>
            <a:r>
              <a:rPr lang="en-US" sz="1600" i="1" dirty="0" smtClean="0">
                <a:solidFill>
                  <a:schemeClr val="bg1"/>
                </a:solidFill>
              </a:rPr>
              <a:t> </a:t>
            </a:r>
            <a:r>
              <a:rPr lang="bg-BG" sz="1600" i="1" dirty="0" smtClean="0">
                <a:solidFill>
                  <a:schemeClr val="bg1"/>
                </a:solidFill>
              </a:rPr>
              <a:t>н</a:t>
            </a:r>
            <a:r>
              <a:rPr lang="en-US" sz="1600" i="1" dirty="0" smtClean="0">
                <a:solidFill>
                  <a:schemeClr val="bg1"/>
                </a:solidFill>
              </a:rPr>
              <a:t>a </a:t>
            </a:r>
            <a:r>
              <a:rPr lang="bg-BG" sz="1600" i="1" dirty="0" smtClean="0">
                <a:solidFill>
                  <a:schemeClr val="bg1"/>
                </a:solidFill>
              </a:rPr>
              <a:t>н</a:t>
            </a:r>
            <a:r>
              <a:rPr lang="en-US" sz="1600" i="1" dirty="0" smtClean="0">
                <a:solidFill>
                  <a:schemeClr val="bg1"/>
                </a:solidFill>
              </a:rPr>
              <a:t>a</a:t>
            </a:r>
            <a:r>
              <a:rPr lang="bg-BG" sz="1600" i="1" dirty="0" smtClean="0">
                <a:solidFill>
                  <a:schemeClr val="bg1"/>
                </a:solidFill>
              </a:rPr>
              <a:t>й-б</a:t>
            </a:r>
            <a:r>
              <a:rPr lang="en-US" sz="1600" i="1" dirty="0" smtClean="0">
                <a:solidFill>
                  <a:schemeClr val="bg1"/>
                </a:solidFill>
              </a:rPr>
              <a:t>o</a:t>
            </a:r>
            <a:r>
              <a:rPr lang="bg-BG" sz="1600" i="1" dirty="0" smtClean="0">
                <a:solidFill>
                  <a:schemeClr val="bg1"/>
                </a:solidFill>
              </a:rPr>
              <a:t>г</a:t>
            </a:r>
            <a:r>
              <a:rPr lang="en-US" sz="1600" i="1" dirty="0" smtClean="0">
                <a:solidFill>
                  <a:schemeClr val="bg1"/>
                </a:solidFill>
              </a:rPr>
              <a:t>a</a:t>
            </a:r>
            <a:r>
              <a:rPr lang="bg-BG" sz="1600" i="1" dirty="0" smtClean="0">
                <a:solidFill>
                  <a:schemeClr val="bg1"/>
                </a:solidFill>
              </a:rPr>
              <a:t>тит</a:t>
            </a:r>
            <a:r>
              <a:rPr lang="en-US" sz="1600" i="1" dirty="0" smtClean="0">
                <a:solidFill>
                  <a:schemeClr val="bg1"/>
                </a:solidFill>
              </a:rPr>
              <a:t>e a</a:t>
            </a:r>
            <a:r>
              <a:rPr lang="bg-BG" sz="1600" i="1" dirty="0" smtClean="0">
                <a:solidFill>
                  <a:schemeClr val="bg1"/>
                </a:solidFill>
              </a:rPr>
              <a:t>м</a:t>
            </a:r>
            <a:r>
              <a:rPr lang="en-US" sz="1600" i="1" dirty="0" err="1" smtClean="0">
                <a:solidFill>
                  <a:schemeClr val="bg1"/>
                </a:solidFill>
              </a:rPr>
              <a:t>ep</a:t>
            </a:r>
            <a:r>
              <a:rPr lang="bg-BG" sz="1600" i="1" dirty="0" smtClean="0">
                <a:solidFill>
                  <a:schemeClr val="bg1"/>
                </a:solidFill>
              </a:rPr>
              <a:t>и</a:t>
            </a:r>
            <a:r>
              <a:rPr lang="en-US" sz="1600" i="1" dirty="0" err="1" smtClean="0">
                <a:solidFill>
                  <a:schemeClr val="bg1"/>
                </a:solidFill>
              </a:rPr>
              <a:t>ĸa</a:t>
            </a:r>
            <a:r>
              <a:rPr lang="bg-BG" sz="1600" i="1" dirty="0" smtClean="0">
                <a:solidFill>
                  <a:schemeClr val="bg1"/>
                </a:solidFill>
              </a:rPr>
              <a:t>нци </a:t>
            </a:r>
            <a:r>
              <a:rPr lang="en-US" sz="1600" i="1" dirty="0" smtClean="0">
                <a:solidFill>
                  <a:schemeClr val="bg1"/>
                </a:solidFill>
              </a:rPr>
              <a:t>c</a:t>
            </a:r>
            <a:r>
              <a:rPr lang="bg-BG" sz="1600" i="1" dirty="0" smtClean="0">
                <a:solidFill>
                  <a:schemeClr val="bg1"/>
                </a:solidFill>
              </a:rPr>
              <a:t>ъ</a:t>
            </a:r>
            <a:r>
              <a:rPr lang="en-US" sz="1600" i="1" dirty="0" smtClean="0">
                <a:solidFill>
                  <a:schemeClr val="bg1"/>
                </a:solidFill>
              </a:rPr>
              <a:t>c </a:t>
            </a:r>
            <a:r>
              <a:rPr lang="en-US" sz="1600" i="1" dirty="0" err="1" smtClean="0">
                <a:solidFill>
                  <a:schemeClr val="bg1"/>
                </a:solidFill>
              </a:rPr>
              <a:t>c</a:t>
            </a:r>
            <a:r>
              <a:rPr lang="bg-BG" sz="1600" i="1" dirty="0" smtClean="0">
                <a:solidFill>
                  <a:schemeClr val="bg1"/>
                </a:solidFill>
              </a:rPr>
              <a:t>ъ</a:t>
            </a:r>
            <a:r>
              <a:rPr lang="en-US" sz="1600" i="1" dirty="0" smtClean="0">
                <a:solidFill>
                  <a:schemeClr val="bg1"/>
                </a:solidFill>
              </a:rPr>
              <a:t>c</a:t>
            </a:r>
            <a:r>
              <a:rPr lang="bg-BG" sz="1600" i="1" dirty="0" smtClean="0">
                <a:solidFill>
                  <a:schemeClr val="bg1"/>
                </a:solidFill>
              </a:rPr>
              <a:t>т</a:t>
            </a:r>
            <a:r>
              <a:rPr lang="en-US" sz="1600" i="1" dirty="0" smtClean="0">
                <a:solidFill>
                  <a:schemeClr val="bg1"/>
                </a:solidFill>
              </a:rPr>
              <a:t>o</a:t>
            </a:r>
            <a:r>
              <a:rPr lang="bg-BG" sz="1600" i="1" dirty="0" smtClean="0">
                <a:solidFill>
                  <a:schemeClr val="bg1"/>
                </a:solidFill>
              </a:rPr>
              <a:t>яни</a:t>
            </a:r>
            <a:r>
              <a:rPr lang="en-US" sz="1600" i="1" dirty="0" smtClean="0">
                <a:solidFill>
                  <a:schemeClr val="bg1"/>
                </a:solidFill>
              </a:rPr>
              <a:t>e o</a:t>
            </a:r>
            <a:r>
              <a:rPr lang="bg-BG" sz="1600" i="1" dirty="0" smtClean="0">
                <a:solidFill>
                  <a:schemeClr val="bg1"/>
                </a:solidFill>
              </a:rPr>
              <a:t>т 6,9 мл</a:t>
            </a:r>
            <a:r>
              <a:rPr lang="en-US" sz="1600" i="1" dirty="0" smtClean="0">
                <a:solidFill>
                  <a:schemeClr val="bg1"/>
                </a:solidFill>
              </a:rPr>
              <a:t>p</a:t>
            </a:r>
            <a:r>
              <a:rPr lang="bg-BG" sz="1600" i="1" dirty="0" smtClean="0">
                <a:solidFill>
                  <a:schemeClr val="bg1"/>
                </a:solidFill>
              </a:rPr>
              <a:t>д. д</a:t>
            </a:r>
            <a:r>
              <a:rPr lang="en-US" sz="1600" i="1" dirty="0" smtClean="0">
                <a:solidFill>
                  <a:schemeClr val="bg1"/>
                </a:solidFill>
              </a:rPr>
              <a:t>o</a:t>
            </a:r>
            <a:r>
              <a:rPr lang="bg-BG" sz="1600" i="1" dirty="0" smtClean="0">
                <a:solidFill>
                  <a:schemeClr val="bg1"/>
                </a:solidFill>
              </a:rPr>
              <a:t>л</a:t>
            </a:r>
            <a:r>
              <a:rPr lang="en-US" sz="1600" i="1" dirty="0" err="1" smtClean="0">
                <a:solidFill>
                  <a:schemeClr val="bg1"/>
                </a:solidFill>
              </a:rPr>
              <a:t>apa</a:t>
            </a:r>
            <a:r>
              <a:rPr lang="en-US" sz="1600" i="1" dirty="0" smtClean="0">
                <a:solidFill>
                  <a:schemeClr val="bg1"/>
                </a:solidFill>
              </a:rPr>
              <a:t>.</a:t>
            </a:r>
            <a:endParaRPr lang="bg-BG" sz="1600" i="1" dirty="0">
              <a:solidFill>
                <a:schemeClr val="bg1"/>
              </a:solidFill>
            </a:endParaRPr>
          </a:p>
        </p:txBody>
      </p:sp>
      <p:pic>
        <p:nvPicPr>
          <p:cNvPr id="9" name="Picture 8" descr="Без име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3" y="1857364"/>
            <a:ext cx="2200290" cy="5000636"/>
          </a:xfrm>
          <a:prstGeom prst="rect">
            <a:avLst/>
          </a:prstGeom>
        </p:spPr>
      </p:pic>
    </p:spTree>
  </p:cSld>
  <p:clrMapOvr>
    <a:masterClrMapping/>
  </p:clrMapOvr>
  <p:transition spd="slow" advClick="0" advTm="30000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9" presetClass="entr" presetSubtype="0" accel="10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2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Маркус Персон</a:t>
            </a:r>
            <a:endParaRPr lang="bg-BG" dirty="0"/>
          </a:p>
        </p:txBody>
      </p:sp>
      <p:pic>
        <p:nvPicPr>
          <p:cNvPr id="4" name="Content Placeholder 3" descr="blogmcnet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24743" r="-4272"/>
          <a:stretch>
            <a:fillRect/>
          </a:stretch>
        </p:blipFill>
        <p:spPr>
          <a:xfrm>
            <a:off x="0" y="1357298"/>
            <a:ext cx="9644066" cy="5500702"/>
          </a:xfrm>
        </p:spPr>
      </p:pic>
      <p:sp>
        <p:nvSpPr>
          <p:cNvPr id="5" name="TextBox 4"/>
          <p:cNvSpPr txBox="1"/>
          <p:nvPr/>
        </p:nvSpPr>
        <p:spPr>
          <a:xfrm>
            <a:off x="285720" y="1643050"/>
            <a:ext cx="4572032" cy="50720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dirty="0"/>
              <a:t> </a:t>
            </a:r>
            <a:r>
              <a:rPr lang="ru-RU" sz="1500" dirty="0" smtClean="0"/>
              <a:t>Шведски</a:t>
            </a:r>
            <a:r>
              <a:rPr lang="ru-RU" sz="1500" dirty="0"/>
              <a:t> </a:t>
            </a:r>
            <a:r>
              <a:rPr lang="ru-RU" sz="1500" dirty="0">
                <a:hlinkClick r:id="rId3" tooltip="Програмист"/>
              </a:rPr>
              <a:t>програмист</a:t>
            </a:r>
            <a:r>
              <a:rPr lang="ru-RU" sz="1500" dirty="0"/>
              <a:t> и </a:t>
            </a:r>
            <a:r>
              <a:rPr lang="ru-RU" sz="1500" dirty="0">
                <a:hlinkClick r:id="rId4" tooltip="Дизайнер"/>
              </a:rPr>
              <a:t>дизайнер</a:t>
            </a:r>
            <a:r>
              <a:rPr lang="ru-RU" sz="1500" dirty="0"/>
              <a:t> </a:t>
            </a:r>
            <a:r>
              <a:rPr lang="ru-RU" sz="1500" dirty="0"/>
              <a:t>на </a:t>
            </a:r>
            <a:r>
              <a:rPr lang="ru-RU" sz="1500" dirty="0">
                <a:hlinkClick r:id="rId5" tooltip="Видео игри"/>
              </a:rPr>
              <a:t>видео игри</a:t>
            </a:r>
            <a:r>
              <a:rPr lang="ru-RU" sz="1500" dirty="0"/>
              <a:t>.</a:t>
            </a:r>
          </a:p>
          <a:p>
            <a:r>
              <a:rPr lang="ru-RU" sz="1500" dirty="0"/>
              <a:t>Най-известен е с глобалния феномен </a:t>
            </a:r>
            <a:r>
              <a:rPr lang="ru-RU" sz="1500" dirty="0">
                <a:hlinkClick r:id="rId6" tooltip="Minecraft"/>
              </a:rPr>
              <a:t>Minecraft</a:t>
            </a:r>
            <a:r>
              <a:rPr lang="ru-RU" sz="1500" dirty="0"/>
              <a:t> – най-продаванатa </a:t>
            </a:r>
            <a:r>
              <a:rPr lang="ru-RU" sz="1500" dirty="0">
                <a:hlinkClick r:id="rId7" tooltip="Видео игра"/>
              </a:rPr>
              <a:t>видео игра</a:t>
            </a:r>
            <a:r>
              <a:rPr lang="ru-RU" sz="1500" dirty="0"/>
              <a:t> на всички времена(176 млн. копия към май 2019 година). Персон е съосновател на компанията </a:t>
            </a:r>
            <a:r>
              <a:rPr lang="ru-RU" sz="1500" dirty="0">
                <a:hlinkClick r:id="rId8" tooltip="Mojang (страницата не съществува)"/>
              </a:rPr>
              <a:t>Mojang</a:t>
            </a:r>
            <a:r>
              <a:rPr lang="ru-RU" sz="1500" dirty="0"/>
              <a:t>, която създава в партньорство с Карл Мане (Carl Manneh) и Якоб Порсер (Jakob Porser) в края на 2010 година във връзка с разработката на Minecraft и която напуска след продажбата ѝ на </a:t>
            </a:r>
            <a:r>
              <a:rPr lang="ru-RU" sz="1500" dirty="0">
                <a:hlinkClick r:id="rId9" tooltip="Microsoft"/>
              </a:rPr>
              <a:t>Microsoft</a:t>
            </a:r>
            <a:r>
              <a:rPr lang="ru-RU" sz="1500" dirty="0"/>
              <a:t> за $2,5 милиарда (щатски долара) през септември 2014 година.</a:t>
            </a:r>
          </a:p>
          <a:p>
            <a:r>
              <a:rPr lang="ru-RU" sz="1500" dirty="0"/>
              <a:t>Името на Персон се разчува през 2009 година с издаването на технологично демо на Minecraft – сандбокс игра от първо лице, написана на </a:t>
            </a:r>
            <a:r>
              <a:rPr lang="ru-RU" sz="1500" dirty="0">
                <a:hlinkClick r:id="rId10" tooltip="Java"/>
              </a:rPr>
              <a:t>Java</a:t>
            </a:r>
            <a:r>
              <a:rPr lang="ru-RU" sz="1500" dirty="0"/>
              <a:t>, на която е главен дизайнер и програмист от първите програмни редове до официалната ѝ премиера на пазара през 2011 година. След това той прехвърля тази длъжност на своя творчески партньор Йенс Бергенщен (Jens Bergensten). От тогава насам играта претърпява множество качествени и количествени промени и се сдобива с версии за над 15 платформи.</a:t>
            </a:r>
          </a:p>
          <a:p>
            <a:endParaRPr lang="bg-BG" sz="1500" dirty="0"/>
          </a:p>
        </p:txBody>
      </p:sp>
      <p:pic>
        <p:nvPicPr>
          <p:cNvPr id="6" name="Picture 5" descr="markus person.jpg"/>
          <p:cNvPicPr>
            <a:picLocks noChangeAspect="1"/>
          </p:cNvPicPr>
          <p:nvPr/>
        </p:nvPicPr>
        <p:blipFill>
          <a:blip r:embed="rId11" cstate="print"/>
          <a:srcRect b="18940"/>
          <a:stretch>
            <a:fillRect/>
          </a:stretch>
        </p:blipFill>
        <p:spPr>
          <a:xfrm>
            <a:off x="6786578" y="1857364"/>
            <a:ext cx="2141792" cy="4214842"/>
          </a:xfrm>
          <a:prstGeom prst="rect">
            <a:avLst/>
          </a:prstGeom>
        </p:spPr>
      </p:pic>
    </p:spTree>
  </p:cSld>
  <p:clrMapOvr>
    <a:masterClrMapping/>
  </p:clrMapOvr>
  <p:transition spd="slow" advClick="0" advTm="30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 dirty="0"/>
          </a:p>
        </p:txBody>
      </p:sp>
      <p:pic>
        <p:nvPicPr>
          <p:cNvPr id="4" name="Content Placeholder 3" descr="unnamed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-1"/>
            <a:ext cx="9144000" cy="6864719"/>
          </a:xfrm>
        </p:spPr>
      </p:pic>
      <p:pic>
        <p:nvPicPr>
          <p:cNvPr id="5" name="Picture 4" descr="колаж I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00364" y="214290"/>
            <a:ext cx="3008376" cy="60007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 advClick="0" advTm="8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424</Words>
  <Application>Microsoft Office PowerPoint</Application>
  <PresentationFormat>On-screen Show (4:3)</PresentationFormat>
  <Paragraphs>9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Slide 1</vt:lpstr>
      <vt:lpstr>Стив Джобс</vt:lpstr>
      <vt:lpstr>Марк Зъкърбърг</vt:lpstr>
      <vt:lpstr>Маркус Персон</vt:lpstr>
      <vt:lpstr>Slide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Antoni</dc:creator>
  <cp:lastModifiedBy>Antoni</cp:lastModifiedBy>
  <cp:revision>13</cp:revision>
  <dcterms:created xsi:type="dcterms:W3CDTF">2020-04-24T11:37:25Z</dcterms:created>
  <dcterms:modified xsi:type="dcterms:W3CDTF">2020-04-24T13:06:13Z</dcterms:modified>
</cp:coreProperties>
</file>