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60" r:id="rId4"/>
    <p:sldId id="258" r:id="rId5"/>
    <p:sldId id="261" r:id="rId6"/>
    <p:sldId id="259" r:id="rId7"/>
  </p:sldIdLst>
  <p:sldSz cx="9144000" cy="6858000" type="screen4x3"/>
  <p:notesSz cx="6888163" cy="1002188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83" autoAdjust="0"/>
  </p:normalViewPr>
  <p:slideViewPr>
    <p:cSldViewPr>
      <p:cViewPr>
        <p:scale>
          <a:sx n="125" d="100"/>
          <a:sy n="125" d="100"/>
        </p:scale>
        <p:origin x="-1212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28954BD6-0C51-4B8B-A408-244329EC18C5}" type="datetimeFigureOut">
              <a:rPr lang="bg-BG" smtClean="0"/>
              <a:t>30.4.2020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7CF4B419-9603-4963-80EF-E78254F51B9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19937500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A2D733D0-3289-45BE-AF0A-19A245628B41}" type="datetimeFigureOut">
              <a:rPr lang="bg-BG" smtClean="0"/>
              <a:t>30.4.2020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37F4D1B5-8433-4DE2-BB99-9C2B6CD3634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5253585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1196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234EA-9181-49EF-9E93-E429439C64D8}" type="datetime1">
              <a:rPr lang="bg-BG" smtClean="0"/>
              <a:t>30.4.2020 г.</a:t>
            </a:fld>
            <a:endParaRPr lang="bg-BG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F6AD-7097-47B9-AFDD-47E15AE9773C}" type="datetime1">
              <a:rPr lang="bg-BG" smtClean="0"/>
              <a:t>30.4.2020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FD95A-89C8-42CF-B8D5-C67A99B3B6E1}" type="datetime1">
              <a:rPr lang="bg-BG" smtClean="0"/>
              <a:t>30.4.2020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D9199-7928-4421-9281-281A734E90E7}" type="datetime1">
              <a:rPr lang="bg-BG" smtClean="0"/>
              <a:t>30.4.2020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01616-B13E-4C5C-BB9B-C629FA19ADC7}" type="datetime1">
              <a:rPr lang="bg-BG" smtClean="0"/>
              <a:t>30.4.2020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8CF35-30AA-4C4C-999E-A909FDC0E75A}" type="datetime1">
              <a:rPr lang="bg-BG" smtClean="0"/>
              <a:t>30.4.2020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D2C92-41E9-4325-8626-EB81B7F2AE90}" type="datetime1">
              <a:rPr lang="bg-BG" smtClean="0"/>
              <a:t>30.4.2020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6940-FC08-4AB3-9EDE-0D1E88A23EEC}" type="datetime1">
              <a:rPr lang="bg-BG" smtClean="0"/>
              <a:t>30.4.2020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1E9B6-4441-4CA1-9168-4817EB38990F}" type="datetime1">
              <a:rPr lang="bg-BG" smtClean="0"/>
              <a:t>30.4.2020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96046-830A-48C9-BA1A-2F8280880069}" type="datetime1">
              <a:rPr lang="bg-BG" smtClean="0"/>
              <a:t>30.4.2020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A81D-E051-4BC4-BF26-0E5DF9452FAC}" type="datetime1">
              <a:rPr lang="bg-BG" smtClean="0"/>
              <a:t>30.4.2020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2D78AFA-F3E2-4538-BF75-2D2F519E1CD9}" type="datetime1">
              <a:rPr lang="bg-BG" smtClean="0"/>
              <a:t>30.4.2020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9A1B565-5ABC-47D0-B5E1-DB415EE0AC65}" type="slidenum">
              <a:rPr lang="bg-BG" smtClean="0"/>
              <a:t>‹#›</a:t>
            </a:fld>
            <a:endParaRPr lang="bg-BG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hf sldNum="0" hd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rive.google.com/file/d/1oHVHat1BB20abbdoNOmh_1SdTispZ8K-/view?usp=sharing" TargetMode="External"/><Relationship Id="rId4" Type="http://schemas.openxmlformats.org/officeDocument/2006/relationships/hyperlink" Target="https://drive.google.com/file/d/1DAMgi_3ikUX4WoQYLkYNQCXHv8L00_uQ/view?usp=sha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846640" cy="936103"/>
          </a:xfrm>
        </p:spPr>
        <p:txBody>
          <a:bodyPr/>
          <a:lstStyle/>
          <a:p>
            <a:r>
              <a:rPr lang="bg-BG" sz="6000" b="1" dirty="0" smtClean="0">
                <a:solidFill>
                  <a:schemeClr val="accent2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Gabriola" pitchFamily="82" charset="0"/>
              </a:rPr>
              <a:t>МОЯТА БЪДЕЩА ПРОФЕСИЯ</a:t>
            </a:r>
            <a:endParaRPr lang="bg-BG" sz="6000" b="1" dirty="0">
              <a:solidFill>
                <a:schemeClr val="accent2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Gabriola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1484784"/>
            <a:ext cx="6368752" cy="792088"/>
          </a:xfrm>
        </p:spPr>
        <p:txBody>
          <a:bodyPr>
            <a:normAutofit/>
          </a:bodyPr>
          <a:lstStyle/>
          <a:p>
            <a:r>
              <a:rPr lang="bg-BG" sz="3600" b="1" dirty="0" smtClean="0">
                <a:latin typeface="Gabriola" pitchFamily="82" charset="0"/>
                <a:cs typeface="Gisha" pitchFamily="34" charset="-79"/>
              </a:rPr>
              <a:t>ЕДНА МЕЧТА</a:t>
            </a:r>
            <a:endParaRPr lang="bg-BG" sz="3600" b="1" dirty="0">
              <a:latin typeface="Gabriola" pitchFamily="82" charset="0"/>
              <a:cs typeface="Gisha" pitchFamily="34" charset="-79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004" y="2492896"/>
            <a:ext cx="424847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2339752" y="6356350"/>
            <a:ext cx="4104456" cy="365125"/>
          </a:xfrm>
        </p:spPr>
        <p:txBody>
          <a:bodyPr/>
          <a:lstStyle/>
          <a:p>
            <a:r>
              <a:rPr lang="ru-RU" dirty="0" smtClean="0"/>
              <a:t>Далила Ибрямова, СУ ‘Гео Милев’, Първи Б клас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42301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r>
              <a:rPr lang="bg-BG" sz="3600" dirty="0" smtClean="0">
                <a:latin typeface="Gabriola" pitchFamily="82" charset="0"/>
              </a:rPr>
              <a:t>Началото</a:t>
            </a:r>
            <a:endParaRPr lang="bg-BG" sz="3600" dirty="0"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40768"/>
            <a:ext cx="3600400" cy="4669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bg-B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itchFamily="82" charset="0"/>
              </a:rPr>
              <a:t>	От съвсем мъничка обичам всичко, свързано с фолклора – танци, песни, носии, традиции. Вдъхновяват ме красотата и духът, вплетени в народното творчество.  Още в детската градина започнах да танцувам народни танци и първата ми учителка ме „запали“ по тях. Толкова ми хареса настроението и ритъма, че нямах търпение за всяко следващо занимание. Танците, които измисляше хореографът за концертите, бяха впечатляващи. </a:t>
            </a:r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itchFamily="82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Gabriola" pitchFamily="82" charset="0"/>
              </a:rPr>
              <a:t>	</a:t>
            </a:r>
            <a:r>
              <a:rPr lang="bg-BG" sz="1800" dirty="0" smtClean="0">
                <a:latin typeface="Gabriola" pitchFamily="82" charset="0"/>
              </a:rPr>
              <a:t>	</a:t>
            </a:r>
          </a:p>
          <a:p>
            <a:pPr marL="0" indent="0">
              <a:buNone/>
            </a:pPr>
            <a:endParaRPr lang="bg-BG" sz="1400" dirty="0"/>
          </a:p>
          <a:p>
            <a:pPr marL="0" indent="0">
              <a:buNone/>
            </a:pPr>
            <a:endParaRPr lang="bg-BG" sz="1400" dirty="0" smtClean="0"/>
          </a:p>
          <a:p>
            <a:pPr marL="0" indent="0">
              <a:buNone/>
            </a:pPr>
            <a:endParaRPr lang="bg-BG" sz="1400" dirty="0"/>
          </a:p>
          <a:p>
            <a:pPr marL="0" indent="0">
              <a:buNone/>
            </a:pPr>
            <a:endParaRPr lang="bg-BG" sz="1400" dirty="0" smtClean="0"/>
          </a:p>
          <a:p>
            <a:pPr marL="0" indent="0">
              <a:buNone/>
            </a:pPr>
            <a:endParaRPr lang="bg-BG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371348" cy="4669356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42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764704"/>
            <a:ext cx="7416824" cy="18002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bg-B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itchFamily="82" charset="0"/>
              </a:rPr>
              <a:t>	Бях много развълнувана, когато за първи път играх на сцената във Фестивалния Комплекс пред пълна зала. Оттогава знам, че с това искам да се занимавам през целия си живот – да танцувам народни танци, да измислям хореографии и да обучавам на това деца . Да работя и да се занимавам професионално с нещо, което толкова харесвам, за мен ще бъде сбъдната мечта.</a:t>
            </a:r>
          </a:p>
          <a:p>
            <a:pPr marL="0" indent="0" algn="just">
              <a:buNone/>
            </a:pPr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1641459" y="2708920"/>
            <a:ext cx="5760720" cy="305053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60753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r>
              <a:rPr lang="bg-BG" sz="3600" dirty="0" smtClean="0">
                <a:latin typeface="Gabriola" pitchFamily="82" charset="0"/>
              </a:rPr>
              <a:t>Вдъхновението</a:t>
            </a:r>
            <a:endParaRPr lang="bg-BG" sz="3600" dirty="0"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268761"/>
            <a:ext cx="7931224" cy="13681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dirty="0" smtClean="0">
                <a:latin typeface="Gabriola" pitchFamily="82" charset="0"/>
              </a:rPr>
              <a:t>	</a:t>
            </a:r>
            <a:r>
              <a:rPr lang="bg-BG" sz="2000" dirty="0" smtClean="0">
                <a:latin typeface="Gabriola" pitchFamily="82" charset="0"/>
              </a:rPr>
              <a:t>Моята майка също танцува народни танци и ме записа в клуб „Моряците“. Там учим хора от различни фолклорни области и участваме в концерти. За мен репетициите са истинско удоволствие и ги чакам с нетърпение. </a:t>
            </a:r>
            <a:endParaRPr lang="en-US" sz="2000" dirty="0" smtClean="0">
              <a:latin typeface="Gabriola" pitchFamily="82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Gabriola" pitchFamily="82" charset="0"/>
              </a:rPr>
              <a:t>	</a:t>
            </a:r>
            <a:r>
              <a:rPr lang="bg-BG" sz="1800" dirty="0" smtClean="0"/>
              <a:t>	</a:t>
            </a:r>
            <a:endParaRPr lang="bg-BG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1187624" y="2636912"/>
            <a:ext cx="2952328" cy="302433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9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5004048" y="2622044"/>
            <a:ext cx="3168352" cy="3024336"/>
          </a:xfrm>
          <a:prstGeom prst="rect">
            <a:avLst/>
          </a:prstGeom>
          <a:effectLst>
            <a:innerShdw blurRad="114300">
              <a:srgbClr val="00B0F0"/>
            </a:innerShd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82467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15841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bg-BG" sz="1800" dirty="0">
                <a:latin typeface="Gabriola" pitchFamily="82" charset="0"/>
              </a:rPr>
              <a:t>Учителката ни </a:t>
            </a:r>
            <a:r>
              <a:rPr lang="bg-BG" sz="1800" dirty="0" smtClean="0">
                <a:latin typeface="Gabriola" pitchFamily="82" charset="0"/>
              </a:rPr>
              <a:t>в клуб „Моряците“ г-жа </a:t>
            </a:r>
            <a:r>
              <a:rPr lang="bg-BG" sz="1800" dirty="0">
                <a:latin typeface="Gabriola" pitchFamily="82" charset="0"/>
              </a:rPr>
              <a:t>Иванова е винаги весела и </a:t>
            </a:r>
            <a:r>
              <a:rPr lang="bg-BG" sz="1800" dirty="0" smtClean="0">
                <a:latin typeface="Gabriola" pitchFamily="82" charset="0"/>
              </a:rPr>
              <a:t>много мила</a:t>
            </a:r>
            <a:r>
              <a:rPr lang="bg-BG" sz="1800" dirty="0">
                <a:latin typeface="Gabriola" pitchFamily="82" charset="0"/>
              </a:rPr>
              <a:t>. Показва ни стъпките, размерите, запознава ни с особеностите на флоклорните области, с носиите. Харесва ми как винаги ни кара да се усмихваме и да се забавляваме, докато се учим. Когато представим успешно пред публика труден танц, който сме учили упорито, тя е удовлетворена от това, което е постигнала с труда си. Искам да стана като нея, тя ме вдъхновява. </a:t>
            </a: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361" y="2780928"/>
            <a:ext cx="4563401" cy="2774384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933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bg-BG" sz="3600" dirty="0" smtClean="0">
                <a:latin typeface="Gabriola" pitchFamily="82" charset="0"/>
              </a:rPr>
              <a:t>Магията</a:t>
            </a:r>
            <a:endParaRPr lang="bg-BG" sz="3600" dirty="0"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28369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bg-BG" sz="1800" dirty="0" smtClean="0">
                <a:latin typeface="Gabriola" pitchFamily="82" charset="0"/>
              </a:rPr>
              <a:t>На концертите гледам как публиката ръкопляска развълнувано и разбирам, че сме подарили на тези хора не само прекрасно преживяване, но и вяра, че има кой да съхрани и опази българския фолклор. Когато облека носия и затанцувам, се чувствам част от нещо вълшебно. Тези танци са ги танцували нашите деди и прадеди. Сега ги танцуваме ние. След време ще уча деца да танцуват същите тези танци и магията никога няма да изчезне.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652120" y="1628800"/>
            <a:ext cx="2880320" cy="42610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1560" y="4797152"/>
            <a:ext cx="47525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400" dirty="0" smtClean="0">
                <a:latin typeface="Gabriola" pitchFamily="82" charset="0"/>
              </a:rPr>
              <a:t>Мои танци</a:t>
            </a:r>
          </a:p>
          <a:p>
            <a:endParaRPr lang="bg-BG" sz="1200" u="sng" dirty="0" smtClean="0">
              <a:hlinkClick r:id="rId4"/>
            </a:endParaRPr>
          </a:p>
          <a:p>
            <a:r>
              <a:rPr lang="bg-BG" sz="800" u="sng" dirty="0" smtClean="0">
                <a:hlinkClick r:id="rId4"/>
              </a:rPr>
              <a:t>https</a:t>
            </a:r>
            <a:r>
              <a:rPr lang="bg-BG" sz="800" u="sng" dirty="0">
                <a:hlinkClick r:id="rId4"/>
              </a:rPr>
              <a:t>://drive.google.com/file/d/1DAMgi_3ikUX4WoQYLkYNQCXHv8L00_uQ/view?usp=sharing</a:t>
            </a:r>
            <a:endParaRPr lang="bg-BG" sz="800" dirty="0"/>
          </a:p>
          <a:p>
            <a:endParaRPr lang="bg-BG" sz="800" u="sng" dirty="0" smtClean="0">
              <a:hlinkClick r:id="rId5"/>
            </a:endParaRPr>
          </a:p>
          <a:p>
            <a:r>
              <a:rPr lang="bg-BG" sz="800" u="sng" dirty="0" smtClean="0">
                <a:hlinkClick r:id="rId5"/>
              </a:rPr>
              <a:t>https</a:t>
            </a:r>
            <a:r>
              <a:rPr lang="bg-BG" sz="800" u="sng" dirty="0">
                <a:hlinkClick r:id="rId5"/>
              </a:rPr>
              <a:t>://drive.google.com/file/d/1oHVHat1BB20abbdoNOmh_1SdTispZ8K-/view?usp=sharing</a:t>
            </a:r>
            <a:endParaRPr lang="bg-BG" sz="800" dirty="0"/>
          </a:p>
        </p:txBody>
      </p:sp>
    </p:spTree>
    <p:extLst>
      <p:ext uri="{BB962C8B-B14F-4D97-AF65-F5344CB8AC3E}">
        <p14:creationId xmlns:p14="http://schemas.microsoft.com/office/powerpoint/2010/main" val="44292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wipe dir="r"/>
      </p:transition>
    </mc:Choice>
    <mc:Fallback xmlns="">
      <p:transition spd="slow" advClick="0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284</TotalTime>
  <Words>196</Words>
  <Application>Microsoft Office PowerPoint</Application>
  <PresentationFormat>On-screen Show (4:3)</PresentationFormat>
  <Paragraphs>21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Executive</vt:lpstr>
      <vt:lpstr>МОЯТА БЪДЕЩА ПРОФЕСИЯ</vt:lpstr>
      <vt:lpstr>Началото</vt:lpstr>
      <vt:lpstr>PowerPoint Presentation</vt:lpstr>
      <vt:lpstr>Вдъхновението</vt:lpstr>
      <vt:lpstr>PowerPoint Presentation</vt:lpstr>
      <vt:lpstr>Магията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Freeware Sys</dc:creator>
  <cp:lastModifiedBy>Freeware Sys</cp:lastModifiedBy>
  <cp:revision>26</cp:revision>
  <cp:lastPrinted>2020-04-30T00:02:54Z</cp:lastPrinted>
  <dcterms:created xsi:type="dcterms:W3CDTF">2020-04-29T19:54:45Z</dcterms:created>
  <dcterms:modified xsi:type="dcterms:W3CDTF">2020-04-30T06:55:57Z</dcterms:modified>
</cp:coreProperties>
</file>