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1" r:id="rId2"/>
    <p:sldId id="257" r:id="rId3"/>
    <p:sldId id="268" r:id="rId4"/>
    <p:sldId id="258" r:id="rId5"/>
    <p:sldId id="259" r:id="rId6"/>
    <p:sldId id="260" r:id="rId7"/>
    <p:sldId id="262" r:id="rId8"/>
    <p:sldId id="263" r:id="rId9"/>
    <p:sldId id="265" r:id="rId10"/>
    <p:sldId id="267" r:id="rId11"/>
    <p:sldId id="266" r:id="rId12"/>
    <p:sldId id="264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2058" y="-8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3080" name="Rectangle 8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B5684257-53CE-4A5F-8A09-B1384BF0DAC1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3081" name="Rectangle 9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82" name="Rectangle 10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12C06F4E-3050-4FFB-8C46-DFB751F9C62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5684257-53CE-4A5F-8A09-B1384BF0DAC1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C06F4E-3050-4FFB-8C46-DFB751F9C6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583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5684257-53CE-4A5F-8A09-B1384BF0DAC1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C06F4E-3050-4FFB-8C46-DFB751F9C6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8723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5684257-53CE-4A5F-8A09-B1384BF0DAC1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C06F4E-3050-4FFB-8C46-DFB751F9C6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01602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5684257-53CE-4A5F-8A09-B1384BF0DAC1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C06F4E-3050-4FFB-8C46-DFB751F9C6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5602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5684257-53CE-4A5F-8A09-B1384BF0DAC1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C06F4E-3050-4FFB-8C46-DFB751F9C6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18211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5684257-53CE-4A5F-8A09-B1384BF0DAC1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C06F4E-3050-4FFB-8C46-DFB751F9C6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64063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5684257-53CE-4A5F-8A09-B1384BF0DAC1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C06F4E-3050-4FFB-8C46-DFB751F9C6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16287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5684257-53CE-4A5F-8A09-B1384BF0DAC1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C06F4E-3050-4FFB-8C46-DFB751F9C6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3866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5684257-53CE-4A5F-8A09-B1384BF0DAC1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C06F4E-3050-4FFB-8C46-DFB751F9C6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32328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79438"/>
            <a:ext cx="2057400" cy="52117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79438"/>
            <a:ext cx="6019800" cy="52117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5684257-53CE-4A5F-8A09-B1384BF0DAC1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C06F4E-3050-4FFB-8C46-DFB751F9C6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9036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5794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2"/>
                </a:solidFill>
              </a:defRPr>
            </a:lvl1pPr>
          </a:lstStyle>
          <a:p>
            <a:fld id="{B5684257-53CE-4A5F-8A09-B1384BF0DAC1}" type="datetimeFigureOut">
              <a:rPr lang="en-US" smtClean="0"/>
              <a:t>6/24/2020</a:t>
            </a:fld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12C06F4E-3050-4FFB-8C46-DFB751F9C62A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Tahoma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Tahoma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Tahoma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Tahoma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Tahoma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Tahoma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Tahoma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0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2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2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2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2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86051" y="3200400"/>
            <a:ext cx="6096000" cy="1295400"/>
          </a:xfrm>
        </p:spPr>
        <p:txBody>
          <a:bodyPr/>
          <a:lstStyle/>
          <a:p>
            <a:r>
              <a:rPr lang="bg-BG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bg-BG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bg-BG" sz="5400" dirty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bg-BG" sz="5400" dirty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bg-BG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bg-BG" sz="5400" dirty="0" smtClean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bg-BG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Нашите рисунки </a:t>
            </a:r>
            <a:br>
              <a:rPr lang="bg-BG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bg-BG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/>
            </a:r>
            <a:br>
              <a:rPr lang="bg-BG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</a:br>
            <a:r>
              <a:rPr lang="bg-BG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с напътстви</a:t>
            </a:r>
            <a:r>
              <a:rPr lang="bg-BG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я</a:t>
            </a:r>
            <a:r>
              <a:rPr lang="bg-BG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та на Робко-</a:t>
            </a:r>
            <a:r>
              <a:rPr lang="en-US" sz="36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  <a:endParaRPr lang="en-US" sz="36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38400" y="2286000"/>
            <a:ext cx="5924551" cy="1143000"/>
          </a:xfrm>
        </p:spPr>
        <p:txBody>
          <a:bodyPr/>
          <a:lstStyle/>
          <a:p>
            <a:r>
              <a:rPr lang="bg-BG" dirty="0" smtClean="0"/>
              <a:t>Аз и Робо в Дигиталния свят</a:t>
            </a:r>
            <a:endParaRPr lang="en-US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1" y="228600"/>
            <a:ext cx="86106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10386" r="100000">
                        <a14:foregroundMark x1="80712" y1="5964" x2="92730" y2="35406"/>
                        <a14:foregroundMark x1="92285" y1="24619" x2="99703" y2="36548"/>
                        <a14:foregroundMark x1="94659" y1="78553" x2="84866" y2="99239"/>
                        <a14:backgroundMark x1="89911" y1="20685" x2="79228" y2="127"/>
                        <a14:backgroundMark x1="97329" y1="19543" x2="90950" y2="127"/>
                        <a14:backgroundMark x1="44955" y1="3680" x2="28338" y2="21447"/>
                        <a14:backgroundMark x1="38427" y1="15482" x2="37537" y2="40482"/>
                        <a14:backgroundMark x1="39911" y1="40102" x2="33383" y2="59137"/>
                        <a14:backgroundMark x1="33383" y1="80203" x2="48665" y2="82995"/>
                        <a14:backgroundMark x1="48665" y1="86168" x2="40356" y2="99239"/>
                        <a14:backgroundMark x1="64392" y1="95305" x2="71810" y2="95305"/>
                        <a14:backgroundMark x1="89021" y1="25000" x2="75074" y2="15482"/>
                        <a14:backgroundMark x1="78338" y1="13198" x2="62611" y2="127"/>
                        <a14:backgroundMark x1="77448" y1="11548" x2="99258" y2="5964"/>
                        <a14:backgroundMark x1="76113" y1="17513" x2="82938" y2="32995"/>
                        <a14:backgroundMark x1="82047" y1="30964" x2="99703" y2="61168"/>
                        <a14:backgroundMark x1="89021" y1="25888" x2="99703" y2="33376"/>
                        <a14:backgroundMark x1="92730" y1="28173" x2="95994" y2="29061"/>
                        <a14:backgroundMark x1="91840" y1="31345" x2="91395" y2="34518"/>
                        <a14:backgroundMark x1="91395" y1="34518" x2="89466" y2="33756"/>
                        <a14:backgroundMark x1="79822" y1="11548" x2="86647" y2="21066"/>
                        <a14:backgroundMark x1="80712" y1="17132" x2="96884" y2="23858"/>
                        <a14:backgroundMark x1="95104" y1="18655" x2="98368" y2="23096"/>
                        <a14:backgroundMark x1="92730" y1="18274" x2="95994" y2="27792"/>
                        <a14:backgroundMark x1="87685" y1="13198" x2="94065" y2="24239"/>
                        <a14:backgroundMark x1="93175" y1="24619" x2="91840" y2="31345"/>
                        <a14:backgroundMark x1="95994" y1="72589" x2="79228" y2="80203"/>
                        <a14:backgroundMark x1="82493" y1="81345" x2="90356" y2="99619"/>
                        <a14:backgroundMark x1="91840" y1="88959" x2="96884" y2="97970"/>
                        <a14:backgroundMark x1="84421" y1="79442" x2="99703" y2="86548"/>
                        <a14:backgroundMark x1="86647" y1="82995" x2="98368" y2="84518"/>
                        <a14:backgroundMark x1="75074" y1="89340" x2="85312" y2="90102"/>
                        <a14:backgroundMark x1="91395" y1="81345" x2="96439" y2="88452"/>
                        <a14:backgroundMark x1="93620" y1="82107" x2="96439" y2="84518"/>
                        <a14:backgroundMark x1="96439" y1="74619" x2="90356" y2="88452"/>
                        <a14:backgroundMark x1="86647" y1="88452" x2="84866" y2="92893"/>
                        <a14:backgroundMark x1="84866" y1="92513" x2="61276" y2="91624"/>
                        <a14:backgroundMark x1="72849" y1="96447" x2="99258" y2="97970"/>
                        <a14:backgroundMark x1="85757" y1="96066" x2="85757" y2="96066"/>
                        <a14:backgroundMark x1="76558" y1="54442" x2="82938" y2="77411"/>
                        <a14:backgroundMark x1="66766" y1="69416" x2="70475" y2="82614"/>
                        <a14:backgroundMark x1="61721" y1="67132" x2="63056" y2="87310"/>
                        <a14:backgroundMark x1="49110" y1="63579" x2="46884" y2="82107"/>
                        <a14:backgroundMark x1="79228" y1="56345" x2="79228" y2="5634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36075" flipH="1">
            <a:off x="-414821" y="2938438"/>
            <a:ext cx="3810000" cy="480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5539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5344942"/>
            <a:ext cx="7924800" cy="598658"/>
          </a:xfrm>
        </p:spPr>
        <p:txBody>
          <a:bodyPr/>
          <a:lstStyle/>
          <a:p>
            <a:pPr marL="0" indent="0">
              <a:buNone/>
            </a:pPr>
            <a:r>
              <a:rPr lang="bg-BG" dirty="0" smtClean="0"/>
              <a:t>Антони Радионов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60" t="19130" r="16978" b="12855"/>
          <a:stretch/>
        </p:blipFill>
        <p:spPr bwMode="auto">
          <a:xfrm>
            <a:off x="1371600" y="990600"/>
            <a:ext cx="6510805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34792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00800" y="5257800"/>
            <a:ext cx="2000250" cy="757332"/>
          </a:xfrm>
        </p:spPr>
        <p:txBody>
          <a:bodyPr/>
          <a:lstStyle/>
          <a:p>
            <a:r>
              <a:rPr lang="bg-BG" sz="3200" dirty="0" smtClean="0"/>
              <a:t>Адриан</a:t>
            </a:r>
            <a:endParaRPr lang="en-US" sz="3200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06" t="18666" r="8472" b="9333"/>
          <a:stretch/>
        </p:blipFill>
        <p:spPr bwMode="auto">
          <a:xfrm>
            <a:off x="990600" y="792498"/>
            <a:ext cx="7370634" cy="4541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03329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5105400"/>
            <a:ext cx="7772400" cy="685800"/>
          </a:xfrm>
        </p:spPr>
        <p:txBody>
          <a:bodyPr/>
          <a:lstStyle/>
          <a:p>
            <a:pPr marL="0" indent="0">
              <a:buNone/>
            </a:pPr>
            <a:r>
              <a:rPr lang="bg-BG" dirty="0" smtClean="0"/>
              <a:t>Александър Масларов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67" t="19778" r="9583" b="11778"/>
          <a:stretch/>
        </p:blipFill>
        <p:spPr bwMode="auto">
          <a:xfrm>
            <a:off x="737322" y="914400"/>
            <a:ext cx="7670717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2472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0200" y="5181600"/>
            <a:ext cx="3231402" cy="838200"/>
          </a:xfrm>
        </p:spPr>
        <p:txBody>
          <a:bodyPr/>
          <a:lstStyle/>
          <a:p>
            <a:r>
              <a:rPr lang="bg-BG" dirty="0" smtClean="0"/>
              <a:t>Атанас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28" t="19332" r="14166" b="11778"/>
          <a:stretch/>
        </p:blipFill>
        <p:spPr bwMode="auto">
          <a:xfrm>
            <a:off x="1066800" y="838200"/>
            <a:ext cx="6920004" cy="4149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90352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53050" y="5257800"/>
            <a:ext cx="2971800" cy="762000"/>
          </a:xfrm>
        </p:spPr>
        <p:txBody>
          <a:bodyPr/>
          <a:lstStyle/>
          <a:p>
            <a:pPr marL="0" indent="0">
              <a:buNone/>
            </a:pPr>
            <a:r>
              <a:rPr lang="bg-BG" dirty="0" smtClean="0"/>
              <a:t>Делян Дацков</a:t>
            </a:r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33" t="18889" r="20555" b="10444"/>
          <a:stretch/>
        </p:blipFill>
        <p:spPr bwMode="auto">
          <a:xfrm>
            <a:off x="1066800" y="971550"/>
            <a:ext cx="69342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415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971550"/>
            <a:ext cx="7183438" cy="396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38200" y="5181600"/>
            <a:ext cx="19511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3200" dirty="0" smtClean="0">
                <a:latin typeface="+mj-lt"/>
              </a:rPr>
              <a:t>Габриела</a:t>
            </a:r>
            <a:endParaRPr lang="en-US" sz="3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20072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06" t="26445" r="14445" b="20000"/>
          <a:stretch/>
        </p:blipFill>
        <p:spPr bwMode="auto">
          <a:xfrm>
            <a:off x="838200" y="914400"/>
            <a:ext cx="7681102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172200" y="5162550"/>
            <a:ext cx="18437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bg-BG" sz="3200" dirty="0" smtClean="0"/>
              <a:t>Димитър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731795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96318" y="5334000"/>
            <a:ext cx="1905000" cy="585787"/>
          </a:xfrm>
        </p:spPr>
        <p:txBody>
          <a:bodyPr/>
          <a:lstStyle/>
          <a:p>
            <a:r>
              <a:rPr lang="bg-BG" sz="3200" dirty="0" smtClean="0"/>
              <a:t>Максим</a:t>
            </a:r>
            <a:endParaRPr lang="en-US" sz="32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83" t="23778" r="13194" b="15778"/>
          <a:stretch/>
        </p:blipFill>
        <p:spPr bwMode="auto">
          <a:xfrm>
            <a:off x="990600" y="914400"/>
            <a:ext cx="7310718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4640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0" y="5257800"/>
            <a:ext cx="2434683" cy="814387"/>
          </a:xfrm>
        </p:spPr>
        <p:txBody>
          <a:bodyPr/>
          <a:lstStyle/>
          <a:p>
            <a:r>
              <a:rPr lang="bg-BG" sz="2800" dirty="0" smtClean="0"/>
              <a:t>Николай</a:t>
            </a:r>
            <a:endParaRPr lang="en-US" sz="2800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33" t="21110" r="13611" b="15112"/>
          <a:stretch/>
        </p:blipFill>
        <p:spPr bwMode="auto">
          <a:xfrm>
            <a:off x="1143000" y="838200"/>
            <a:ext cx="7017834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6462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0" y="5181600"/>
            <a:ext cx="2124075" cy="795337"/>
          </a:xfrm>
        </p:spPr>
        <p:txBody>
          <a:bodyPr/>
          <a:lstStyle/>
          <a:p>
            <a:r>
              <a:rPr lang="bg-BG" sz="2800" dirty="0" smtClean="0"/>
              <a:t>Никола</a:t>
            </a:r>
            <a:endParaRPr lang="en-US" sz="2800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94" t="27777" r="15140" b="20001"/>
          <a:stretch/>
        </p:blipFill>
        <p:spPr bwMode="auto">
          <a:xfrm>
            <a:off x="990600" y="914400"/>
            <a:ext cx="7239000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3198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0800000" flipV="1">
            <a:off x="6172200" y="5181600"/>
            <a:ext cx="2500150" cy="774700"/>
          </a:xfrm>
        </p:spPr>
        <p:txBody>
          <a:bodyPr/>
          <a:lstStyle/>
          <a:p>
            <a:r>
              <a:rPr lang="bg-BG" sz="2800" dirty="0" smtClean="0"/>
              <a:t>Кристиан</a:t>
            </a:r>
            <a:endParaRPr lang="en-US" sz="28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72" t="28000" r="15937" b="20000"/>
          <a:stretch/>
        </p:blipFill>
        <p:spPr bwMode="auto">
          <a:xfrm>
            <a:off x="914400" y="1219200"/>
            <a:ext cx="7499513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93067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rbit design template">
  <a:themeElements>
    <a:clrScheme name="Default Design 13">
      <a:dk1>
        <a:srgbClr val="003300"/>
      </a:dk1>
      <a:lt1>
        <a:srgbClr val="FFFFFF"/>
      </a:lt1>
      <a:dk2>
        <a:srgbClr val="3A566E"/>
      </a:dk2>
      <a:lt2>
        <a:srgbClr val="808080"/>
      </a:lt2>
      <a:accent1>
        <a:srgbClr val="A6BF73"/>
      </a:accent1>
      <a:accent2>
        <a:srgbClr val="FFFFCC"/>
      </a:accent2>
      <a:accent3>
        <a:srgbClr val="FFFFFF"/>
      </a:accent3>
      <a:accent4>
        <a:srgbClr val="002A00"/>
      </a:accent4>
      <a:accent5>
        <a:srgbClr val="D0DCBC"/>
      </a:accent5>
      <a:accent6>
        <a:srgbClr val="E7E7B9"/>
      </a:accent6>
      <a:hlink>
        <a:srgbClr val="7EA0BC"/>
      </a:hlink>
      <a:folHlink>
        <a:srgbClr val="BF848A"/>
      </a:folHlink>
    </a:clrScheme>
    <a:fontScheme name="Default Design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003300"/>
        </a:dk1>
        <a:lt1>
          <a:srgbClr val="FFFFFF"/>
        </a:lt1>
        <a:dk2>
          <a:srgbClr val="3A566E"/>
        </a:dk2>
        <a:lt2>
          <a:srgbClr val="808080"/>
        </a:lt2>
        <a:accent1>
          <a:srgbClr val="A6BF73"/>
        </a:accent1>
        <a:accent2>
          <a:srgbClr val="FFFFCC"/>
        </a:accent2>
        <a:accent3>
          <a:srgbClr val="FFFFFF"/>
        </a:accent3>
        <a:accent4>
          <a:srgbClr val="002A00"/>
        </a:accent4>
        <a:accent5>
          <a:srgbClr val="D0DCBC"/>
        </a:accent5>
        <a:accent6>
          <a:srgbClr val="E7E7B9"/>
        </a:accent6>
        <a:hlink>
          <a:srgbClr val="7EA0BC"/>
        </a:hlink>
        <a:folHlink>
          <a:srgbClr val="BF848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Orbit design template</Template>
  <TotalTime>41</TotalTime>
  <Words>20</Words>
  <Application>Microsoft Office PowerPoint</Application>
  <PresentationFormat>On-screen Show (4:3)</PresentationFormat>
  <Paragraphs>13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Orbit design template</vt:lpstr>
      <vt:lpstr>   Нашите рисунки   с напътствията на Робко-1</vt:lpstr>
      <vt:lpstr>PowerPoint Presentation</vt:lpstr>
      <vt:lpstr>PowerPoint Presentation</vt:lpstr>
      <vt:lpstr>PowerPoint Presentation</vt:lpstr>
      <vt:lpstr>Атанас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n0ak95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Нашите  рисунки</dc:title>
  <dc:creator>Hristova</dc:creator>
  <cp:lastModifiedBy>Hristova</cp:lastModifiedBy>
  <cp:revision>8</cp:revision>
  <dcterms:created xsi:type="dcterms:W3CDTF">2020-06-23T23:48:08Z</dcterms:created>
  <dcterms:modified xsi:type="dcterms:W3CDTF">2020-06-24T06:53:51Z</dcterms:modified>
</cp:coreProperties>
</file>