
<file path=[Content_Types].xml><?xml version="1.0" encoding="utf-8"?>
<Types xmlns="http://schemas.openxmlformats.org/package/2006/content-types">
  <Default Extension="png" ContentType="image/png"/>
  <Default Extension="mp3" ContentType="audio/mpe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6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bg-BG" dirty="0" smtClean="0"/>
              <a:t>„24 Май-най българският празник“</a:t>
            </a:r>
            <a:endParaRPr lang="bg-B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bg-BG" dirty="0" smtClean="0"/>
              <a:t>Изготвил:Стелиан Петров</a:t>
            </a:r>
            <a:endParaRPr lang="bg-BG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66347" y="6447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069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8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61039" y="417565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24 май е 144-ият ден в годината според григорианския календар (145-и през високосна). Остават 221 дни до края на годината.</a:t>
            </a:r>
            <a:endParaRPr lang="bg-BG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990" y="1421798"/>
            <a:ext cx="5905500" cy="2857500"/>
          </a:xfrm>
          <a:prstGeom prst="rect">
            <a:avLst/>
          </a:prstGeom>
        </p:spPr>
      </p:pic>
      <p:pic>
        <p:nvPicPr>
          <p:cNvPr id="4" name="steli san - favourite_chair (2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22385" y="11276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863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19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6" showWhenStopped="0">
                <p:cTn id="15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46521" y="244848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24 май Ден на българската просвета и култура и на славянската писменост. Според църковния календар денят на Св. св. Кирил и Методий, създали първообраза на българската писменост, глаголицата, която е и </a:t>
            </a:r>
            <a:r>
              <a:rPr lang="ru-RU" dirty="0" smtClean="0"/>
              <a:t>славянска писменост</a:t>
            </a:r>
            <a:r>
              <a:rPr lang="ru-RU" dirty="0"/>
              <a:t>, се чества на 11 май</a:t>
            </a:r>
            <a:endParaRPr lang="bg-BG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2195" y="2129170"/>
            <a:ext cx="4572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89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78419" y="159236"/>
            <a:ext cx="99130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Глаголицата претърпява своеобразни промени, докато се оформи в сегашния си вид – кирилица, на която се пише на български, руски, украински, македонски, сръбски и други езици. Кирилицата е официална азбука в Монголия и в някои републики от бившия Съветски съюз, а до 19 век се е ползвала и в </a:t>
            </a:r>
            <a:r>
              <a:rPr lang="ru-RU" dirty="0" smtClean="0"/>
              <a:t>Румъния.Ето една снимка на оригиналната глаголица.</a:t>
            </a:r>
            <a:endParaRPr lang="bg-BG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8419" y="1640515"/>
            <a:ext cx="8639175" cy="361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855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17077" y="167054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Свързването на датата 24 май с Деня на славянската писменост и българската култура произлиза от това, че след 1916 г., когато в България е установен Григорианския календар като държавен, граждански календар</a:t>
            </a:r>
            <a:endParaRPr lang="bg-BG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0899" y="1925488"/>
            <a:ext cx="3071813" cy="3374074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H="1">
            <a:off x="6638558" y="2110154"/>
            <a:ext cx="1485534" cy="94956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4552" y="3243056"/>
            <a:ext cx="182896" cy="37188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124092" y="1925488"/>
            <a:ext cx="37367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/>
              <a:t>Християнският григорианския </a:t>
            </a:r>
            <a:r>
              <a:rPr lang="bg-BG" dirty="0"/>
              <a:t>календар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2712" y="3243056"/>
            <a:ext cx="3429000" cy="3514725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>
            <a:off x="7913077" y="2866292"/>
            <a:ext cx="430823" cy="3767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8355760" y="2584938"/>
            <a:ext cx="36224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/>
              <a:t>Католическиятгри горианския </a:t>
            </a:r>
            <a:r>
              <a:rPr lang="bg-BG" dirty="0"/>
              <a:t>календар </a:t>
            </a:r>
          </a:p>
          <a:p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16388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52246" y="285681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24 май е Денят на българската просвета и култура и на славянската писменост. Денят се отбелязва като църковен празник още през 11 век.</a:t>
            </a:r>
            <a:endParaRPr lang="bg-BG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050" y="1330935"/>
            <a:ext cx="7886700" cy="3000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143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miley Face 1"/>
          <p:cNvSpPr/>
          <p:nvPr/>
        </p:nvSpPr>
        <p:spPr>
          <a:xfrm>
            <a:off x="3827585" y="1736549"/>
            <a:ext cx="4800600" cy="4712677"/>
          </a:xfrm>
          <a:prstGeom prst="smileyFace">
            <a:avLst/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3" name="Rectangle 2"/>
          <p:cNvSpPr/>
          <p:nvPr/>
        </p:nvSpPr>
        <p:spPr>
          <a:xfrm>
            <a:off x="1514267" y="813219"/>
            <a:ext cx="98844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bg-BG" sz="54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Благодаря за вниманието!!!</a:t>
            </a:r>
            <a:endParaRPr lang="en-US" sz="5400" b="1" cap="none" spc="0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98707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50</TotalTime>
  <Words>209</Words>
  <Application>Microsoft Office PowerPoint</Application>
  <PresentationFormat>Widescreen</PresentationFormat>
  <Paragraphs>10</Paragraphs>
  <Slides>7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Century Gothic</vt:lpstr>
      <vt:lpstr>Wingdings 3</vt:lpstr>
      <vt:lpstr>Wisp</vt:lpstr>
      <vt:lpstr>„24 Май-най българският празник“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„24 Май-най българският празник“</dc:title>
  <dc:creator>stelian stefanov</dc:creator>
  <cp:lastModifiedBy>stelian stefanov</cp:lastModifiedBy>
  <cp:revision>7</cp:revision>
  <dcterms:created xsi:type="dcterms:W3CDTF">2020-04-30T06:20:41Z</dcterms:created>
  <dcterms:modified xsi:type="dcterms:W3CDTF">2020-05-01T15:57:36Z</dcterms:modified>
</cp:coreProperties>
</file>