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Lst>
  <p:sldSz cx="9144000" cy="6858000" type="screen4x3"/>
  <p:notesSz cx="6858000" cy="9144000"/>
  <p:defaultText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600" y="786"/>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17" name="Footer Placeholder 16"/>
          <p:cNvSpPr>
            <a:spLocks noGrp="1"/>
          </p:cNvSpPr>
          <p:nvPr>
            <p:ph type="ftr" sz="quarter" idx="11"/>
          </p:nvPr>
        </p:nvSpPr>
        <p:spPr/>
        <p:txBody>
          <a:bodyPr/>
          <a:lstStyle/>
          <a:p>
            <a:endParaRPr lang="bg-BG"/>
          </a:p>
        </p:txBody>
      </p:sp>
      <p:sp>
        <p:nvSpPr>
          <p:cNvPr id="29" name="Slide Number Placeholder 28"/>
          <p:cNvSpPr>
            <a:spLocks noGrp="1"/>
          </p:cNvSpPr>
          <p:nvPr>
            <p:ph type="sldNum" sz="quarter" idx="12"/>
          </p:nvPr>
        </p:nvSpPr>
        <p:spPr/>
        <p:txBody>
          <a:bodyPr/>
          <a:lstStyle/>
          <a:p>
            <a:fld id="{895D4994-CFA9-4C1B-872D-15E390C2D6B1}" type="slidenum">
              <a:rPr lang="bg-BG" smtClean="0"/>
              <a:pPr/>
              <a:t>‹#›</a:t>
            </a:fld>
            <a:endParaRPr lang="bg-BG"/>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895D4994-CFA9-4C1B-872D-15E390C2D6B1}" type="slidenum">
              <a:rPr lang="bg-BG" smtClean="0"/>
              <a:pPr/>
              <a:t>‹#›</a:t>
            </a:fld>
            <a:endParaRPr lang="bg-BG"/>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a:xfrm>
            <a:off x="7924800" y="6416675"/>
            <a:ext cx="762000" cy="365125"/>
          </a:xfrm>
        </p:spPr>
        <p:txBody>
          <a:bodyPr/>
          <a:lstStyle/>
          <a:p>
            <a:fld id="{895D4994-CFA9-4C1B-872D-15E390C2D6B1}" type="slidenum">
              <a:rPr lang="bg-BG" smtClean="0"/>
              <a:pPr/>
              <a:t>‹#›</a:t>
            </a:fld>
            <a:endParaRPr lang="bg-BG"/>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895D4994-CFA9-4C1B-872D-15E390C2D6B1}" type="slidenum">
              <a:rPr lang="bg-BG" smtClean="0"/>
              <a:pPr/>
              <a:t>‹#›</a:t>
            </a:fld>
            <a:endParaRPr lang="bg-BG"/>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8" name="Footer Placeholder 7"/>
          <p:cNvSpPr>
            <a:spLocks noGrp="1"/>
          </p:cNvSpPr>
          <p:nvPr>
            <p:ph type="ftr" sz="quarter" idx="11"/>
          </p:nvPr>
        </p:nvSpPr>
        <p:spPr/>
        <p:txBody>
          <a:bodyPr/>
          <a:lstStyle/>
          <a:p>
            <a:endParaRPr lang="bg-BG"/>
          </a:p>
        </p:txBody>
      </p:sp>
      <p:sp>
        <p:nvSpPr>
          <p:cNvPr id="9" name="Slide Number Placeholder 8"/>
          <p:cNvSpPr>
            <a:spLocks noGrp="1"/>
          </p:cNvSpPr>
          <p:nvPr>
            <p:ph type="sldNum" sz="quarter" idx="12"/>
          </p:nvPr>
        </p:nvSpPr>
        <p:spPr/>
        <p:txBody>
          <a:bodyPr/>
          <a:lstStyle/>
          <a:p>
            <a:fld id="{895D4994-CFA9-4C1B-872D-15E390C2D6B1}" type="slidenum">
              <a:rPr lang="bg-BG" smtClean="0"/>
              <a:pPr/>
              <a:t>‹#›</a:t>
            </a:fld>
            <a:endParaRPr lang="bg-BG"/>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4" name="Footer Placeholder 3"/>
          <p:cNvSpPr>
            <a:spLocks noGrp="1"/>
          </p:cNvSpPr>
          <p:nvPr>
            <p:ph type="ftr" sz="quarter" idx="11"/>
          </p:nvPr>
        </p:nvSpPr>
        <p:spPr/>
        <p:txBody>
          <a:bodyPr/>
          <a:lstStyle/>
          <a:p>
            <a:endParaRPr lang="bg-BG"/>
          </a:p>
        </p:txBody>
      </p:sp>
      <p:sp>
        <p:nvSpPr>
          <p:cNvPr id="5" name="Slide Number Placeholder 4"/>
          <p:cNvSpPr>
            <a:spLocks noGrp="1"/>
          </p:cNvSpPr>
          <p:nvPr>
            <p:ph type="sldNum" sz="quarter" idx="12"/>
          </p:nvPr>
        </p:nvSpPr>
        <p:spPr/>
        <p:txBody>
          <a:bodyPr/>
          <a:lstStyle/>
          <a:p>
            <a:fld id="{895D4994-CFA9-4C1B-872D-15E390C2D6B1}" type="slidenum">
              <a:rPr lang="bg-BG" smtClean="0"/>
              <a:pPr/>
              <a:t>‹#›</a:t>
            </a:fld>
            <a:endParaRPr lang="bg-BG"/>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3" name="Footer Placeholder 2"/>
          <p:cNvSpPr>
            <a:spLocks noGrp="1"/>
          </p:cNvSpPr>
          <p:nvPr>
            <p:ph type="ftr" sz="quarter" idx="11"/>
          </p:nvPr>
        </p:nvSpPr>
        <p:spPr/>
        <p:txBody>
          <a:bodyPr/>
          <a:lstStyle/>
          <a:p>
            <a:endParaRPr lang="bg-BG"/>
          </a:p>
        </p:txBody>
      </p:sp>
      <p:sp>
        <p:nvSpPr>
          <p:cNvPr id="4" name="Slide Number Placeholder 3"/>
          <p:cNvSpPr>
            <a:spLocks noGrp="1"/>
          </p:cNvSpPr>
          <p:nvPr>
            <p:ph type="sldNum" sz="quarter" idx="12"/>
          </p:nvPr>
        </p:nvSpPr>
        <p:spPr/>
        <p:txBody>
          <a:bodyPr/>
          <a:lstStyle/>
          <a:p>
            <a:fld id="{895D4994-CFA9-4C1B-872D-15E390C2D6B1}" type="slidenum">
              <a:rPr lang="bg-BG" smtClean="0"/>
              <a:pPr/>
              <a:t>‹#›</a:t>
            </a:fld>
            <a:endParaRPr lang="bg-BG"/>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895D4994-CFA9-4C1B-872D-15E390C2D6B1}" type="slidenum">
              <a:rPr lang="bg-BG" smtClean="0"/>
              <a:pPr/>
              <a:t>‹#›</a:t>
            </a:fld>
            <a:endParaRPr lang="bg-BG"/>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6" name="Footer Placeholder 5"/>
          <p:cNvSpPr>
            <a:spLocks noGrp="1"/>
          </p:cNvSpPr>
          <p:nvPr>
            <p:ph type="ftr" sz="quarter" idx="11"/>
          </p:nvPr>
        </p:nvSpPr>
        <p:spPr/>
        <p:txBody>
          <a:bodyPr/>
          <a:lstStyle/>
          <a:p>
            <a:endParaRPr lang="bg-BG"/>
          </a:p>
        </p:txBody>
      </p:sp>
      <p:sp>
        <p:nvSpPr>
          <p:cNvPr id="7" name="Slide Number Placeholder 6"/>
          <p:cNvSpPr>
            <a:spLocks noGrp="1"/>
          </p:cNvSpPr>
          <p:nvPr>
            <p:ph type="sldNum" sz="quarter" idx="12"/>
          </p:nvPr>
        </p:nvSpPr>
        <p:spPr/>
        <p:txBody>
          <a:bodyPr/>
          <a:lstStyle/>
          <a:p>
            <a:fld id="{895D4994-CFA9-4C1B-872D-15E390C2D6B1}" type="slidenum">
              <a:rPr lang="bg-BG" smtClean="0"/>
              <a:pPr/>
              <a:t>‹#›</a:t>
            </a:fld>
            <a:endParaRPr lang="bg-BG"/>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895D4994-CFA9-4C1B-872D-15E390C2D6B1}" type="slidenum">
              <a:rPr lang="bg-BG" smtClean="0"/>
              <a:pPr/>
              <a:t>‹#›</a:t>
            </a:fld>
            <a:endParaRPr lang="bg-BG"/>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7887F08-C5F2-4EAB-8B9B-2416C21A81EC}" type="datetimeFigureOut">
              <a:rPr lang="bg-BG" smtClean="0"/>
              <a:pPr/>
              <a:t>15.12.2020 г.</a:t>
            </a:fld>
            <a:endParaRPr lang="bg-BG"/>
          </a:p>
        </p:txBody>
      </p:sp>
      <p:sp>
        <p:nvSpPr>
          <p:cNvPr id="5" name="Footer Placeholder 4"/>
          <p:cNvSpPr>
            <a:spLocks noGrp="1"/>
          </p:cNvSpPr>
          <p:nvPr>
            <p:ph type="ftr" sz="quarter" idx="11"/>
          </p:nvPr>
        </p:nvSpPr>
        <p:spPr/>
        <p:txBody>
          <a:bodyPr/>
          <a:lstStyle/>
          <a:p>
            <a:endParaRPr lang="bg-BG"/>
          </a:p>
        </p:txBody>
      </p:sp>
      <p:sp>
        <p:nvSpPr>
          <p:cNvPr id="6" name="Slide Number Placeholder 5"/>
          <p:cNvSpPr>
            <a:spLocks noGrp="1"/>
          </p:cNvSpPr>
          <p:nvPr>
            <p:ph type="sldNum" sz="quarter" idx="12"/>
          </p:nvPr>
        </p:nvSpPr>
        <p:spPr/>
        <p:txBody>
          <a:bodyPr/>
          <a:lstStyle/>
          <a:p>
            <a:fld id="{895D4994-CFA9-4C1B-872D-15E390C2D6B1}" type="slidenum">
              <a:rPr lang="bg-BG" smtClean="0"/>
              <a:pPr/>
              <a:t>‹#›</a:t>
            </a:fld>
            <a:endParaRPr lang="bg-BG"/>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77887F08-C5F2-4EAB-8B9B-2416C21A81EC}" type="datetimeFigureOut">
              <a:rPr lang="bg-BG" smtClean="0"/>
              <a:pPr/>
              <a:t>15.12.2020 г.</a:t>
            </a:fld>
            <a:endParaRPr lang="bg-BG"/>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bg-BG"/>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895D4994-CFA9-4C1B-872D-15E390C2D6B1}" type="slidenum">
              <a:rPr lang="bg-BG" smtClean="0"/>
              <a:pPr/>
              <a:t>‹#›</a:t>
            </a:fld>
            <a:endParaRPr lang="bg-BG"/>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548680"/>
            <a:ext cx="7772400" cy="1470025"/>
          </a:xfrm>
        </p:spPr>
        <p:txBody>
          <a:bodyPr/>
          <a:lstStyle/>
          <a:p>
            <a:r>
              <a:rPr lang="en-US" dirty="0" smtClean="0"/>
              <a:t>Bulgarian </a:t>
            </a:r>
            <a:r>
              <a:rPr lang="en-US" dirty="0" err="1" smtClean="0"/>
              <a:t>tradiciolnal</a:t>
            </a:r>
            <a:r>
              <a:rPr lang="en-US" dirty="0" smtClean="0"/>
              <a:t> dishes </a:t>
            </a:r>
            <a:endParaRPr lang="bg-BG" dirty="0"/>
          </a:p>
        </p:txBody>
      </p:sp>
      <p:sp>
        <p:nvSpPr>
          <p:cNvPr id="3" name="Subtitle 2"/>
          <p:cNvSpPr>
            <a:spLocks noGrp="1"/>
          </p:cNvSpPr>
          <p:nvPr>
            <p:ph type="subTitle" idx="1"/>
          </p:nvPr>
        </p:nvSpPr>
        <p:spPr/>
        <p:txBody>
          <a:bodyPr/>
          <a:lstStyle/>
          <a:p>
            <a:endParaRPr lang="bg-BG" dirty="0"/>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827584" y="2132856"/>
            <a:ext cx="7704856" cy="4725144"/>
          </a:xfrm>
          <a:prstGeom prst="rect">
            <a:avLst/>
          </a:prstGeom>
        </p:spPr>
      </p:pic>
    </p:spTree>
    <p:extLst>
      <p:ext uri="{BB962C8B-B14F-4D97-AF65-F5344CB8AC3E}">
        <p14:creationId xmlns:p14="http://schemas.microsoft.com/office/powerpoint/2010/main" xmlns="" val="30548980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lstStyle/>
          <a:p>
            <a:r>
              <a:rPr lang="en-US" dirty="0" err="1" smtClean="0"/>
              <a:t>Musaka</a:t>
            </a:r>
            <a:endParaRPr lang="bg-BG"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0" y="1556792"/>
            <a:ext cx="4211960" cy="3456384"/>
          </a:xfrm>
        </p:spPr>
      </p:pic>
      <p:sp>
        <p:nvSpPr>
          <p:cNvPr id="5" name="TextBox 4"/>
          <p:cNvSpPr txBox="1"/>
          <p:nvPr/>
        </p:nvSpPr>
        <p:spPr>
          <a:xfrm>
            <a:off x="4448619" y="1628800"/>
            <a:ext cx="4608512" cy="3693319"/>
          </a:xfrm>
          <a:prstGeom prst="rect">
            <a:avLst/>
          </a:prstGeom>
          <a:noFill/>
        </p:spPr>
        <p:txBody>
          <a:bodyPr wrap="square" rtlCol="0">
            <a:spAutoFit/>
          </a:bodyPr>
          <a:lstStyle/>
          <a:p>
            <a:r>
              <a:rPr lang="en-US" dirty="0" smtClean="0"/>
              <a:t>	</a:t>
            </a:r>
            <a:br>
              <a:rPr lang="en-US" dirty="0" smtClean="0"/>
            </a:br>
            <a:r>
              <a:rPr lang="en-US" dirty="0"/>
              <a:t>There are many recipes for </a:t>
            </a:r>
            <a:r>
              <a:rPr lang="en-US" dirty="0" err="1"/>
              <a:t>moussaka</a:t>
            </a:r>
            <a:r>
              <a:rPr lang="en-US" dirty="0"/>
              <a:t>, sometimes without sauce, sometimes with other vegetables. Zucchini, potatoes and / or mushrooms can be used. There is also a lean version of </a:t>
            </a:r>
            <a:r>
              <a:rPr lang="en-US" dirty="0" err="1"/>
              <a:t>moussaka</a:t>
            </a:r>
            <a:r>
              <a:rPr lang="en-US" dirty="0"/>
              <a:t> without </a:t>
            </a:r>
            <a:r>
              <a:rPr lang="en-US" dirty="0" err="1"/>
              <a:t>bechamel</a:t>
            </a:r>
            <a:r>
              <a:rPr lang="en-US" dirty="0"/>
              <a:t> sauce and without meat - only vegetables, using minced eggplant, tomato sauce and breadcrumbs instead of minced meat. In some countries, such as northern Macedonia, a layer of fried sliced ​​potatoes is placed at the bottom. </a:t>
            </a:r>
            <a:endParaRPr lang="en-US" dirty="0" smtClean="0"/>
          </a:p>
          <a:p>
            <a:endParaRPr lang="bg-BG" dirty="0"/>
          </a:p>
        </p:txBody>
      </p:sp>
    </p:spTree>
    <p:extLst>
      <p:ext uri="{BB962C8B-B14F-4D97-AF65-F5344CB8AC3E}">
        <p14:creationId xmlns:p14="http://schemas.microsoft.com/office/powerpoint/2010/main" xmlns="" val="25615732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Banica</a:t>
            </a:r>
            <a:r>
              <a:rPr lang="en-US" dirty="0" smtClean="0"/>
              <a:t> </a:t>
            </a:r>
            <a:endParaRPr lang="bg-BG" dirty="0"/>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xmlns="" val="0"/>
              </a:ext>
            </a:extLst>
          </a:blip>
          <a:stretch>
            <a:fillRect/>
          </a:stretch>
        </p:blipFill>
        <p:spPr>
          <a:xfrm>
            <a:off x="179512" y="2132856"/>
            <a:ext cx="4009709" cy="3240360"/>
          </a:xfrm>
        </p:spPr>
      </p:pic>
      <p:sp>
        <p:nvSpPr>
          <p:cNvPr id="6" name="TextBox 5"/>
          <p:cNvSpPr txBox="1"/>
          <p:nvPr/>
        </p:nvSpPr>
        <p:spPr>
          <a:xfrm>
            <a:off x="4440859" y="1748184"/>
            <a:ext cx="4536504" cy="4801314"/>
          </a:xfrm>
          <a:prstGeom prst="rect">
            <a:avLst/>
          </a:prstGeom>
          <a:noFill/>
        </p:spPr>
        <p:txBody>
          <a:bodyPr wrap="square" rtlCol="0">
            <a:spAutoFit/>
          </a:bodyPr>
          <a:lstStyle/>
          <a:p>
            <a:r>
              <a:rPr lang="en-US" dirty="0" smtClean="0"/>
              <a:t/>
            </a:r>
            <a:br>
              <a:rPr lang="en-US" dirty="0" smtClean="0"/>
            </a:br>
            <a:r>
              <a:rPr lang="en-US" dirty="0"/>
              <a:t>Mixed type pies are several varieties. The most popular is called a wedge. It is prepared by folding the square crusts diagonally and placing stuffing between the hem. The wedge can be not only triangular, but in the shape of a semi-ellipse or semicircle. The mantle is similar to a wedge, only it is made of a crust that is twice the size of the container in which it is lined, and after the filling is placed, the part that protrudes beyond the tray is folded and the crust is stretched to completely cover the filling. Both the wedge and the mantle are usually made with only one thicker dough crust, so </a:t>
            </a:r>
            <a:r>
              <a:rPr lang="en-US" dirty="0" smtClean="0"/>
              <a:t>often</a:t>
            </a:r>
          </a:p>
          <a:p>
            <a:endParaRPr lang="bg-BG" dirty="0"/>
          </a:p>
        </p:txBody>
      </p:sp>
    </p:spTree>
    <p:extLst>
      <p:ext uri="{BB962C8B-B14F-4D97-AF65-F5344CB8AC3E}">
        <p14:creationId xmlns:p14="http://schemas.microsoft.com/office/powerpoint/2010/main" xmlns="" val="32870594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8229600" cy="1143000"/>
          </a:xfrm>
        </p:spPr>
        <p:txBody>
          <a:bodyPr/>
          <a:lstStyle/>
          <a:p>
            <a:r>
              <a:rPr lang="en-US" dirty="0" smtClean="0"/>
              <a:t> TARATOR</a:t>
            </a:r>
            <a:endParaRPr lang="bg-BG" dirty="0"/>
          </a:p>
        </p:txBody>
      </p:sp>
      <p:pic>
        <p:nvPicPr>
          <p:cNvPr id="4" name="Content Placeholder 3"/>
          <p:cNvPicPr>
            <a:picLocks noGrp="1" noChangeAspect="1"/>
          </p:cNvPicPr>
          <p:nvPr>
            <p:ph idx="1"/>
          </p:nvPr>
        </p:nvPicPr>
        <p:blipFill rotWithShape="1">
          <a:blip r:embed="rId2" cstate="print">
            <a:extLst>
              <a:ext uri="{28A0092B-C50C-407E-A947-70E740481C1C}">
                <a14:useLocalDpi xmlns:a14="http://schemas.microsoft.com/office/drawing/2010/main" xmlns="" val="0"/>
              </a:ext>
            </a:extLst>
          </a:blip>
          <a:srcRect r="13993"/>
          <a:stretch/>
        </p:blipFill>
        <p:spPr>
          <a:xfrm>
            <a:off x="251520" y="1124744"/>
            <a:ext cx="4404142" cy="3600400"/>
          </a:xfrm>
        </p:spPr>
      </p:pic>
      <p:sp>
        <p:nvSpPr>
          <p:cNvPr id="5" name="TextBox 4"/>
          <p:cNvSpPr txBox="1"/>
          <p:nvPr/>
        </p:nvSpPr>
        <p:spPr>
          <a:xfrm>
            <a:off x="4932040" y="1196752"/>
            <a:ext cx="3744416" cy="4247317"/>
          </a:xfrm>
          <a:prstGeom prst="rect">
            <a:avLst/>
          </a:prstGeom>
          <a:noFill/>
          <a:ln>
            <a:solidFill>
              <a:srgbClr val="FF0000"/>
            </a:solidFill>
          </a:ln>
        </p:spPr>
        <p:txBody>
          <a:bodyPr wrap="square" rtlCol="0">
            <a:spAutoFit/>
          </a:bodyPr>
          <a:lstStyle/>
          <a:p>
            <a:r>
              <a:rPr lang="en-US" dirty="0">
                <a:solidFill>
                  <a:srgbClr val="FF0000"/>
                </a:solidFill>
              </a:rPr>
              <a:t>	</a:t>
            </a:r>
            <a:r>
              <a:rPr lang="en-US" dirty="0" smtClean="0">
                <a:solidFill>
                  <a:srgbClr val="FF0000"/>
                </a:solidFill>
              </a:rPr>
              <a:t/>
            </a:r>
            <a:br>
              <a:rPr lang="en-US" dirty="0" smtClean="0">
                <a:solidFill>
                  <a:srgbClr val="FF0000"/>
                </a:solidFill>
              </a:rPr>
            </a:br>
            <a:r>
              <a:rPr lang="en-US" dirty="0" err="1">
                <a:solidFill>
                  <a:srgbClr val="FF0000"/>
                </a:solidFill>
              </a:rPr>
              <a:t>Tarator</a:t>
            </a:r>
            <a:r>
              <a:rPr lang="en-US" dirty="0">
                <a:solidFill>
                  <a:srgbClr val="FF0000"/>
                </a:solidFill>
              </a:rPr>
              <a:t> is a type of cold milk soup, traditional in Bulgarian cuisine, made from yogurt, water, finely chopped or grated cucumber, oil or olive oil, salt, dill and crushed, crushed or finely chopped garlic, which are mixed and stirred. If desired, crushed walnuts can be added to the mixture prepared in this way. This form of </a:t>
            </a:r>
            <a:r>
              <a:rPr lang="en-US" dirty="0" err="1">
                <a:solidFill>
                  <a:srgbClr val="FF0000"/>
                </a:solidFill>
              </a:rPr>
              <a:t>tarator</a:t>
            </a:r>
            <a:r>
              <a:rPr lang="en-US" dirty="0">
                <a:solidFill>
                  <a:srgbClr val="FF0000"/>
                </a:solidFill>
              </a:rPr>
              <a:t> appeared in Bulgaria in the middle of the XX century. Until then, this </a:t>
            </a:r>
            <a:r>
              <a:rPr lang="en-US" dirty="0" smtClean="0">
                <a:solidFill>
                  <a:srgbClr val="FF0000"/>
                </a:solidFill>
              </a:rPr>
              <a:t>name</a:t>
            </a:r>
          </a:p>
          <a:p>
            <a:endParaRPr lang="bg-BG" dirty="0">
              <a:solidFill>
                <a:srgbClr val="FF0000"/>
              </a:solidFill>
            </a:endParaRPr>
          </a:p>
        </p:txBody>
      </p:sp>
    </p:spTree>
    <p:extLst>
      <p:ext uri="{BB962C8B-B14F-4D97-AF65-F5344CB8AC3E}">
        <p14:creationId xmlns:p14="http://schemas.microsoft.com/office/powerpoint/2010/main" xmlns="" val="28247766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137160" indent="0">
              <a:buNone/>
            </a:pPr>
            <a:r>
              <a:rPr lang="en-US" dirty="0" smtClean="0"/>
              <a:t>                                         </a:t>
            </a:r>
          </a:p>
          <a:p>
            <a:pPr marL="137160" indent="0">
              <a:buNone/>
            </a:pPr>
            <a:endParaRPr lang="en-US" dirty="0"/>
          </a:p>
          <a:p>
            <a:pPr marL="137160" indent="0">
              <a:buNone/>
            </a:pPr>
            <a:endParaRPr lang="en-US" dirty="0" smtClean="0"/>
          </a:p>
          <a:p>
            <a:pPr marL="137160" indent="0">
              <a:buNone/>
            </a:pPr>
            <a:endParaRPr lang="en-US" dirty="0"/>
          </a:p>
          <a:p>
            <a:pPr marL="137160" indent="0">
              <a:buNone/>
            </a:pPr>
            <a:r>
              <a:rPr lang="en-US" dirty="0"/>
              <a:t> </a:t>
            </a:r>
            <a:r>
              <a:rPr lang="en-US" dirty="0" smtClean="0"/>
              <a:t>                                          </a:t>
            </a:r>
            <a:r>
              <a:rPr lang="en-US" sz="4000" dirty="0" err="1" smtClean="0"/>
              <a:t>Vasilen</a:t>
            </a:r>
            <a:r>
              <a:rPr lang="en-US" sz="4000" dirty="0" smtClean="0"/>
              <a:t> </a:t>
            </a:r>
            <a:r>
              <a:rPr lang="en-US" sz="4000" dirty="0" err="1" smtClean="0"/>
              <a:t>Kirilov</a:t>
            </a:r>
            <a:r>
              <a:rPr lang="en-US" sz="4000" dirty="0" smtClean="0"/>
              <a:t> 5d</a:t>
            </a:r>
          </a:p>
          <a:p>
            <a:pPr marL="137160" indent="0">
              <a:buNone/>
            </a:pPr>
            <a:r>
              <a:rPr lang="en-US" dirty="0"/>
              <a:t/>
            </a:r>
            <a:br>
              <a:rPr lang="en-US" dirty="0"/>
            </a:br>
            <a:endParaRPr lang="en-US" dirty="0" smtClean="0"/>
          </a:p>
          <a:p>
            <a:pPr marL="137160" indent="0">
              <a:buNone/>
            </a:pPr>
            <a:r>
              <a:rPr lang="en-US" dirty="0"/>
              <a:t/>
            </a:r>
            <a:br>
              <a:rPr lang="en-US" dirty="0"/>
            </a:br>
            <a:endParaRPr lang="bg-BG" dirty="0"/>
          </a:p>
        </p:txBody>
      </p:sp>
    </p:spTree>
    <p:extLst>
      <p:ext uri="{BB962C8B-B14F-4D97-AF65-F5344CB8AC3E}">
        <p14:creationId xmlns:p14="http://schemas.microsoft.com/office/powerpoint/2010/main" xmlns="" val="166980137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88</TotalTime>
  <Words>12</Words>
  <Application>Microsoft Office PowerPoint</Application>
  <PresentationFormat>Презентация на цял екран (4:3)</PresentationFormat>
  <Paragraphs>14</Paragraphs>
  <Slides>5</Slides>
  <Notes>0</Notes>
  <HiddenSlides>0</HiddenSlides>
  <MMClips>0</MMClips>
  <ScaleCrop>false</ScaleCrop>
  <HeadingPairs>
    <vt:vector size="4" baseType="variant">
      <vt:variant>
        <vt:lpstr>Тема</vt:lpstr>
      </vt:variant>
      <vt:variant>
        <vt:i4>1</vt:i4>
      </vt:variant>
      <vt:variant>
        <vt:lpstr>Заглавия на слайдовете</vt:lpstr>
      </vt:variant>
      <vt:variant>
        <vt:i4>5</vt:i4>
      </vt:variant>
    </vt:vector>
  </HeadingPairs>
  <TitlesOfParts>
    <vt:vector size="6" baseType="lpstr">
      <vt:lpstr>Apex</vt:lpstr>
      <vt:lpstr>Bulgarian tradiciolnal dishes </vt:lpstr>
      <vt:lpstr>Musaka</vt:lpstr>
      <vt:lpstr>Banica </vt:lpstr>
      <vt:lpstr> TARATOR</vt:lpstr>
      <vt:lpstr>Слайд 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Bulgarian tradiciolnal dishes</dc:title>
  <dc:creator>Admin</dc:creator>
  <cp:lastModifiedBy>123</cp:lastModifiedBy>
  <cp:revision>8</cp:revision>
  <dcterms:created xsi:type="dcterms:W3CDTF">2020-11-15T19:34:10Z</dcterms:created>
  <dcterms:modified xsi:type="dcterms:W3CDTF">2020-12-15T11:18:52Z</dcterms:modified>
</cp:coreProperties>
</file>