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 за редакция стил подзагл. обр.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 на ци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или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g-BG" sz="4800" dirty="0" smtClean="0"/>
              <a:t>24 май</a:t>
            </a:r>
            <a:br>
              <a:rPr lang="bg-BG" sz="4800" dirty="0" smtClean="0"/>
            </a:br>
            <a:r>
              <a:rPr lang="bg-BG" sz="4800" dirty="0" smtClean="0"/>
              <a:t>най – българския празник</a:t>
            </a:r>
            <a:endParaRPr lang="bg-BG" sz="4800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bg-BG" dirty="0" smtClean="0"/>
          </a:p>
          <a:p>
            <a:r>
              <a:rPr lang="bg-BG" dirty="0" smtClean="0"/>
              <a:t>Изготвил: Марина Колчева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958914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тина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63" y="815989"/>
            <a:ext cx="10224000" cy="51566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024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i="1" dirty="0" smtClean="0">
                <a:latin typeface="Arial Black" panose="020B0A04020102020204" pitchFamily="34" charset="0"/>
              </a:rPr>
              <a:t>Кога се чества празника?</a:t>
            </a:r>
            <a:endParaRPr lang="bg-BG" i="1" dirty="0">
              <a:latin typeface="Arial Black" panose="020B0A04020102020204" pitchFamily="34" charset="0"/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i="1" dirty="0"/>
              <a:t>Според църковния календар денят на Св. св. Кирил и Методий, създали първообраза на българската писменост, глаголицата, която е и славянска писменост, се чества на 11 май. Глаголицата претърпява своеобразни промени, докато се оформи в сегашния си вид – кирилица, на която се пише на български, руски, украински, македонски, сръбски и други езици. </a:t>
            </a:r>
            <a:endParaRPr lang="bg-BG" sz="3200" i="1" dirty="0"/>
          </a:p>
        </p:txBody>
      </p:sp>
    </p:spTree>
    <p:extLst>
      <p:ext uri="{BB962C8B-B14F-4D97-AF65-F5344CB8AC3E}">
        <p14:creationId xmlns:p14="http://schemas.microsoft.com/office/powerpoint/2010/main" val="85864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418252" y="982131"/>
            <a:ext cx="3470989" cy="1698172"/>
          </a:xfrm>
        </p:spPr>
        <p:txBody>
          <a:bodyPr>
            <a:noAutofit/>
          </a:bodyPr>
          <a:lstStyle/>
          <a:p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</a:rPr>
              <a:t>Защо празника е на 24 май, а не на 11 май?</a:t>
            </a:r>
            <a:endParaRPr lang="bg-BG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Контейнер за съдържание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599" y="2348966"/>
            <a:ext cx="4933529" cy="27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290663" y="2947088"/>
            <a:ext cx="3718455" cy="3397728"/>
          </a:xfrm>
        </p:spPr>
        <p:txBody>
          <a:bodyPr>
            <a:noAutofit/>
          </a:bodyPr>
          <a:lstStyle/>
          <a:p>
            <a:r>
              <a:rPr lang="ru-RU" sz="2400" dirty="0"/>
              <a:t>Свързването на датата 24 май с Деня на славянската писменост и българската култура произлиза от това, че след 1916 г., когато в България е установен Григорианския календар като държавен, граждански </a:t>
            </a:r>
            <a:r>
              <a:rPr lang="ru-RU" sz="2400" dirty="0" smtClean="0"/>
              <a:t>календар.</a:t>
            </a:r>
            <a:endParaRPr lang="bg-BG" sz="2400" dirty="0"/>
          </a:p>
        </p:txBody>
      </p:sp>
    </p:spTree>
    <p:extLst>
      <p:ext uri="{BB962C8B-B14F-4D97-AF65-F5344CB8AC3E}">
        <p14:creationId xmlns:p14="http://schemas.microsoft.com/office/powerpoint/2010/main" val="2876022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133850" y="1025415"/>
            <a:ext cx="5449079" cy="1371600"/>
          </a:xfrm>
        </p:spPr>
        <p:txBody>
          <a:bodyPr>
            <a:normAutofit/>
          </a:bodyPr>
          <a:lstStyle/>
          <a:p>
            <a:r>
              <a:rPr lang="bg-BG" sz="3600" b="1" dirty="0" smtClean="0"/>
              <a:t>КОГА ЗА ПРЪВ ПЪТ СЕ ЧЕСТВА 24 МАЙ?</a:t>
            </a:r>
            <a:endParaRPr lang="bg-BG" sz="3600" b="1" dirty="0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737482" y="2938191"/>
            <a:ext cx="6241816" cy="2753482"/>
          </a:xfrm>
        </p:spPr>
        <p:txBody>
          <a:bodyPr>
            <a:noAutofit/>
          </a:bodyPr>
          <a:lstStyle/>
          <a:p>
            <a:r>
              <a:rPr lang="bg-BG" sz="2800" i="1" dirty="0" smtClean="0"/>
              <a:t>През 1851г. в Пловдив за пръв път се честват Св. Св. Кирил и Методий. Денят по- късно се празнува, като Ден на българската просвета и култура. През 1975г. пред Народната библиотека в София е открит паметника на светите братя Кирил е Методий.</a:t>
            </a:r>
            <a:endParaRPr lang="bg-BG" sz="2800" i="1" dirty="0"/>
          </a:p>
        </p:txBody>
      </p:sp>
      <p:pic>
        <p:nvPicPr>
          <p:cNvPr id="7" name="Контейнер за картина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5" r="15245"/>
          <a:stretch>
            <a:fillRect/>
          </a:stretch>
        </p:blipFill>
        <p:spPr>
          <a:xfrm>
            <a:off x="7100597" y="916473"/>
            <a:ext cx="4273420" cy="47752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0242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ртина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318" y="867747"/>
            <a:ext cx="9909110" cy="5197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1722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chemeClr val="accent6">
                <a:lumMod val="5000"/>
                <a:lumOff val="95000"/>
              </a:schemeClr>
            </a:gs>
            <a:gs pos="65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68312">
              <a:srgbClr val="D594A6"/>
            </a:gs>
            <a:gs pos="97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260897" y="887241"/>
            <a:ext cx="9601196" cy="1303867"/>
          </a:xfrm>
          <a:effectLst>
            <a:softEdge rad="31750"/>
          </a:effectLst>
          <a:scene3d>
            <a:camera prst="isometricOffAxis1Right"/>
            <a:lightRig rig="threePt" dir="t"/>
          </a:scene3d>
        </p:spPr>
        <p:txBody>
          <a:bodyPr/>
          <a:lstStyle/>
          <a:p>
            <a:r>
              <a:rPr lang="bg-BG" dirty="0" smtClean="0"/>
              <a:t>Благодаря за вниманието!</a:t>
            </a:r>
            <a:endParaRPr lang="bg-BG" dirty="0"/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886" y="2907102"/>
            <a:ext cx="5513218" cy="282946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6373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рганичен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68</TotalTime>
  <Words>188</Words>
  <Application>Microsoft Office PowerPoint</Application>
  <PresentationFormat>Широк екран</PresentationFormat>
  <Paragraphs>10</Paragraphs>
  <Slides>7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7</vt:i4>
      </vt:variant>
    </vt:vector>
  </HeadingPairs>
  <TitlesOfParts>
    <vt:vector size="11" baseType="lpstr">
      <vt:lpstr>Arial</vt:lpstr>
      <vt:lpstr>Arial Black</vt:lpstr>
      <vt:lpstr>Garamond</vt:lpstr>
      <vt:lpstr>Органичен</vt:lpstr>
      <vt:lpstr>24 май най – българския празник</vt:lpstr>
      <vt:lpstr>Презентация на PowerPoint</vt:lpstr>
      <vt:lpstr>Кога се чества празника?</vt:lpstr>
      <vt:lpstr>Защо празника е на 24 май, а не на 11 май?</vt:lpstr>
      <vt:lpstr>КОГА ЗА ПРЪВ ПЪТ СЕ ЧЕСТВА 24 МАЙ?</vt:lpstr>
      <vt:lpstr>Презентация на PowerPoint</vt:lpstr>
      <vt:lpstr>Благодаря за вниманието!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 май най – българския празник</dc:title>
  <dc:creator>User</dc:creator>
  <cp:lastModifiedBy>User</cp:lastModifiedBy>
  <cp:revision>8</cp:revision>
  <dcterms:created xsi:type="dcterms:W3CDTF">2020-05-07T11:07:52Z</dcterms:created>
  <dcterms:modified xsi:type="dcterms:W3CDTF">2020-05-07T12:16:05Z</dcterms:modified>
</cp:coreProperties>
</file>