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61" r:id="rId1"/>
  </p:sldMasterIdLst>
  <p:sldIdLst>
    <p:sldId id="256" r:id="rId2"/>
    <p:sldId id="257" r:id="rId3"/>
    <p:sldId id="258" r:id="rId4"/>
    <p:sldId id="260" r:id="rId5"/>
    <p:sldId id="259" r:id="rId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140" autoAdjust="0"/>
    <p:restoredTop sz="94660"/>
  </p:normalViewPr>
  <p:slideViewPr>
    <p:cSldViewPr snapToGrid="0">
      <p:cViewPr varScale="1">
        <p:scale>
          <a:sx n="69" d="100"/>
          <a:sy n="69" d="100"/>
        </p:scale>
        <p:origin x="78" y="1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800"/>
            </a:lvl4pPr>
            <a:lvl5pPr marL="1828800" indent="0" algn="ctr">
              <a:buNone/>
              <a:defRPr sz="1800"/>
            </a:lvl5pPr>
            <a:lvl6pPr marL="2286000" indent="0" algn="ctr">
              <a:buNone/>
              <a:defRPr sz="1800"/>
            </a:lvl6pPr>
            <a:lvl7pPr marL="2743200" indent="0" algn="ctr">
              <a:buNone/>
              <a:defRPr sz="1800"/>
            </a:lvl7pPr>
            <a:lvl8pPr marL="3200400" indent="0" algn="ctr">
              <a:buNone/>
              <a:defRPr sz="1800"/>
            </a:lvl8pPr>
            <a:lvl9pPr marL="3657600" indent="0" algn="ctr">
              <a:buNone/>
              <a:defRPr sz="18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fld id="{96DFF08F-DC6B-4601-B491-B0F83F6DD2DA}" type="datetimeFigureOut">
              <a:rPr lang="en-US" smtClean="0"/>
              <a:pPr/>
              <a:t>4/30/2020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-1"/>
            <a:ext cx="12192000" cy="4572001"/>
          </a:xfrm>
          <a:prstGeom prst="rect">
            <a:avLst/>
          </a:prstGeom>
          <a:blipFill dpi="0" rotWithShape="1">
            <a:blip r:embed="rId2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25400" ty="6350" sx="71000" sy="71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14" name="Straight Connector 13"/>
          <p:cNvCxnSpPr/>
          <p:nvPr/>
        </p:nvCxnSpPr>
        <p:spPr>
          <a:xfrm flipV="1">
            <a:off x="8386842" y="5264106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962262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4/30/2020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393231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b="0" spc="20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4/30/2020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-1"/>
            <a:ext cx="12192000" cy="4572000"/>
          </a:xfrm>
          <a:prstGeom prst="rect">
            <a:avLst/>
          </a:prstGeom>
          <a:blipFill dpi="0" rotWithShape="1">
            <a:blip r:embed="rId2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rcRect/>
            <a:tile tx="25400" ty="6350" sx="71000" sy="71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12" name="Straight Connector 11"/>
          <p:cNvCxnSpPr/>
          <p:nvPr/>
        </p:nvCxnSpPr>
        <p:spPr>
          <a:xfrm flipV="1">
            <a:off x="8386842" y="5264106"/>
            <a:ext cx="0" cy="914400"/>
          </a:xfrm>
          <a:prstGeom prst="line">
            <a:avLst/>
          </a:prstGeom>
          <a:ln w="1905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032571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24127" y="2286000"/>
            <a:ext cx="4754880" cy="40233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89320" y="2286000"/>
            <a:ext cx="4754880" cy="40233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4/30/2020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822376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2300" b="0" cap="none" baseline="0">
                <a:solidFill>
                  <a:schemeClr val="accent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24128" y="2967788"/>
            <a:ext cx="4754880" cy="334157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99088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lang="en-US" sz="2300" b="0" kern="1200" cap="none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990888" y="2967788"/>
            <a:ext cx="4754880" cy="334157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4/30/2020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820086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4/30/2020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378166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4/30/2020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780532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24128" y="471509"/>
            <a:ext cx="4389120" cy="1737360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5000" y="822960"/>
            <a:ext cx="5678424" cy="518464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128" y="2257506"/>
            <a:ext cx="4389120" cy="3762294"/>
          </a:xfrm>
        </p:spPr>
        <p:txBody>
          <a:bodyPr lIns="91440" rIns="91440">
            <a:normAutofit/>
          </a:bodyPr>
          <a:lstStyle>
            <a:lvl1pPr marL="0" indent="0">
              <a:lnSpc>
                <a:spcPct val="108000"/>
              </a:lnSpc>
              <a:spcBef>
                <a:spcPts val="6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4/30/2020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171301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8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1"/>
            <a:ext cx="12188952" cy="4572000"/>
          </a:xfrm>
          <a:solidFill>
            <a:schemeClr val="accent1"/>
          </a:solidFill>
        </p:spPr>
        <p:txBody>
          <a:bodyPr lIns="457200" tIns="365760" rIns="45720" bIns="4572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10600" y="4960138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16CA0-919D-4A49-9C8A-62FDFB3A5183}" type="datetimeFigureOut">
              <a:rPr lang="en-US" smtClean="0"/>
              <a:t>4/30/2020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E5644-1E61-4311-A31E-84CB9C7AA8A9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265929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4/30/2020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56215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762000"/>
            <a:ext cx="2628900" cy="5410200"/>
          </a:xfrm>
        </p:spPr>
        <p:txBody>
          <a:bodyPr vert="eaVert" lIns="45720" tIns="91440" rIns="45720" bIns="9144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90601" y="762000"/>
            <a:ext cx="7581900" cy="54102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4/30/2020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7" name="Straight Connector 6"/>
          <p:cNvCxnSpPr/>
          <p:nvPr/>
        </p:nvCxnSpPr>
        <p:spPr>
          <a:xfrm rot="5400000" flipV="1">
            <a:off x="10058400" y="59263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354323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286000"/>
            <a:ext cx="9720073" cy="4023360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24129" y="6470704"/>
            <a:ext cx="2154143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96DFF08F-DC6B-4601-B491-B0F83F6DD2DA}" type="datetimeFigureOut">
              <a:rPr lang="en-US" smtClean="0"/>
              <a:pPr/>
              <a:t>4/30/2020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842932" y="6470704"/>
            <a:ext cx="5901459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837333" y="6470704"/>
            <a:ext cx="973667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7" name="Straight Connector 6"/>
          <p:cNvCxnSpPr/>
          <p:nvPr/>
        </p:nvCxnSpPr>
        <p:spPr>
          <a:xfrm flipV="1">
            <a:off x="762000" y="826324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8648073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5000" kern="1200" cap="all" spc="100" baseline="0">
          <a:solidFill>
            <a:schemeClr val="tx1">
              <a:lumMod val="95000"/>
              <a:lumOff val="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Tw Cen MT" panose="020B0602020104020603" pitchFamily="34" charset="0"/>
        <a:buChar char=" 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26517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4480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59436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77724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91440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060704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216152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3624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bg-BG" sz="4400" dirty="0" smtClean="0"/>
              <a:t>Професията на Моята Майка</a:t>
            </a:r>
            <a:endParaRPr lang="bg-BG" sz="4400" dirty="0"/>
          </a:p>
        </p:txBody>
      </p:sp>
      <p:sp>
        <p:nvSpPr>
          <p:cNvPr id="3" name="Subtitl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bg-BG" dirty="0" smtClean="0"/>
              <a:t>Изготвила:Мария Иванова Дишкова </a:t>
            </a:r>
          </a:p>
          <a:p>
            <a:r>
              <a:rPr lang="bg-BG" dirty="0" smtClean="0"/>
              <a:t>Клас:6е</a:t>
            </a:r>
          </a:p>
          <a:p>
            <a:r>
              <a:rPr lang="bg-BG" dirty="0" smtClean="0"/>
              <a:t>Мама:Катя Иванова </a:t>
            </a:r>
            <a:endParaRPr lang="bg-BG" dirty="0"/>
          </a:p>
        </p:txBody>
      </p:sp>
    </p:spTree>
    <p:extLst>
      <p:ext uri="{BB962C8B-B14F-4D97-AF65-F5344CB8AC3E}">
        <p14:creationId xmlns:p14="http://schemas.microsoft.com/office/powerpoint/2010/main" val="33811494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3061" y="688247"/>
            <a:ext cx="10852319" cy="1499616"/>
          </a:xfrm>
        </p:spPr>
        <p:txBody>
          <a:bodyPr>
            <a:normAutofit/>
          </a:bodyPr>
          <a:lstStyle/>
          <a:p>
            <a:r>
              <a:rPr lang="bg-BG" sz="4800" dirty="0" smtClean="0"/>
              <a:t>Какво Работи?Какво е завършила?</a:t>
            </a:r>
            <a:endParaRPr lang="bg-BG" sz="4800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95339" y="2395471"/>
            <a:ext cx="4754880" cy="4023360"/>
          </a:xfrm>
        </p:spPr>
        <p:txBody>
          <a:bodyPr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bg-BG" sz="2800" dirty="0" smtClean="0"/>
              <a:t>Моята майка е управител на Детска градина,,Мамината къща</a:t>
            </a:r>
            <a:r>
              <a:rPr lang="en-US" sz="2800" dirty="0" smtClean="0"/>
              <a:t>”</a:t>
            </a:r>
            <a:r>
              <a:rPr lang="bg-BG" sz="2800" dirty="0" smtClean="0"/>
              <a:t>.Тя е завършила първо торизъм,после записва педагогика.След педагогиката завършва и Монтесори.</a:t>
            </a:r>
            <a:endParaRPr lang="bg-BG" sz="2800" dirty="0"/>
          </a:p>
          <a:p>
            <a:pPr>
              <a:buFont typeface="Arial" panose="020B0604020202020204" pitchFamily="34" charset="0"/>
              <a:buChar char="•"/>
            </a:pPr>
            <a:r>
              <a:rPr lang="bg-BG" sz="2800" dirty="0" smtClean="0"/>
              <a:t>Сега тя работи като управител,а когато се налага и като учителка</a:t>
            </a:r>
            <a:r>
              <a:rPr lang="en-US" sz="2800" dirty="0" smtClean="0"/>
              <a:t>.</a:t>
            </a:r>
            <a:endParaRPr lang="bg-BG" sz="2800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2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39" t="1485" r="11147" b="1485"/>
          <a:stretch/>
        </p:blipFill>
        <p:spPr>
          <a:xfrm>
            <a:off x="6014434" y="2665926"/>
            <a:ext cx="5455701" cy="320154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5505584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90722" y="572812"/>
            <a:ext cx="12150959" cy="1479524"/>
          </a:xfrm>
        </p:spPr>
        <p:txBody>
          <a:bodyPr>
            <a:normAutofit/>
          </a:bodyPr>
          <a:lstStyle/>
          <a:p>
            <a:r>
              <a:rPr lang="bg-BG" sz="4000" dirty="0" smtClean="0"/>
              <a:t>Трудно ли и е било в началото?Носи ли и удоволствие работат? </a:t>
            </a:r>
            <a:endParaRPr lang="bg-BG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99436" y="2142980"/>
            <a:ext cx="4850200" cy="4308764"/>
          </a:xfrm>
        </p:spPr>
        <p:txBody>
          <a:bodyPr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bg-BG" sz="2800" dirty="0" smtClean="0"/>
              <a:t>В началото разбира се и е било трудно както и на всеки човек,който започва от нулата.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bg-BG" sz="2800" dirty="0" smtClean="0"/>
              <a:t>На нея и носи удоволствие всичко свързано с градината,децата и колегите и.Всички деца са специални за нея,защото градината е като втори техен дом.</a:t>
            </a:r>
            <a:endParaRPr lang="bg-BG" sz="2800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2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601"/>
          <a:stretch/>
        </p:blipFill>
        <p:spPr>
          <a:xfrm>
            <a:off x="6086618" y="2401409"/>
            <a:ext cx="5107855" cy="3565170"/>
          </a:xfrm>
          <a:solidFill>
            <a:schemeClr val="tx2">
              <a:lumMod val="50000"/>
            </a:schemeClr>
          </a:solidFill>
        </p:spPr>
      </p:pic>
    </p:spTree>
    <p:extLst>
      <p:ext uri="{BB962C8B-B14F-4D97-AF65-F5344CB8AC3E}">
        <p14:creationId xmlns:p14="http://schemas.microsoft.com/office/powerpoint/2010/main" val="34411668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127" y="627420"/>
            <a:ext cx="9720072" cy="1499616"/>
          </a:xfrm>
        </p:spPr>
        <p:txBody>
          <a:bodyPr>
            <a:normAutofit/>
          </a:bodyPr>
          <a:lstStyle/>
          <a:p>
            <a:r>
              <a:rPr lang="bg-BG" sz="4000" dirty="0"/>
              <a:t>Има ли професионални постижения с който се гордее?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24127" y="2475448"/>
            <a:ext cx="4754880" cy="4023360"/>
          </a:xfrm>
        </p:spPr>
        <p:txBody>
          <a:bodyPr>
            <a:normAutofit/>
          </a:bodyPr>
          <a:lstStyle/>
          <a:p>
            <a:r>
              <a:rPr lang="bg-BG" sz="2800" dirty="0" smtClean="0"/>
              <a:t>Да,има такива.В момента тя разработва втори обект извън града. Освен това децата се развиват в различни области като:художествена гимнастика,карате,футбол и ментална аритметика.Ходят и на състезания.</a:t>
            </a:r>
            <a:endParaRPr lang="bg-BG" sz="2800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2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69"/>
          <a:stretch/>
        </p:blipFill>
        <p:spPr>
          <a:xfrm>
            <a:off x="6045055" y="2475448"/>
            <a:ext cx="5168243" cy="3639947"/>
          </a:xfrm>
        </p:spPr>
      </p:pic>
    </p:spTree>
    <p:extLst>
      <p:ext uri="{BB962C8B-B14F-4D97-AF65-F5344CB8AC3E}">
        <p14:creationId xmlns:p14="http://schemas.microsoft.com/office/powerpoint/2010/main" val="32390030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tx2">
            <a:lumMod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03956" y="2512490"/>
            <a:ext cx="9720072" cy="1499616"/>
          </a:xfrm>
        </p:spPr>
        <p:txBody>
          <a:bodyPr/>
          <a:lstStyle/>
          <a:p>
            <a:r>
              <a:rPr lang="bg-BG" dirty="0" smtClean="0"/>
              <a:t>Благодаря за вниманието!</a:t>
            </a:r>
            <a:endParaRPr lang="bg-BG" dirty="0"/>
          </a:p>
        </p:txBody>
      </p:sp>
    </p:spTree>
    <p:extLst>
      <p:ext uri="{BB962C8B-B14F-4D97-AF65-F5344CB8AC3E}">
        <p14:creationId xmlns:p14="http://schemas.microsoft.com/office/powerpoint/2010/main" val="6944460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ntegral">
  <a:themeElements>
    <a:clrScheme name="Integral">
      <a:dk1>
        <a:sysClr val="windowText" lastClr="000000"/>
      </a:dk1>
      <a:lt1>
        <a:sysClr val="window" lastClr="FFFFFF"/>
      </a:lt1>
      <a:dk2>
        <a:srgbClr val="564B3C"/>
      </a:dk2>
      <a:lt2>
        <a:srgbClr val="ECEDD1"/>
      </a:lt2>
      <a:accent1>
        <a:srgbClr val="93A299"/>
      </a:accent1>
      <a:accent2>
        <a:srgbClr val="CF543F"/>
      </a:accent2>
      <a:accent3>
        <a:srgbClr val="B5AE53"/>
      </a:accent3>
      <a:accent4>
        <a:srgbClr val="848058"/>
      </a:accent4>
      <a:accent5>
        <a:srgbClr val="E8B54D"/>
      </a:accent5>
      <a:accent6>
        <a:srgbClr val="786C71"/>
      </a:accent6>
      <a:hlink>
        <a:srgbClr val="CCCC00"/>
      </a:hlink>
      <a:folHlink>
        <a:srgbClr val="B2B2B2"/>
      </a:folHlink>
    </a:clrScheme>
    <a:fontScheme name="Integral">
      <a:majorFont>
        <a:latin typeface="Tw Cen MT Condensed" panose="020B06060201040202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gral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atMod val="100000"/>
                <a:lumMod val="100000"/>
              </a:schemeClr>
            </a:gs>
            <a:gs pos="100000">
              <a:schemeClr val="phClr">
                <a:tint val="61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tint val="100000"/>
                <a:shade val="85000"/>
                <a:satMod val="100000"/>
                <a:lumMod val="100000"/>
              </a:schemeClr>
            </a:gs>
            <a:gs pos="100000">
              <a:schemeClr val="phClr"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algn="ctr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76200" dist="25400" dir="5400000" algn="ct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contourW="12700" prstMaterial="flat">
            <a:bevelT w="38100" h="44450" prst="angle"/>
            <a:contourClr>
              <a:schemeClr val="phClr">
                <a:shade val="35000"/>
                <a:satMod val="16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85000"/>
            <a:satMod val="125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  <a:shade val="74000"/>
                <a:satMod val="230000"/>
              </a:schemeClr>
              <a:schemeClr val="phClr">
                <a:tint val="92000"/>
                <a:shade val="69000"/>
                <a:satMod val="250000"/>
              </a:schemeClr>
            </a:duotone>
          </a:blip>
          <a:tile tx="0" ty="0" sx="40000" sy="4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ntegral" id="{3577F8C9-A904-41D8-97D2-FD898F53F20E}" vid="{A41AC481-B287-49C8-90EF-C669597D2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Integral</Template>
  <TotalTime>128</TotalTime>
  <Words>144</Words>
  <Application>Microsoft Office PowerPoint</Application>
  <PresentationFormat>Widescreen</PresentationFormat>
  <Paragraphs>13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Calibri</vt:lpstr>
      <vt:lpstr>Tw Cen MT</vt:lpstr>
      <vt:lpstr>Tw Cen MT Condensed</vt:lpstr>
      <vt:lpstr>Wingdings 3</vt:lpstr>
      <vt:lpstr>Integral</vt:lpstr>
      <vt:lpstr>Професията на Моята Майка</vt:lpstr>
      <vt:lpstr>Какво Работи?Какво е завършила?</vt:lpstr>
      <vt:lpstr>Трудно ли и е било в началото?Носи ли и удоволствие работат? </vt:lpstr>
      <vt:lpstr>Има ли професионални постижения с който се гордее?</vt:lpstr>
      <vt:lpstr>Благодаря за вниманието!</vt:lpstr>
    </vt:vector>
  </TitlesOfParts>
  <Company>Grizli777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Професията на Моята Майка</dc:title>
  <dc:creator>Sony</dc:creator>
  <cp:lastModifiedBy>Sony</cp:lastModifiedBy>
  <cp:revision>10</cp:revision>
  <dcterms:created xsi:type="dcterms:W3CDTF">2020-04-30T06:45:33Z</dcterms:created>
  <dcterms:modified xsi:type="dcterms:W3CDTF">2020-04-30T08:53:38Z</dcterms:modified>
</cp:coreProperties>
</file>