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-3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12/15/2020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pPr/>
              <a:t>12/15/2020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pPr/>
              <a:t>12/15/2020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How to make</a:t>
            </a:r>
            <a:endParaRPr lang="bg-B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5400" b="1" dirty="0" err="1" smtClean="0"/>
              <a:t>Shopska</a:t>
            </a:r>
            <a:r>
              <a:rPr lang="en-US" sz="5400" b="1" dirty="0" smtClean="0"/>
              <a:t> salad</a:t>
            </a:r>
            <a:endParaRPr lang="bg-BG" sz="5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143337" y="6107503"/>
            <a:ext cx="39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 smtClean="0"/>
              <a:t>By: Jordan Genkov </a:t>
            </a:r>
            <a:r>
              <a:rPr lang="en-US" sz="2500" dirty="0" err="1" smtClean="0"/>
              <a:t>Vd</a:t>
            </a:r>
            <a:r>
              <a:rPr lang="en-US" sz="2500" dirty="0" smtClean="0"/>
              <a:t>, </a:t>
            </a:r>
            <a:r>
              <a:rPr lang="bg-BG" sz="2800" dirty="0" smtClean="0"/>
              <a:t>№</a:t>
            </a:r>
            <a:r>
              <a:rPr lang="en-US" sz="2800" dirty="0" smtClean="0"/>
              <a:t> 13</a:t>
            </a:r>
            <a:endParaRPr lang="bg-BG" sz="2500" dirty="0"/>
          </a:p>
        </p:txBody>
      </p:sp>
    </p:spTree>
    <p:extLst>
      <p:ext uri="{BB962C8B-B14F-4D97-AF65-F5344CB8AC3E}">
        <p14:creationId xmlns:p14="http://schemas.microsoft.com/office/powerpoint/2010/main" val="70330887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Shopska</a:t>
            </a:r>
            <a:r>
              <a:rPr lang="en-US" dirty="0" smtClean="0"/>
              <a:t> Salad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500" dirty="0" err="1" smtClean="0"/>
              <a:t>Shopska</a:t>
            </a:r>
            <a:r>
              <a:rPr lang="en-US" sz="3500" dirty="0" smtClean="0"/>
              <a:t> salad </a:t>
            </a:r>
            <a:r>
              <a:rPr lang="en-US" sz="3500" dirty="0"/>
              <a:t>is prepared from chopped tomatoes, cucumbers, roasted peppers, onions, fresh parsley and grated white brined cheese.</a:t>
            </a:r>
            <a:endParaRPr lang="bg-BG" sz="3500" dirty="0"/>
          </a:p>
        </p:txBody>
      </p:sp>
      <p:pic>
        <p:nvPicPr>
          <p:cNvPr id="1026" name="Picture 2" descr="Шопска салата | Fkus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1464" y="4013862"/>
            <a:ext cx="3793765" cy="2132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064573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…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500" dirty="0" smtClean="0"/>
              <a:t>Season </a:t>
            </a:r>
            <a:r>
              <a:rPr lang="en-US" sz="3500" dirty="0"/>
              <a:t>with a dressing of vegetable fat (oil or olive oil) and optionally with wine or apple cider vinegar. If desired, hot pepper can be added.</a:t>
            </a:r>
            <a:endParaRPr lang="bg-BG" sz="3500" dirty="0"/>
          </a:p>
        </p:txBody>
      </p:sp>
      <p:pic>
        <p:nvPicPr>
          <p:cNvPr id="2051" name="Picture 3" descr="Amuse Bouche — Всичко за мазнините, които ядем | Част „Зехтин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189" y="4247344"/>
            <a:ext cx="2857620" cy="189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257114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1380226"/>
            <a:ext cx="9601196" cy="905773"/>
          </a:xfrm>
        </p:spPr>
        <p:txBody>
          <a:bodyPr>
            <a:normAutofit fontScale="90000"/>
          </a:bodyPr>
          <a:lstStyle/>
          <a:p>
            <a:r>
              <a:rPr lang="en-US" sz="3900" dirty="0"/>
              <a:t>Garnish on top of the grated cheese with a stalk of fresh parsley, black olives or a small hot pepper.</a:t>
            </a:r>
            <a:r>
              <a:rPr lang="bg-BG" sz="3500" dirty="0"/>
              <a:t/>
            </a:r>
            <a:br>
              <a:rPr lang="bg-BG" sz="3500" dirty="0"/>
            </a:br>
            <a:endParaRPr lang="bg-BG" sz="35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370" y="2505705"/>
            <a:ext cx="4413175" cy="37236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179027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…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5000" dirty="0" smtClean="0">
                <a:solidFill>
                  <a:schemeClr val="accent1">
                    <a:lumMod val="75000"/>
                  </a:schemeClr>
                </a:solidFill>
              </a:rPr>
              <a:t>Enjoy!</a:t>
            </a:r>
            <a:endParaRPr lang="bg-BG" sz="15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09599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23</TotalTime>
  <Words>95</Words>
  <Application>Microsoft Office PowerPoint</Application>
  <PresentationFormat>Custom</PresentationFormat>
  <Paragraphs>10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Organic</vt:lpstr>
      <vt:lpstr>How to make</vt:lpstr>
      <vt:lpstr>Shopska Salad</vt:lpstr>
      <vt:lpstr>…</vt:lpstr>
      <vt:lpstr>Garnish on top of the grated cheese with a stalk of fresh parsley, black olives or a small hot pepper. </vt:lpstr>
      <vt:lpstr>…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make</dc:title>
  <dc:creator>User</dc:creator>
  <cp:lastModifiedBy>Dora</cp:lastModifiedBy>
  <cp:revision>5</cp:revision>
  <dcterms:created xsi:type="dcterms:W3CDTF">2020-11-10T19:55:23Z</dcterms:created>
  <dcterms:modified xsi:type="dcterms:W3CDTF">2020-12-15T11:53:29Z</dcterms:modified>
</cp:coreProperties>
</file>