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66" r:id="rId3"/>
    <p:sldId id="258" r:id="rId4"/>
    <p:sldId id="257" r:id="rId5"/>
    <p:sldId id="268" r:id="rId6"/>
    <p:sldId id="259" r:id="rId7"/>
    <p:sldId id="260" r:id="rId8"/>
    <p:sldId id="263" r:id="rId9"/>
    <p:sldId id="262" r:id="rId10"/>
    <p:sldId id="267" r:id="rId11"/>
    <p:sldId id="265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058" y="-8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58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72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160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60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82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406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628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38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232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79438"/>
            <a:ext cx="2057400" cy="5211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79438"/>
            <a:ext cx="6019800" cy="5211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903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794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hyperlink" Target="https://drive.google.com/drive/folders/19Gc7mUEgINyvVUiZx7TW8Udig0tqKdX-?usp=sharin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6051" y="3200400"/>
            <a:ext cx="6096000" cy="1295400"/>
          </a:xfrm>
        </p:spPr>
        <p:txBody>
          <a:bodyPr/>
          <a:lstStyle/>
          <a:p>
            <a: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Нашите </a:t>
            </a: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р</a:t>
            </a: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оботи, които изработихме сами, презентирахме ги чрез клип или презентация.</a:t>
            </a:r>
            <a:endParaRPr lang="en-US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2286000"/>
            <a:ext cx="5924551" cy="1143000"/>
          </a:xfrm>
        </p:spPr>
        <p:txBody>
          <a:bodyPr/>
          <a:lstStyle/>
          <a:p>
            <a:r>
              <a:rPr lang="bg-BG" dirty="0" smtClean="0"/>
              <a:t>Аз и Робо в Дигиталния свят</a:t>
            </a:r>
            <a:endParaRPr 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1" y="228600"/>
            <a:ext cx="8610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386" r="100000">
                        <a14:foregroundMark x1="80712" y1="5964" x2="92730" y2="35406"/>
                        <a14:foregroundMark x1="92285" y1="24619" x2="99703" y2="36548"/>
                        <a14:foregroundMark x1="94659" y1="78553" x2="84866" y2="99239"/>
                        <a14:backgroundMark x1="89911" y1="20685" x2="79228" y2="127"/>
                        <a14:backgroundMark x1="97329" y1="19543" x2="90950" y2="127"/>
                        <a14:backgroundMark x1="44955" y1="3680" x2="28338" y2="21447"/>
                        <a14:backgroundMark x1="38427" y1="15482" x2="37537" y2="40482"/>
                        <a14:backgroundMark x1="39911" y1="40102" x2="33383" y2="59137"/>
                        <a14:backgroundMark x1="33383" y1="80203" x2="48665" y2="82995"/>
                        <a14:backgroundMark x1="48665" y1="86168" x2="40356" y2="99239"/>
                        <a14:backgroundMark x1="64392" y1="95305" x2="71810" y2="95305"/>
                        <a14:backgroundMark x1="89021" y1="25000" x2="75074" y2="15482"/>
                        <a14:backgroundMark x1="78338" y1="13198" x2="62611" y2="127"/>
                        <a14:backgroundMark x1="77448" y1="11548" x2="99258" y2="5964"/>
                        <a14:backgroundMark x1="76113" y1="17513" x2="82938" y2="32995"/>
                        <a14:backgroundMark x1="82047" y1="30964" x2="99703" y2="61168"/>
                        <a14:backgroundMark x1="89021" y1="25888" x2="99703" y2="33376"/>
                        <a14:backgroundMark x1="92730" y1="28173" x2="95994" y2="29061"/>
                        <a14:backgroundMark x1="91840" y1="31345" x2="91395" y2="34518"/>
                        <a14:backgroundMark x1="91395" y1="34518" x2="89466" y2="33756"/>
                        <a14:backgroundMark x1="79822" y1="11548" x2="86647" y2="21066"/>
                        <a14:backgroundMark x1="80712" y1="17132" x2="96884" y2="23858"/>
                        <a14:backgroundMark x1="95104" y1="18655" x2="98368" y2="23096"/>
                        <a14:backgroundMark x1="92730" y1="18274" x2="95994" y2="27792"/>
                        <a14:backgroundMark x1="87685" y1="13198" x2="94065" y2="24239"/>
                        <a14:backgroundMark x1="93175" y1="24619" x2="91840" y2="31345"/>
                        <a14:backgroundMark x1="95994" y1="72589" x2="79228" y2="80203"/>
                        <a14:backgroundMark x1="82493" y1="81345" x2="90356" y2="99619"/>
                        <a14:backgroundMark x1="91840" y1="88959" x2="96884" y2="97970"/>
                        <a14:backgroundMark x1="84421" y1="79442" x2="99703" y2="86548"/>
                        <a14:backgroundMark x1="86647" y1="82995" x2="98368" y2="84518"/>
                        <a14:backgroundMark x1="75074" y1="89340" x2="85312" y2="90102"/>
                        <a14:backgroundMark x1="91395" y1="81345" x2="96439" y2="88452"/>
                        <a14:backgroundMark x1="93620" y1="82107" x2="96439" y2="84518"/>
                        <a14:backgroundMark x1="96439" y1="74619" x2="90356" y2="88452"/>
                        <a14:backgroundMark x1="86647" y1="88452" x2="84866" y2="92893"/>
                        <a14:backgroundMark x1="84866" y1="92513" x2="61276" y2="91624"/>
                        <a14:backgroundMark x1="72849" y1="96447" x2="99258" y2="97970"/>
                        <a14:backgroundMark x1="85757" y1="96066" x2="85757" y2="96066"/>
                        <a14:backgroundMark x1="76558" y1="54442" x2="82938" y2="77411"/>
                        <a14:backgroundMark x1="66766" y1="69416" x2="70475" y2="82614"/>
                        <a14:backgroundMark x1="61721" y1="67132" x2="63056" y2="87310"/>
                        <a14:backgroundMark x1="49110" y1="63579" x2="46884" y2="82107"/>
                        <a14:backgroundMark x1="79228" y1="56345" x2="79228" y2="563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6075" flipH="1">
            <a:off x="-414821" y="2938438"/>
            <a:ext cx="3810000" cy="480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53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223962"/>
            <a:ext cx="3292475" cy="440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243011"/>
            <a:ext cx="3117272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19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114425"/>
            <a:ext cx="3115329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114425"/>
            <a:ext cx="33528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47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" y="1160338"/>
            <a:ext cx="3457575" cy="4499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147887"/>
            <a:ext cx="3316287" cy="451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479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289050"/>
            <a:ext cx="2962275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257300"/>
            <a:ext cx="2998787" cy="441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332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95400"/>
            <a:ext cx="3390900" cy="4369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295400"/>
            <a:ext cx="3200400" cy="4369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03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088" y="1133475"/>
            <a:ext cx="3425825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1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49" y="1676400"/>
            <a:ext cx="4458771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824037"/>
            <a:ext cx="2500313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179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463582"/>
            <a:ext cx="3081337" cy="4128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1524000"/>
            <a:ext cx="3200401" cy="400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007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066800"/>
            <a:ext cx="3357563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115631"/>
            <a:ext cx="3295650" cy="4446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46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198559"/>
            <a:ext cx="3601305" cy="4592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263323"/>
            <a:ext cx="3251200" cy="4463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464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2438400"/>
            <a:ext cx="6619875" cy="2547937"/>
          </a:xfrm>
        </p:spPr>
        <p:txBody>
          <a:bodyPr/>
          <a:lstStyle/>
          <a:p>
            <a:pPr marL="0" indent="0" algn="ctr">
              <a:buNone/>
            </a:pPr>
            <a:r>
              <a:rPr lang="bg-BG" dirty="0" smtClean="0"/>
              <a:t>Видеата и презентациите може да видите на:</a:t>
            </a:r>
          </a:p>
          <a:p>
            <a:pPr marL="0" indent="0" algn="ctr">
              <a:buNone/>
            </a:pPr>
            <a:r>
              <a:rPr lang="bg-BG" dirty="0" smtClean="0"/>
              <a:t/>
            </a:r>
            <a:br>
              <a:rPr lang="bg-BG" dirty="0" smtClean="0"/>
            </a:br>
            <a:r>
              <a:rPr lang="en-US" sz="1800" dirty="0">
                <a:hlinkClick r:id="rId2"/>
              </a:rPr>
              <a:t>https://drive.google.com/drive/folders/19Gc7mUEgINyvVUiZx7TW8Udig0tqKdX-?</a:t>
            </a:r>
            <a:r>
              <a:rPr lang="en-US" sz="1800" dirty="0" smtClean="0">
                <a:hlinkClick r:id="rId2"/>
              </a:rPr>
              <a:t>usp=sharing</a:t>
            </a:r>
            <a:endParaRPr lang="en-US" sz="1800" dirty="0" smtClean="0"/>
          </a:p>
          <a:p>
            <a:pPr marL="0" indent="0" algn="ctr">
              <a:buNone/>
            </a:pPr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0"/>
            <a:ext cx="215265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75" y="4781550"/>
            <a:ext cx="20574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275" y="295273"/>
            <a:ext cx="20002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4967287"/>
            <a:ext cx="20193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986337"/>
            <a:ext cx="182880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1924"/>
            <a:ext cx="198120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7" y="752474"/>
            <a:ext cx="2028825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913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bit design template">
  <a:themeElements>
    <a:clrScheme name="Default Design 13">
      <a:dk1>
        <a:srgbClr val="003300"/>
      </a:dk1>
      <a:lt1>
        <a:srgbClr val="FFFFFF"/>
      </a:lt1>
      <a:dk2>
        <a:srgbClr val="3A566E"/>
      </a:dk2>
      <a:lt2>
        <a:srgbClr val="808080"/>
      </a:lt2>
      <a:accent1>
        <a:srgbClr val="A6BF73"/>
      </a:accent1>
      <a:accent2>
        <a:srgbClr val="FFFFCC"/>
      </a:accent2>
      <a:accent3>
        <a:srgbClr val="FFFFFF"/>
      </a:accent3>
      <a:accent4>
        <a:srgbClr val="002A00"/>
      </a:accent4>
      <a:accent5>
        <a:srgbClr val="D0DCBC"/>
      </a:accent5>
      <a:accent6>
        <a:srgbClr val="E7E7B9"/>
      </a:accent6>
      <a:hlink>
        <a:srgbClr val="7EA0BC"/>
      </a:hlink>
      <a:folHlink>
        <a:srgbClr val="BF848A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3300"/>
        </a:dk1>
        <a:lt1>
          <a:srgbClr val="FFFFFF"/>
        </a:lt1>
        <a:dk2>
          <a:srgbClr val="3A566E"/>
        </a:dk2>
        <a:lt2>
          <a:srgbClr val="808080"/>
        </a:lt2>
        <a:accent1>
          <a:srgbClr val="A6BF73"/>
        </a:accent1>
        <a:accent2>
          <a:srgbClr val="FFFFCC"/>
        </a:accent2>
        <a:accent3>
          <a:srgbClr val="FFFFFF"/>
        </a:accent3>
        <a:accent4>
          <a:srgbClr val="002A00"/>
        </a:accent4>
        <a:accent5>
          <a:srgbClr val="D0DCBC"/>
        </a:accent5>
        <a:accent6>
          <a:srgbClr val="E7E7B9"/>
        </a:accent6>
        <a:hlink>
          <a:srgbClr val="7EA0BC"/>
        </a:hlink>
        <a:folHlink>
          <a:srgbClr val="BF84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 design template</Template>
  <TotalTime>167</TotalTime>
  <Words>14</Words>
  <Application>Microsoft Office PowerPoint</Application>
  <PresentationFormat>On-screen Show (4:3)</PresentationFormat>
  <Paragraphs>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Orbit design template</vt:lpstr>
      <vt:lpstr>   Нашите роботи, които изработихме сами, презентирахме ги чрез клип или презентация.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n0ak95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Нашите  рисунки</dc:title>
  <dc:creator>Hristova</dc:creator>
  <cp:lastModifiedBy>Hristova</cp:lastModifiedBy>
  <cp:revision>15</cp:revision>
  <dcterms:created xsi:type="dcterms:W3CDTF">2020-06-23T23:48:08Z</dcterms:created>
  <dcterms:modified xsi:type="dcterms:W3CDTF">2020-06-24T09:44:25Z</dcterms:modified>
</cp:coreProperties>
</file>