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Lst>
  <p:sldSz cx="9144000" cy="51435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6" name="PlaceHolder 2"/>
          <p:cNvSpPr>
            <a:spLocks noGrp="1"/>
          </p:cNvSpPr>
          <p:nvPr>
            <p:ph type="subTitle"/>
          </p:nvPr>
        </p:nvSpPr>
        <p:spPr>
          <a:xfrm>
            <a:off x="311760" y="1234080"/>
            <a:ext cx="8520120" cy="333432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 name="PlaceHolder 2"/>
          <p:cNvSpPr>
            <a:spLocks noGrp="1"/>
          </p:cNvSpPr>
          <p:nvPr>
            <p:ph type="body"/>
          </p:nvPr>
        </p:nvSpPr>
        <p:spPr>
          <a:xfrm>
            <a:off x="311760" y="1234080"/>
            <a:ext cx="8520120" cy="33343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 name="PlaceHolder 2"/>
          <p:cNvSpPr>
            <a:spLocks noGrp="1"/>
          </p:cNvSpPr>
          <p:nvPr>
            <p:ph type="body"/>
          </p:nvPr>
        </p:nvSpPr>
        <p:spPr>
          <a:xfrm>
            <a:off x="31176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11" name="PlaceHolder 3"/>
          <p:cNvSpPr>
            <a:spLocks noGrp="1"/>
          </p:cNvSpPr>
          <p:nvPr>
            <p:ph type="body"/>
          </p:nvPr>
        </p:nvSpPr>
        <p:spPr>
          <a:xfrm>
            <a:off x="467784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311760" y="444960"/>
            <a:ext cx="8520120" cy="265464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5"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6" name="PlaceHolder 3"/>
          <p:cNvSpPr>
            <a:spLocks noGrp="1"/>
          </p:cNvSpPr>
          <p:nvPr>
            <p:ph type="body"/>
          </p:nvPr>
        </p:nvSpPr>
        <p:spPr>
          <a:xfrm>
            <a:off x="467784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17" name="PlaceHolder 4"/>
          <p:cNvSpPr>
            <a:spLocks noGrp="1"/>
          </p:cNvSpPr>
          <p:nvPr>
            <p:ph type="body"/>
          </p:nvPr>
        </p:nvSpPr>
        <p:spPr>
          <a:xfrm>
            <a:off x="31176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9" name="PlaceHolder 2"/>
          <p:cNvSpPr>
            <a:spLocks noGrp="1"/>
          </p:cNvSpPr>
          <p:nvPr>
            <p:ph type="body"/>
          </p:nvPr>
        </p:nvSpPr>
        <p:spPr>
          <a:xfrm>
            <a:off x="31176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20"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21" name="PlaceHolder 4"/>
          <p:cNvSpPr>
            <a:spLocks noGrp="1"/>
          </p:cNvSpPr>
          <p:nvPr>
            <p:ph type="body"/>
          </p:nvPr>
        </p:nvSpPr>
        <p:spPr>
          <a:xfrm>
            <a:off x="467784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23"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24"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25" name="PlaceHolder 4"/>
          <p:cNvSpPr>
            <a:spLocks noGrp="1"/>
          </p:cNvSpPr>
          <p:nvPr>
            <p:ph type="body"/>
          </p:nvPr>
        </p:nvSpPr>
        <p:spPr>
          <a:xfrm>
            <a:off x="311760" y="297576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27" name="PlaceHolder 2"/>
          <p:cNvSpPr>
            <a:spLocks noGrp="1"/>
          </p:cNvSpPr>
          <p:nvPr>
            <p:ph type="body"/>
          </p:nvPr>
        </p:nvSpPr>
        <p:spPr>
          <a:xfrm>
            <a:off x="311760" y="123408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28" name="PlaceHolder 3"/>
          <p:cNvSpPr>
            <a:spLocks noGrp="1"/>
          </p:cNvSpPr>
          <p:nvPr>
            <p:ph type="body"/>
          </p:nvPr>
        </p:nvSpPr>
        <p:spPr>
          <a:xfrm>
            <a:off x="311760" y="297576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30"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1"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2" name="PlaceHolder 4"/>
          <p:cNvSpPr>
            <a:spLocks noGrp="1"/>
          </p:cNvSpPr>
          <p:nvPr>
            <p:ph type="body"/>
          </p:nvPr>
        </p:nvSpPr>
        <p:spPr>
          <a:xfrm>
            <a:off x="31176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3" name="PlaceHolder 5"/>
          <p:cNvSpPr>
            <a:spLocks noGrp="1"/>
          </p:cNvSpPr>
          <p:nvPr>
            <p:ph type="body"/>
          </p:nvPr>
        </p:nvSpPr>
        <p:spPr>
          <a:xfrm>
            <a:off x="467784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35" name="PlaceHolder 2"/>
          <p:cNvSpPr>
            <a:spLocks noGrp="1"/>
          </p:cNvSpPr>
          <p:nvPr>
            <p:ph type="body"/>
          </p:nvPr>
        </p:nvSpPr>
        <p:spPr>
          <a:xfrm>
            <a:off x="31176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6" name="PlaceHolder 3"/>
          <p:cNvSpPr>
            <a:spLocks noGrp="1"/>
          </p:cNvSpPr>
          <p:nvPr>
            <p:ph type="body"/>
          </p:nvPr>
        </p:nvSpPr>
        <p:spPr>
          <a:xfrm>
            <a:off x="319248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7" name="PlaceHolder 4"/>
          <p:cNvSpPr>
            <a:spLocks noGrp="1"/>
          </p:cNvSpPr>
          <p:nvPr>
            <p:ph type="body"/>
          </p:nvPr>
        </p:nvSpPr>
        <p:spPr>
          <a:xfrm>
            <a:off x="607320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8" name="PlaceHolder 5"/>
          <p:cNvSpPr>
            <a:spLocks noGrp="1"/>
          </p:cNvSpPr>
          <p:nvPr>
            <p:ph type="body"/>
          </p:nvPr>
        </p:nvSpPr>
        <p:spPr>
          <a:xfrm>
            <a:off x="31176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39" name="PlaceHolder 6"/>
          <p:cNvSpPr>
            <a:spLocks noGrp="1"/>
          </p:cNvSpPr>
          <p:nvPr>
            <p:ph type="body"/>
          </p:nvPr>
        </p:nvSpPr>
        <p:spPr>
          <a:xfrm>
            <a:off x="319248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40" name="PlaceHolder 7"/>
          <p:cNvSpPr>
            <a:spLocks noGrp="1"/>
          </p:cNvSpPr>
          <p:nvPr>
            <p:ph type="body"/>
          </p:nvPr>
        </p:nvSpPr>
        <p:spPr>
          <a:xfrm>
            <a:off x="607320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5"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46" name="PlaceHolder 2"/>
          <p:cNvSpPr>
            <a:spLocks noGrp="1"/>
          </p:cNvSpPr>
          <p:nvPr>
            <p:ph type="subTitle"/>
          </p:nvPr>
        </p:nvSpPr>
        <p:spPr>
          <a:xfrm>
            <a:off x="311760" y="1234080"/>
            <a:ext cx="8520120" cy="333432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48" name="PlaceHolder 2"/>
          <p:cNvSpPr>
            <a:spLocks noGrp="1"/>
          </p:cNvSpPr>
          <p:nvPr>
            <p:ph type="body"/>
          </p:nvPr>
        </p:nvSpPr>
        <p:spPr>
          <a:xfrm>
            <a:off x="311760" y="1234080"/>
            <a:ext cx="8520120" cy="33343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50" name="PlaceHolder 2"/>
          <p:cNvSpPr>
            <a:spLocks noGrp="1"/>
          </p:cNvSpPr>
          <p:nvPr>
            <p:ph type="body"/>
          </p:nvPr>
        </p:nvSpPr>
        <p:spPr>
          <a:xfrm>
            <a:off x="31176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51" name="PlaceHolder 3"/>
          <p:cNvSpPr>
            <a:spLocks noGrp="1"/>
          </p:cNvSpPr>
          <p:nvPr>
            <p:ph type="body"/>
          </p:nvPr>
        </p:nvSpPr>
        <p:spPr>
          <a:xfrm>
            <a:off x="467784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2"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3" name="PlaceHolder 1"/>
          <p:cNvSpPr>
            <a:spLocks noGrp="1"/>
          </p:cNvSpPr>
          <p:nvPr>
            <p:ph type="subTitle"/>
          </p:nvPr>
        </p:nvSpPr>
        <p:spPr>
          <a:xfrm>
            <a:off x="311760" y="444960"/>
            <a:ext cx="8520120" cy="265464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55"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56" name="PlaceHolder 3"/>
          <p:cNvSpPr>
            <a:spLocks noGrp="1"/>
          </p:cNvSpPr>
          <p:nvPr>
            <p:ph type="body"/>
          </p:nvPr>
        </p:nvSpPr>
        <p:spPr>
          <a:xfrm>
            <a:off x="467784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57" name="PlaceHolder 4"/>
          <p:cNvSpPr>
            <a:spLocks noGrp="1"/>
          </p:cNvSpPr>
          <p:nvPr>
            <p:ph type="body"/>
          </p:nvPr>
        </p:nvSpPr>
        <p:spPr>
          <a:xfrm>
            <a:off x="31176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59" name="PlaceHolder 2"/>
          <p:cNvSpPr>
            <a:spLocks noGrp="1"/>
          </p:cNvSpPr>
          <p:nvPr>
            <p:ph type="body"/>
          </p:nvPr>
        </p:nvSpPr>
        <p:spPr>
          <a:xfrm>
            <a:off x="31176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60"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61" name="PlaceHolder 4"/>
          <p:cNvSpPr>
            <a:spLocks noGrp="1"/>
          </p:cNvSpPr>
          <p:nvPr>
            <p:ph type="body"/>
          </p:nvPr>
        </p:nvSpPr>
        <p:spPr>
          <a:xfrm>
            <a:off x="467784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63"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64"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65" name="PlaceHolder 4"/>
          <p:cNvSpPr>
            <a:spLocks noGrp="1"/>
          </p:cNvSpPr>
          <p:nvPr>
            <p:ph type="body"/>
          </p:nvPr>
        </p:nvSpPr>
        <p:spPr>
          <a:xfrm>
            <a:off x="311760" y="297576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67" name="PlaceHolder 2"/>
          <p:cNvSpPr>
            <a:spLocks noGrp="1"/>
          </p:cNvSpPr>
          <p:nvPr>
            <p:ph type="body"/>
          </p:nvPr>
        </p:nvSpPr>
        <p:spPr>
          <a:xfrm>
            <a:off x="311760" y="123408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68" name="PlaceHolder 3"/>
          <p:cNvSpPr>
            <a:spLocks noGrp="1"/>
          </p:cNvSpPr>
          <p:nvPr>
            <p:ph type="body"/>
          </p:nvPr>
        </p:nvSpPr>
        <p:spPr>
          <a:xfrm>
            <a:off x="311760" y="297576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70"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1"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2" name="PlaceHolder 4"/>
          <p:cNvSpPr>
            <a:spLocks noGrp="1"/>
          </p:cNvSpPr>
          <p:nvPr>
            <p:ph type="body"/>
          </p:nvPr>
        </p:nvSpPr>
        <p:spPr>
          <a:xfrm>
            <a:off x="31176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3" name="PlaceHolder 5"/>
          <p:cNvSpPr>
            <a:spLocks noGrp="1"/>
          </p:cNvSpPr>
          <p:nvPr>
            <p:ph type="body"/>
          </p:nvPr>
        </p:nvSpPr>
        <p:spPr>
          <a:xfrm>
            <a:off x="467784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75" name="PlaceHolder 2"/>
          <p:cNvSpPr>
            <a:spLocks noGrp="1"/>
          </p:cNvSpPr>
          <p:nvPr>
            <p:ph type="body"/>
          </p:nvPr>
        </p:nvSpPr>
        <p:spPr>
          <a:xfrm>
            <a:off x="31176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6" name="PlaceHolder 3"/>
          <p:cNvSpPr>
            <a:spLocks noGrp="1"/>
          </p:cNvSpPr>
          <p:nvPr>
            <p:ph type="body"/>
          </p:nvPr>
        </p:nvSpPr>
        <p:spPr>
          <a:xfrm>
            <a:off x="319248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7" name="PlaceHolder 4"/>
          <p:cNvSpPr>
            <a:spLocks noGrp="1"/>
          </p:cNvSpPr>
          <p:nvPr>
            <p:ph type="body"/>
          </p:nvPr>
        </p:nvSpPr>
        <p:spPr>
          <a:xfrm>
            <a:off x="607320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8" name="PlaceHolder 5"/>
          <p:cNvSpPr>
            <a:spLocks noGrp="1"/>
          </p:cNvSpPr>
          <p:nvPr>
            <p:ph type="body"/>
          </p:nvPr>
        </p:nvSpPr>
        <p:spPr>
          <a:xfrm>
            <a:off x="31176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79" name="PlaceHolder 6"/>
          <p:cNvSpPr>
            <a:spLocks noGrp="1"/>
          </p:cNvSpPr>
          <p:nvPr>
            <p:ph type="body"/>
          </p:nvPr>
        </p:nvSpPr>
        <p:spPr>
          <a:xfrm>
            <a:off x="319248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80" name="PlaceHolder 7"/>
          <p:cNvSpPr>
            <a:spLocks noGrp="1"/>
          </p:cNvSpPr>
          <p:nvPr>
            <p:ph type="body"/>
          </p:nvPr>
        </p:nvSpPr>
        <p:spPr>
          <a:xfrm>
            <a:off x="607320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4"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5" name="PlaceHolder 2"/>
          <p:cNvSpPr>
            <a:spLocks noGrp="1"/>
          </p:cNvSpPr>
          <p:nvPr>
            <p:ph type="subTitle"/>
          </p:nvPr>
        </p:nvSpPr>
        <p:spPr>
          <a:xfrm>
            <a:off x="311760" y="1234080"/>
            <a:ext cx="8520120" cy="333432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7" name="PlaceHolder 2"/>
          <p:cNvSpPr>
            <a:spLocks noGrp="1"/>
          </p:cNvSpPr>
          <p:nvPr>
            <p:ph type="body"/>
          </p:nvPr>
        </p:nvSpPr>
        <p:spPr>
          <a:xfrm>
            <a:off x="311760" y="1234080"/>
            <a:ext cx="8520120" cy="33343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9" name="PlaceHolder 2"/>
          <p:cNvSpPr>
            <a:spLocks noGrp="1"/>
          </p:cNvSpPr>
          <p:nvPr>
            <p:ph type="body"/>
          </p:nvPr>
        </p:nvSpPr>
        <p:spPr>
          <a:xfrm>
            <a:off x="31176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90" name="PlaceHolder 3"/>
          <p:cNvSpPr>
            <a:spLocks noGrp="1"/>
          </p:cNvSpPr>
          <p:nvPr>
            <p:ph type="body"/>
          </p:nvPr>
        </p:nvSpPr>
        <p:spPr>
          <a:xfrm>
            <a:off x="467784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1"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2" name="PlaceHolder 1"/>
          <p:cNvSpPr>
            <a:spLocks noGrp="1"/>
          </p:cNvSpPr>
          <p:nvPr>
            <p:ph type="subTitle"/>
          </p:nvPr>
        </p:nvSpPr>
        <p:spPr>
          <a:xfrm>
            <a:off x="311760" y="444960"/>
            <a:ext cx="8520120" cy="265464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94"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95" name="PlaceHolder 3"/>
          <p:cNvSpPr>
            <a:spLocks noGrp="1"/>
          </p:cNvSpPr>
          <p:nvPr>
            <p:ph type="body"/>
          </p:nvPr>
        </p:nvSpPr>
        <p:spPr>
          <a:xfrm>
            <a:off x="467784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96" name="PlaceHolder 4"/>
          <p:cNvSpPr>
            <a:spLocks noGrp="1"/>
          </p:cNvSpPr>
          <p:nvPr>
            <p:ph type="body"/>
          </p:nvPr>
        </p:nvSpPr>
        <p:spPr>
          <a:xfrm>
            <a:off x="31176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98" name="PlaceHolder 2"/>
          <p:cNvSpPr>
            <a:spLocks noGrp="1"/>
          </p:cNvSpPr>
          <p:nvPr>
            <p:ph type="body"/>
          </p:nvPr>
        </p:nvSpPr>
        <p:spPr>
          <a:xfrm>
            <a:off x="311760" y="1234080"/>
            <a:ext cx="4157640" cy="3334320"/>
          </a:xfrm>
          <a:prstGeom prst="rect">
            <a:avLst/>
          </a:prstGeom>
        </p:spPr>
        <p:txBody>
          <a:bodyPr lIns="0" rIns="0" tIns="0" bIns="0">
            <a:normAutofit/>
          </a:bodyPr>
          <a:p>
            <a:endParaRPr b="0" lang="es-ES" sz="1400" spc="-1" strike="noStrike">
              <a:solidFill>
                <a:srgbClr val="000000"/>
              </a:solidFill>
              <a:latin typeface="Arial"/>
            </a:endParaRPr>
          </a:p>
        </p:txBody>
      </p:sp>
      <p:sp>
        <p:nvSpPr>
          <p:cNvPr id="99"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00" name="PlaceHolder 4"/>
          <p:cNvSpPr>
            <a:spLocks noGrp="1"/>
          </p:cNvSpPr>
          <p:nvPr>
            <p:ph type="body"/>
          </p:nvPr>
        </p:nvSpPr>
        <p:spPr>
          <a:xfrm>
            <a:off x="467784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2"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03"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04" name="PlaceHolder 4"/>
          <p:cNvSpPr>
            <a:spLocks noGrp="1"/>
          </p:cNvSpPr>
          <p:nvPr>
            <p:ph type="body"/>
          </p:nvPr>
        </p:nvSpPr>
        <p:spPr>
          <a:xfrm>
            <a:off x="311760" y="297576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6" name="PlaceHolder 2"/>
          <p:cNvSpPr>
            <a:spLocks noGrp="1"/>
          </p:cNvSpPr>
          <p:nvPr>
            <p:ph type="body"/>
          </p:nvPr>
        </p:nvSpPr>
        <p:spPr>
          <a:xfrm>
            <a:off x="311760" y="123408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07" name="PlaceHolder 3"/>
          <p:cNvSpPr>
            <a:spLocks noGrp="1"/>
          </p:cNvSpPr>
          <p:nvPr>
            <p:ph type="body"/>
          </p:nvPr>
        </p:nvSpPr>
        <p:spPr>
          <a:xfrm>
            <a:off x="311760" y="2975760"/>
            <a:ext cx="852012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9" name="PlaceHolder 2"/>
          <p:cNvSpPr>
            <a:spLocks noGrp="1"/>
          </p:cNvSpPr>
          <p:nvPr>
            <p:ph type="body"/>
          </p:nvPr>
        </p:nvSpPr>
        <p:spPr>
          <a:xfrm>
            <a:off x="31176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0" name="PlaceHolder 3"/>
          <p:cNvSpPr>
            <a:spLocks noGrp="1"/>
          </p:cNvSpPr>
          <p:nvPr>
            <p:ph type="body"/>
          </p:nvPr>
        </p:nvSpPr>
        <p:spPr>
          <a:xfrm>
            <a:off x="4677840" y="123408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1" name="PlaceHolder 4"/>
          <p:cNvSpPr>
            <a:spLocks noGrp="1"/>
          </p:cNvSpPr>
          <p:nvPr>
            <p:ph type="body"/>
          </p:nvPr>
        </p:nvSpPr>
        <p:spPr>
          <a:xfrm>
            <a:off x="31176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2" name="PlaceHolder 5"/>
          <p:cNvSpPr>
            <a:spLocks noGrp="1"/>
          </p:cNvSpPr>
          <p:nvPr>
            <p:ph type="body"/>
          </p:nvPr>
        </p:nvSpPr>
        <p:spPr>
          <a:xfrm>
            <a:off x="4677840" y="2975760"/>
            <a:ext cx="415764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311760" y="444960"/>
            <a:ext cx="8520120" cy="57240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14" name="PlaceHolder 2"/>
          <p:cNvSpPr>
            <a:spLocks noGrp="1"/>
          </p:cNvSpPr>
          <p:nvPr>
            <p:ph type="body"/>
          </p:nvPr>
        </p:nvSpPr>
        <p:spPr>
          <a:xfrm>
            <a:off x="31176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5" name="PlaceHolder 3"/>
          <p:cNvSpPr>
            <a:spLocks noGrp="1"/>
          </p:cNvSpPr>
          <p:nvPr>
            <p:ph type="body"/>
          </p:nvPr>
        </p:nvSpPr>
        <p:spPr>
          <a:xfrm>
            <a:off x="319248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6" name="PlaceHolder 4"/>
          <p:cNvSpPr>
            <a:spLocks noGrp="1"/>
          </p:cNvSpPr>
          <p:nvPr>
            <p:ph type="body"/>
          </p:nvPr>
        </p:nvSpPr>
        <p:spPr>
          <a:xfrm>
            <a:off x="6073200" y="123408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7" name="PlaceHolder 5"/>
          <p:cNvSpPr>
            <a:spLocks noGrp="1"/>
          </p:cNvSpPr>
          <p:nvPr>
            <p:ph type="body"/>
          </p:nvPr>
        </p:nvSpPr>
        <p:spPr>
          <a:xfrm>
            <a:off x="31176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8" name="PlaceHolder 6"/>
          <p:cNvSpPr>
            <a:spLocks noGrp="1"/>
          </p:cNvSpPr>
          <p:nvPr>
            <p:ph type="body"/>
          </p:nvPr>
        </p:nvSpPr>
        <p:spPr>
          <a:xfrm>
            <a:off x="319248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
        <p:nvSpPr>
          <p:cNvPr id="119" name="PlaceHolder 7"/>
          <p:cNvSpPr>
            <a:spLocks noGrp="1"/>
          </p:cNvSpPr>
          <p:nvPr>
            <p:ph type="body"/>
          </p:nvPr>
        </p:nvSpPr>
        <p:spPr>
          <a:xfrm>
            <a:off x="6073200" y="2975760"/>
            <a:ext cx="2743200" cy="15901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8e71c"/>
        </a:solidFill>
      </p:bgPr>
    </p:bg>
    <p:spTree>
      <p:nvGrpSpPr>
        <p:cNvPr id="1" name=""/>
        <p:cNvGrpSpPr/>
        <p:nvPr/>
      </p:nvGrpSpPr>
      <p:grpSpPr>
        <a:xfrm>
          <a:off x="0" y="0"/>
          <a:ext cx="0" cy="0"/>
          <a:chOff x="0" y="0"/>
          <a:chExt cx="0" cy="0"/>
        </a:xfrm>
      </p:grpSpPr>
      <p:sp>
        <p:nvSpPr>
          <p:cNvPr id="0" name="CustomShape 1"/>
          <p:cNvSpPr/>
          <p:nvPr/>
        </p:nvSpPr>
        <p:spPr>
          <a:xfrm>
            <a:off x="4286160" y="0"/>
            <a:ext cx="72000" cy="5143320"/>
          </a:xfrm>
          <a:prstGeom prst="rect">
            <a:avLst/>
          </a:prstGeom>
          <a:solidFill>
            <a:schemeClr val="dk2"/>
          </a:solidFill>
          <a:ln w="0">
            <a:noFill/>
          </a:ln>
        </p:spPr>
        <p:style>
          <a:lnRef idx="0"/>
          <a:fillRef idx="0"/>
          <a:effectRef idx="0"/>
          <a:fontRef idx="minor"/>
        </p:style>
      </p:sp>
      <p:sp>
        <p:nvSpPr>
          <p:cNvPr id="1" name="CustomShape 2"/>
          <p:cNvSpPr/>
          <p:nvPr/>
        </p:nvSpPr>
        <p:spPr>
          <a:xfrm>
            <a:off x="4358520" y="0"/>
            <a:ext cx="3852720" cy="5143320"/>
          </a:xfrm>
          <a:prstGeom prst="rect">
            <a:avLst/>
          </a:prstGeom>
          <a:solidFill>
            <a:schemeClr val="accent4"/>
          </a:solidFill>
          <a:ln w="0">
            <a:noFill/>
          </a:ln>
        </p:spPr>
        <p:style>
          <a:lnRef idx="0"/>
          <a:fillRef idx="0"/>
          <a:effectRef idx="0"/>
          <a:fontRef idx="minor"/>
        </p:style>
      </p:sp>
      <p:sp>
        <p:nvSpPr>
          <p:cNvPr id="2" name="PlaceHolder 3"/>
          <p:cNvSpPr>
            <a:spLocks noGrp="1"/>
          </p:cNvSpPr>
          <p:nvPr>
            <p:ph type="title"/>
          </p:nvPr>
        </p:nvSpPr>
        <p:spPr>
          <a:xfrm>
            <a:off x="344160" y="1404000"/>
            <a:ext cx="8455320" cy="2146320"/>
          </a:xfrm>
          <a:prstGeom prst="rect">
            <a:avLst/>
          </a:prstGeom>
        </p:spPr>
        <p:txBody>
          <a:bodyPr tIns="91440" bIns="91440" anchor="ctr">
            <a:normAutofit fontScale="49000"/>
          </a:bodyPr>
          <a:p>
            <a:pPr algn="ctr"/>
            <a:r>
              <a:rPr b="0" lang="es-ES" sz="6800" spc="-1" strike="noStrike">
                <a:solidFill>
                  <a:srgbClr val="000000"/>
                </a:solidFill>
                <a:latin typeface="Arial"/>
              </a:rPr>
              <a:t>Pulse para editar el formato del texto de título</a:t>
            </a:r>
            <a:endParaRPr b="0" lang="es-ES" sz="6800" spc="-1" strike="noStrike">
              <a:solidFill>
                <a:srgbClr val="000000"/>
              </a:solidFill>
              <a:latin typeface="Arial"/>
            </a:endParaRPr>
          </a:p>
        </p:txBody>
      </p:sp>
      <p:sp>
        <p:nvSpPr>
          <p:cNvPr id="3" name="PlaceHolder 4"/>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CB952076-B68E-44D3-AE99-511B727E9C73}" type="slidenum">
              <a:rPr b="0" lang="es" sz="1000" spc="-1" strike="noStrike">
                <a:solidFill>
                  <a:srgbClr val="000000"/>
                </a:solidFill>
                <a:latin typeface="Playfair Display"/>
                <a:ea typeface="Playfair Display"/>
              </a:rPr>
              <a:t>&lt;número&gt;</a:t>
            </a:fld>
            <a:endParaRPr b="0" lang="es-ES" sz="1000" spc="-1" strike="noStrike">
              <a:latin typeface="Times New Roman"/>
            </a:endParaRPr>
          </a:p>
        </p:txBody>
      </p:sp>
      <p:sp>
        <p:nvSpPr>
          <p:cNvPr id="4" name="PlaceHolder 5"/>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s-ES" sz="1400" spc="-1" strike="noStrike">
                <a:solidFill>
                  <a:srgbClr val="000000"/>
                </a:solidFill>
                <a:latin typeface="Arial"/>
              </a:rPr>
              <a:t>Pulse para editar el formato de texto del esquema</a:t>
            </a:r>
            <a:endParaRPr b="0" lang="es-ES"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s-ES" sz="1400" spc="-1" strike="noStrike">
                <a:solidFill>
                  <a:srgbClr val="000000"/>
                </a:solidFill>
                <a:latin typeface="Arial"/>
              </a:rPr>
              <a:t>Segundo nivel del esquema</a:t>
            </a:r>
            <a:endParaRPr b="0" lang="es-ES"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s-ES" sz="1400" spc="-1" strike="noStrike">
                <a:solidFill>
                  <a:srgbClr val="000000"/>
                </a:solidFill>
                <a:latin typeface="Arial"/>
              </a:rPr>
              <a:t>Tercer nivel del esquema</a:t>
            </a:r>
            <a:endParaRPr b="0" lang="es-ES"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s-ES" sz="1400" spc="-1" strike="noStrike">
                <a:solidFill>
                  <a:srgbClr val="000000"/>
                </a:solidFill>
                <a:latin typeface="Arial"/>
              </a:rPr>
              <a:t>Cuarto nivel del esquema</a:t>
            </a:r>
            <a:endParaRPr b="0" lang="es-ES"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s-ES" sz="2000" spc="-1" strike="noStrike">
                <a:solidFill>
                  <a:srgbClr val="000000"/>
                </a:solidFill>
                <a:latin typeface="Arial"/>
              </a:rPr>
              <a:t>Quinto nivel del esquema</a:t>
            </a:r>
            <a:endParaRPr b="0" lang="es-ES"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s-ES" sz="2000" spc="-1" strike="noStrike">
                <a:solidFill>
                  <a:srgbClr val="000000"/>
                </a:solidFill>
                <a:latin typeface="Arial"/>
              </a:rPr>
              <a:t>Sexto nivel del esquema</a:t>
            </a:r>
            <a:endParaRPr b="0" lang="es-ES"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s-ES" sz="2000" spc="-1" strike="noStrike">
                <a:solidFill>
                  <a:srgbClr val="000000"/>
                </a:solidFill>
                <a:latin typeface="Arial"/>
              </a:rPr>
              <a:t>Séptimo nivel del esquema</a:t>
            </a:r>
            <a:endParaRPr b="0" lang="es-E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1afd1"/>
        </a:solidFill>
      </p:bgPr>
    </p:bg>
    <p:spTree>
      <p:nvGrpSpPr>
        <p:cNvPr id="1" name=""/>
        <p:cNvGrpSpPr/>
        <p:nvPr/>
      </p:nvGrpSpPr>
      <p:grpSpPr>
        <a:xfrm>
          <a:off x="0" y="0"/>
          <a:ext cx="0" cy="0"/>
          <a:chOff x="0" y="0"/>
          <a:chExt cx="0" cy="0"/>
        </a:xfrm>
      </p:grpSpPr>
      <p:sp>
        <p:nvSpPr>
          <p:cNvPr id="41" name="CustomShape 1"/>
          <p:cNvSpPr/>
          <p:nvPr/>
        </p:nvSpPr>
        <p:spPr>
          <a:xfrm rot="5400000">
            <a:off x="4551120" y="-498600"/>
            <a:ext cx="42120" cy="8455320"/>
          </a:xfrm>
          <a:prstGeom prst="rect">
            <a:avLst/>
          </a:prstGeom>
          <a:solidFill>
            <a:schemeClr val="dk2"/>
          </a:solidFill>
          <a:ln w="0">
            <a:noFill/>
          </a:ln>
        </p:spPr>
        <p:style>
          <a:lnRef idx="0"/>
          <a:fillRef idx="0"/>
          <a:effectRef idx="0"/>
          <a:fontRef idx="minor"/>
        </p:style>
      </p:sp>
      <p:sp>
        <p:nvSpPr>
          <p:cNvPr id="42" name="PlaceHolder 2"/>
          <p:cNvSpPr>
            <a:spLocks noGrp="1"/>
          </p:cNvSpPr>
          <p:nvPr>
            <p:ph type="title"/>
          </p:nvPr>
        </p:nvSpPr>
        <p:spPr>
          <a:xfrm>
            <a:off x="344160" y="1404000"/>
            <a:ext cx="8455320" cy="2146320"/>
          </a:xfrm>
          <a:prstGeom prst="rect">
            <a:avLst/>
          </a:prstGeom>
        </p:spPr>
        <p:txBody>
          <a:bodyPr tIns="91440" bIns="91440" anchor="ctr">
            <a:normAutofit/>
          </a:bodyPr>
          <a:p>
            <a:pPr algn="ctr"/>
            <a:r>
              <a:rPr b="0" lang="es-ES" sz="4800" spc="-1" strike="noStrike">
                <a:solidFill>
                  <a:srgbClr val="000000"/>
                </a:solidFill>
                <a:latin typeface="Arial"/>
              </a:rPr>
              <a:t>Pulse para editar el formato del texto de título</a:t>
            </a:r>
            <a:endParaRPr b="0" lang="es-ES" sz="4800" spc="-1" strike="noStrike">
              <a:solidFill>
                <a:srgbClr val="000000"/>
              </a:solidFill>
              <a:latin typeface="Arial"/>
            </a:endParaRPr>
          </a:p>
        </p:txBody>
      </p:sp>
      <p:sp>
        <p:nvSpPr>
          <p:cNvPr id="43" name="PlaceHolder 3"/>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ADB5C362-1C8F-487E-B18A-633DAE24C0A6}" type="slidenum">
              <a:rPr b="0" lang="es" sz="1000" spc="-1" strike="noStrike">
                <a:solidFill>
                  <a:srgbClr val="ffffff"/>
                </a:solidFill>
                <a:latin typeface="Playfair Display"/>
                <a:ea typeface="Playfair Display"/>
              </a:rPr>
              <a:t>&lt;número&gt;</a:t>
            </a:fld>
            <a:endParaRPr b="0" lang="es-ES" sz="1000" spc="-1" strike="noStrike">
              <a:latin typeface="Times New Roman"/>
            </a:endParaRPr>
          </a:p>
        </p:txBody>
      </p:sp>
      <p:sp>
        <p:nvSpPr>
          <p:cNvPr id="44" name="PlaceHolder 4"/>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s-ES" sz="1400" spc="-1" strike="noStrike">
                <a:solidFill>
                  <a:srgbClr val="000000"/>
                </a:solidFill>
                <a:latin typeface="Arial"/>
              </a:rPr>
              <a:t>Pulse para editar el formato de texto del esquema</a:t>
            </a:r>
            <a:endParaRPr b="0" lang="es-ES"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s-ES" sz="1400" spc="-1" strike="noStrike">
                <a:solidFill>
                  <a:srgbClr val="000000"/>
                </a:solidFill>
                <a:latin typeface="Arial"/>
              </a:rPr>
              <a:t>Segundo nivel del esquema</a:t>
            </a:r>
            <a:endParaRPr b="0" lang="es-ES"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s-ES" sz="1400" spc="-1" strike="noStrike">
                <a:solidFill>
                  <a:srgbClr val="000000"/>
                </a:solidFill>
                <a:latin typeface="Arial"/>
              </a:rPr>
              <a:t>Tercer nivel del esquema</a:t>
            </a:r>
            <a:endParaRPr b="0" lang="es-ES"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s-ES" sz="1400" spc="-1" strike="noStrike">
                <a:solidFill>
                  <a:srgbClr val="000000"/>
                </a:solidFill>
                <a:latin typeface="Arial"/>
              </a:rPr>
              <a:t>Cuarto nivel del esquema</a:t>
            </a:r>
            <a:endParaRPr b="0" lang="es-ES"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s-ES" sz="2000" spc="-1" strike="noStrike">
                <a:solidFill>
                  <a:srgbClr val="000000"/>
                </a:solidFill>
                <a:latin typeface="Arial"/>
              </a:rPr>
              <a:t>Quinto nivel del esquema</a:t>
            </a:r>
            <a:endParaRPr b="0" lang="es-ES"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s-ES" sz="2000" spc="-1" strike="noStrike">
                <a:solidFill>
                  <a:srgbClr val="000000"/>
                </a:solidFill>
                <a:latin typeface="Arial"/>
              </a:rPr>
              <a:t>Sexto nivel del esquema</a:t>
            </a:r>
            <a:endParaRPr b="0" lang="es-ES"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s-ES" sz="2000" spc="-1" strike="noStrike">
                <a:solidFill>
                  <a:srgbClr val="000000"/>
                </a:solidFill>
                <a:latin typeface="Arial"/>
              </a:rPr>
              <a:t>Séptimo nivel del esquema</a:t>
            </a:r>
            <a:endParaRPr b="0" lang="es-E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1" name="PlaceHolder 1"/>
          <p:cNvSpPr>
            <a:spLocks noGrp="1"/>
          </p:cNvSpPr>
          <p:nvPr>
            <p:ph type="title"/>
          </p:nvPr>
        </p:nvSpPr>
        <p:spPr>
          <a:xfrm>
            <a:off x="311760" y="444960"/>
            <a:ext cx="8520120" cy="572400"/>
          </a:xfrm>
          <a:prstGeom prst="rect">
            <a:avLst/>
          </a:prstGeom>
        </p:spPr>
        <p:txBody>
          <a:bodyPr tIns="91440" bIns="91440">
            <a:normAutofit fontScale="86000"/>
          </a:bodyPr>
          <a:p>
            <a:pPr algn="ctr"/>
            <a:r>
              <a:rPr b="0" lang="es-ES" sz="3000" spc="-1" strike="noStrike">
                <a:solidFill>
                  <a:srgbClr val="000000"/>
                </a:solidFill>
                <a:latin typeface="Arial"/>
              </a:rPr>
              <a:t>Pulse para editar el formato del texto de título</a:t>
            </a:r>
            <a:endParaRPr b="0" lang="es-ES" sz="3000" spc="-1" strike="noStrike">
              <a:solidFill>
                <a:srgbClr val="000000"/>
              </a:solidFill>
              <a:latin typeface="Arial"/>
            </a:endParaRPr>
          </a:p>
        </p:txBody>
      </p:sp>
      <p:sp>
        <p:nvSpPr>
          <p:cNvPr id="82" name="PlaceHolder 2"/>
          <p:cNvSpPr>
            <a:spLocks noGrp="1"/>
          </p:cNvSpPr>
          <p:nvPr>
            <p:ph type="body"/>
          </p:nvPr>
        </p:nvSpPr>
        <p:spPr>
          <a:xfrm>
            <a:off x="311760" y="1234080"/>
            <a:ext cx="8520120" cy="3334320"/>
          </a:xfrm>
          <a:prstGeom prst="rect">
            <a:avLst/>
          </a:prstGeom>
        </p:spPr>
        <p:txBody>
          <a:bodyPr tIns="91440" bIns="91440">
            <a:normAutofit/>
          </a:bodyPr>
          <a:p>
            <a:pPr marL="432000" indent="-324000" algn="ctr">
              <a:spcBef>
                <a:spcPts val="1417"/>
              </a:spcBef>
              <a:buClr>
                <a:srgbClr val="000000"/>
              </a:buClr>
              <a:buSzPct val="45000"/>
              <a:buFont typeface="Wingdings" charset="2"/>
              <a:buChar char=""/>
            </a:pPr>
            <a:r>
              <a:rPr b="0" lang="es-ES" sz="1800" spc="-1" strike="noStrike">
                <a:solidFill>
                  <a:srgbClr val="000000"/>
                </a:solidFill>
                <a:latin typeface="Arial"/>
              </a:rPr>
              <a:t>Pulse para editar el formato de texto del esquema</a:t>
            </a:r>
            <a:endParaRPr b="0" lang="es-ES" sz="1800" spc="-1" strike="noStrike">
              <a:solidFill>
                <a:srgbClr val="000000"/>
              </a:solidFill>
              <a:latin typeface="Arial"/>
            </a:endParaRPr>
          </a:p>
          <a:p>
            <a:pPr lvl="1" marL="864000" indent="-324000" algn="ctr">
              <a:spcBef>
                <a:spcPts val="1134"/>
              </a:spcBef>
              <a:buClr>
                <a:srgbClr val="000000"/>
              </a:buClr>
              <a:buSzPct val="75000"/>
              <a:buFont typeface="Symbol" charset="2"/>
              <a:buChar char=""/>
            </a:pPr>
            <a:r>
              <a:rPr b="0" lang="es-ES" sz="1800" spc="-1" strike="noStrike">
                <a:solidFill>
                  <a:srgbClr val="000000"/>
                </a:solidFill>
                <a:latin typeface="Arial"/>
              </a:rPr>
              <a:t>Segundo nivel del esquema</a:t>
            </a:r>
            <a:endParaRPr b="0" lang="es-ES" sz="1800" spc="-1" strike="noStrike">
              <a:solidFill>
                <a:srgbClr val="000000"/>
              </a:solidFill>
              <a:latin typeface="Arial"/>
            </a:endParaRPr>
          </a:p>
          <a:p>
            <a:pPr lvl="2" marL="1296000" indent="-288000" algn="ctr">
              <a:spcBef>
                <a:spcPts val="850"/>
              </a:spcBef>
              <a:buClr>
                <a:srgbClr val="000000"/>
              </a:buClr>
              <a:buSzPct val="45000"/>
              <a:buFont typeface="Wingdings" charset="2"/>
              <a:buChar char=""/>
            </a:pPr>
            <a:r>
              <a:rPr b="0" lang="es-ES" sz="1800" spc="-1" strike="noStrike">
                <a:solidFill>
                  <a:srgbClr val="000000"/>
                </a:solidFill>
                <a:latin typeface="Arial"/>
              </a:rPr>
              <a:t>Tercer nivel del esquema</a:t>
            </a:r>
            <a:endParaRPr b="0" lang="es-ES" sz="1800" spc="-1" strike="noStrike">
              <a:solidFill>
                <a:srgbClr val="000000"/>
              </a:solidFill>
              <a:latin typeface="Arial"/>
            </a:endParaRPr>
          </a:p>
          <a:p>
            <a:pPr lvl="3" marL="1728000" indent="-216000" algn="ctr">
              <a:spcBef>
                <a:spcPts val="567"/>
              </a:spcBef>
              <a:buClr>
                <a:srgbClr val="000000"/>
              </a:buClr>
              <a:buSzPct val="75000"/>
              <a:buFont typeface="Symbol" charset="2"/>
              <a:buChar char=""/>
            </a:pPr>
            <a:r>
              <a:rPr b="0" lang="es-ES" sz="1800" spc="-1" strike="noStrike">
                <a:solidFill>
                  <a:srgbClr val="000000"/>
                </a:solidFill>
                <a:latin typeface="Arial"/>
              </a:rPr>
              <a:t>Cuarto nivel del esquema</a:t>
            </a:r>
            <a:endParaRPr b="0" lang="es-ES" sz="1800" spc="-1" strike="noStrike">
              <a:solidFill>
                <a:srgbClr val="000000"/>
              </a:solidFill>
              <a:latin typeface="Arial"/>
            </a:endParaRPr>
          </a:p>
          <a:p>
            <a:pPr lvl="4" marL="2160000" indent="-216000" algn="ctr">
              <a:spcBef>
                <a:spcPts val="283"/>
              </a:spcBef>
              <a:buClr>
                <a:srgbClr val="000000"/>
              </a:buClr>
              <a:buSzPct val="45000"/>
              <a:buFont typeface="Wingdings" charset="2"/>
              <a:buChar char=""/>
            </a:pPr>
            <a:r>
              <a:rPr b="0" lang="es-ES" sz="1800" spc="-1" strike="noStrike">
                <a:solidFill>
                  <a:srgbClr val="000000"/>
                </a:solidFill>
                <a:latin typeface="Arial"/>
              </a:rPr>
              <a:t>Quinto nivel del esquema</a:t>
            </a:r>
            <a:endParaRPr b="0" lang="es-ES" sz="1800" spc="-1" strike="noStrike">
              <a:solidFill>
                <a:srgbClr val="000000"/>
              </a:solidFill>
              <a:latin typeface="Arial"/>
            </a:endParaRPr>
          </a:p>
          <a:p>
            <a:pPr lvl="5" marL="2592000" indent="-216000" algn="ctr">
              <a:spcBef>
                <a:spcPts val="283"/>
              </a:spcBef>
              <a:buClr>
                <a:srgbClr val="000000"/>
              </a:buClr>
              <a:buSzPct val="45000"/>
              <a:buFont typeface="Wingdings" charset="2"/>
              <a:buChar char=""/>
            </a:pPr>
            <a:r>
              <a:rPr b="0" lang="es-ES" sz="1800" spc="-1" strike="noStrike">
                <a:solidFill>
                  <a:srgbClr val="000000"/>
                </a:solidFill>
                <a:latin typeface="Arial"/>
              </a:rPr>
              <a:t>Sexto nivel del esquema</a:t>
            </a:r>
            <a:endParaRPr b="0" lang="es-ES" sz="1800" spc="-1" strike="noStrike">
              <a:solidFill>
                <a:srgbClr val="000000"/>
              </a:solidFill>
              <a:latin typeface="Arial"/>
            </a:endParaRPr>
          </a:p>
          <a:p>
            <a:pPr lvl="6" marL="3024000" indent="-216000" algn="ctr">
              <a:spcBef>
                <a:spcPts val="283"/>
              </a:spcBef>
              <a:buClr>
                <a:srgbClr val="000000"/>
              </a:buClr>
              <a:buSzPct val="45000"/>
              <a:buFont typeface="Wingdings" charset="2"/>
              <a:buChar char=""/>
            </a:pPr>
            <a:r>
              <a:rPr b="0" lang="es-ES" sz="1800" spc="-1" strike="noStrike">
                <a:solidFill>
                  <a:srgbClr val="000000"/>
                </a:solidFill>
                <a:latin typeface="Arial"/>
              </a:rPr>
              <a:t>Séptimo nivel del esquema</a:t>
            </a:r>
            <a:endParaRPr b="0" lang="es-ES" sz="1800" spc="-1" strike="noStrike">
              <a:solidFill>
                <a:srgbClr val="000000"/>
              </a:solidFill>
              <a:latin typeface="Arial"/>
            </a:endParaRPr>
          </a:p>
        </p:txBody>
      </p:sp>
      <p:sp>
        <p:nvSpPr>
          <p:cNvPr id="83" name="PlaceHolder 3"/>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BA17F636-5716-4B5D-9451-A5FD3C6E73F8}" type="slidenum">
              <a:rPr b="0" lang="es" sz="1000" spc="-1" strike="noStrike">
                <a:solidFill>
                  <a:srgbClr val="000000"/>
                </a:solidFill>
                <a:latin typeface="Playfair Display"/>
                <a:ea typeface="Playfair Display"/>
              </a:rPr>
              <a:t>&lt;número&gt;</a:t>
            </a:fld>
            <a:endParaRPr b="0" lang="es-ES" sz="10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27.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27.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27.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0" name="TextShape 1"/>
          <p:cNvSpPr txBox="1"/>
          <p:nvPr/>
        </p:nvSpPr>
        <p:spPr>
          <a:xfrm>
            <a:off x="344160" y="1404000"/>
            <a:ext cx="8455320" cy="2146320"/>
          </a:xfrm>
          <a:prstGeom prst="rect">
            <a:avLst/>
          </a:prstGeom>
          <a:solidFill>
            <a:srgbClr val="ffffff"/>
          </a:solidFill>
          <a:ln w="0">
            <a:noFill/>
          </a:ln>
        </p:spPr>
        <p:txBody>
          <a:bodyPr tIns="91440" bIns="91440" anchor="ctr">
            <a:normAutofit fontScale="76000"/>
          </a:bodyPr>
          <a:p>
            <a:pPr algn="ctr">
              <a:lnSpc>
                <a:spcPct val="100000"/>
              </a:lnSpc>
              <a:tabLst>
                <a:tab algn="l" pos="0"/>
              </a:tabLst>
            </a:pPr>
            <a:r>
              <a:rPr b="1" lang="es-ES" sz="6800" spc="-1" strike="noStrike">
                <a:solidFill>
                  <a:srgbClr val="000000"/>
                </a:solidFill>
                <a:highlight>
                  <a:srgbClr val="f8e71c"/>
                </a:highlight>
                <a:latin typeface="Playfair Display"/>
                <a:ea typeface="Playfair Display"/>
              </a:rPr>
              <a:t>The resposibilities as citizens</a:t>
            </a:r>
            <a:endParaRPr b="0" lang="es-ES" sz="6800" spc="-1" strike="noStrike">
              <a:solidFill>
                <a:srgbClr val="000000"/>
              </a:solidFill>
              <a:latin typeface="Arial"/>
            </a:endParaRPr>
          </a:p>
        </p:txBody>
      </p:sp>
      <p:sp>
        <p:nvSpPr>
          <p:cNvPr id="121" name="TextShape 2"/>
          <p:cNvSpPr txBox="1"/>
          <p:nvPr/>
        </p:nvSpPr>
        <p:spPr>
          <a:xfrm>
            <a:off x="344160" y="3550680"/>
            <a:ext cx="4909680" cy="577440"/>
          </a:xfrm>
          <a:prstGeom prst="rect">
            <a:avLst/>
          </a:prstGeom>
          <a:solidFill>
            <a:srgbClr val="000000"/>
          </a:solidFill>
          <a:ln w="0">
            <a:noFill/>
          </a:ln>
        </p:spPr>
        <p:txBody>
          <a:bodyPr tIns="91440" bIns="91440" anchor="ctr">
            <a:normAutofit fontScale="93000"/>
          </a:bodyPr>
          <a:p>
            <a:pPr>
              <a:lnSpc>
                <a:spcPct val="100000"/>
              </a:lnSpc>
              <a:tabLst>
                <a:tab algn="l" pos="0"/>
              </a:tabLst>
            </a:pPr>
            <a:r>
              <a:rPr b="1" lang="es" sz="2400" spc="-1" strike="noStrike">
                <a:solidFill>
                  <a:srgbClr val="ffffff"/>
                </a:solidFill>
                <a:latin typeface="Montserrat"/>
                <a:ea typeface="Montserrat"/>
              </a:rPr>
              <a:t>3º ESO · ECDH</a:t>
            </a:r>
            <a:endParaRPr b="0" lang="es-ES" sz="24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2" name="TextShape 1"/>
          <p:cNvSpPr txBox="1"/>
          <p:nvPr/>
        </p:nvSpPr>
        <p:spPr>
          <a:xfrm>
            <a:off x="344160" y="1404000"/>
            <a:ext cx="8455320" cy="2146320"/>
          </a:xfrm>
          <a:prstGeom prst="rect">
            <a:avLst/>
          </a:prstGeom>
          <a:solidFill>
            <a:srgbClr val="ffffff"/>
          </a:solidFill>
          <a:ln w="0">
            <a:noFill/>
          </a:ln>
        </p:spPr>
        <p:txBody>
          <a:bodyPr tIns="91440" bIns="91440" anchor="ctr">
            <a:normAutofit/>
          </a:bodyPr>
          <a:p>
            <a:pPr algn="ctr">
              <a:lnSpc>
                <a:spcPct val="115000"/>
              </a:lnSpc>
            </a:pPr>
            <a:r>
              <a:rPr b="1" lang="en-US" sz="2800" spc="-1" strike="noStrike">
                <a:solidFill>
                  <a:srgbClr val="000000"/>
                </a:solidFill>
                <a:highlight>
                  <a:srgbClr val="f8e71c"/>
                </a:highlight>
                <a:latin typeface="Playfair Display"/>
                <a:ea typeface="Playfair Display"/>
              </a:rPr>
              <a:t>What are your responsibilities as a citizen?</a:t>
            </a:r>
            <a:endParaRPr b="0" lang="es-E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3" name="TextShape 1"/>
          <p:cNvSpPr txBox="1"/>
          <p:nvPr/>
        </p:nvSpPr>
        <p:spPr>
          <a:xfrm>
            <a:off x="311760" y="423360"/>
            <a:ext cx="8520120" cy="4277160"/>
          </a:xfrm>
          <a:prstGeom prst="rect">
            <a:avLst/>
          </a:prstGeom>
          <a:noFill/>
          <a:ln w="0">
            <a:noFill/>
          </a:ln>
        </p:spPr>
        <p:txBody>
          <a:bodyPr tIns="91440" bIns="91440" anchor="ctr">
            <a:normAutofit fontScale="38000"/>
          </a:bodyPr>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Accept and obey the constitution and laws.</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Act in accordance with the principle of good faith, with honesty and loyalty.</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Exercise their rights responsibly.</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Treat public servants with respect.</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Respect lines and/or assigned shifts at the points of attention.</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Take care of the facilities and their elements provided for their service, comfort and well-being.</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Comply with what is required for the procedures of the different procedures.</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Ensure the privacy and security of the use of their identification and confidential information provided by the entity.</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Deliver the corresponding information in a timely manner to facilitate the identification of your procedure, request or need.</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Do not pay intermediaries to carry out your procedures before the different state entities, since they are free of charge.</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Report any irregularity that may occur during your application and processing.</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Collaborate with the justice system during the development of the criminal process.</a:t>
            </a:r>
            <a:endParaRPr b="0" lang="es-ES" sz="2000" spc="-1" strike="noStrike">
              <a:solidFill>
                <a:srgbClr val="000000"/>
              </a:solidFill>
              <a:latin typeface="Arial"/>
            </a:endParaRPr>
          </a:p>
          <a:p>
            <a:pPr marL="457200" indent="-342720">
              <a:lnSpc>
                <a:spcPct val="115000"/>
              </a:lnSpc>
              <a:spcAft>
                <a:spcPts val="1001"/>
              </a:spcAft>
              <a:buClr>
                <a:srgbClr val="000000"/>
              </a:buClr>
              <a:buFont typeface="Playfair Display"/>
              <a:buChar char="●"/>
            </a:pPr>
            <a:r>
              <a:rPr b="0" lang="en-US" sz="2000" spc="-1" strike="noStrike">
                <a:solidFill>
                  <a:srgbClr val="000000"/>
                </a:solidFill>
                <a:latin typeface="Calibri"/>
                <a:ea typeface="Calibri"/>
              </a:rPr>
              <a:t>Always report any change in personal data, such as residence or telephone number.</a:t>
            </a:r>
            <a:endParaRPr b="0" lang="es-ES" sz="20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Shape 1"/>
          <p:cNvSpPr txBox="1"/>
          <p:nvPr/>
        </p:nvSpPr>
        <p:spPr>
          <a:xfrm>
            <a:off x="344160" y="1404000"/>
            <a:ext cx="8455320" cy="2146320"/>
          </a:xfrm>
          <a:prstGeom prst="rect">
            <a:avLst/>
          </a:prstGeom>
          <a:solidFill>
            <a:srgbClr val="ffffff"/>
          </a:solidFill>
          <a:ln w="0">
            <a:noFill/>
          </a:ln>
        </p:spPr>
        <p:txBody>
          <a:bodyPr tIns="91440" bIns="91440" anchor="ctr">
            <a:normAutofit/>
          </a:bodyPr>
          <a:p>
            <a:pPr marL="8280" algn="ctr">
              <a:lnSpc>
                <a:spcPct val="100000"/>
              </a:lnSpc>
              <a:spcBef>
                <a:spcPts val="669"/>
              </a:spcBef>
              <a:spcAft>
                <a:spcPts val="1001"/>
              </a:spcAft>
            </a:pPr>
            <a:r>
              <a:rPr b="1" lang="en-US" sz="2000" spc="-1" strike="noStrike">
                <a:solidFill>
                  <a:srgbClr val="000000"/>
                </a:solidFill>
                <a:highlight>
                  <a:srgbClr val="f8e71c"/>
                </a:highlight>
                <a:latin typeface="Playfair Display"/>
                <a:ea typeface="Playfair Display"/>
              </a:rPr>
              <a:t>From what age do you have legal responsibilities?</a:t>
            </a:r>
            <a:endParaRPr b="0" lang="es-ES" sz="20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TextShape 1"/>
          <p:cNvSpPr txBox="1"/>
          <p:nvPr/>
        </p:nvSpPr>
        <p:spPr>
          <a:xfrm>
            <a:off x="311760" y="423360"/>
            <a:ext cx="8520120" cy="4277160"/>
          </a:xfrm>
          <a:prstGeom prst="rect">
            <a:avLst/>
          </a:prstGeom>
          <a:noFill/>
          <a:ln w="0">
            <a:noFill/>
          </a:ln>
        </p:spPr>
        <p:txBody>
          <a:bodyPr tIns="91440" bIns="91440" anchor="ctr">
            <a:normAutofit/>
          </a:bodyPr>
          <a:p>
            <a:pPr algn="ctr">
              <a:lnSpc>
                <a:spcPct val="143000"/>
              </a:lnSpc>
              <a:spcBef>
                <a:spcPts val="669"/>
              </a:spcBef>
              <a:spcAft>
                <a:spcPts val="1001"/>
              </a:spcAft>
              <a:tabLst>
                <a:tab algn="l" pos="0"/>
              </a:tabLst>
            </a:pPr>
            <a:r>
              <a:rPr b="0" lang="en-US" sz="1600" spc="-1" strike="noStrike">
                <a:solidFill>
                  <a:srgbClr val="000000"/>
                </a:solidFill>
                <a:latin typeface="Playfair Display"/>
                <a:ea typeface="Playfair Display"/>
              </a:rPr>
              <a:t>In Spain, all national citizens from the age of 18 can vote (political participation)although it could be said that from the age of 16, they are qualified to have responsibilities in many aspects.</a:t>
            </a:r>
            <a:endParaRPr b="0" lang="es-ES" sz="1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6" name="TextShape 1"/>
          <p:cNvSpPr txBox="1"/>
          <p:nvPr/>
        </p:nvSpPr>
        <p:spPr>
          <a:xfrm>
            <a:off x="210960" y="1377360"/>
            <a:ext cx="8455320" cy="2146320"/>
          </a:xfrm>
          <a:prstGeom prst="rect">
            <a:avLst/>
          </a:prstGeom>
          <a:solidFill>
            <a:srgbClr val="ffffff"/>
          </a:solidFill>
          <a:ln w="0">
            <a:noFill/>
          </a:ln>
        </p:spPr>
        <p:txBody>
          <a:bodyPr tIns="91440" bIns="91440" anchor="ctr">
            <a:normAutofit/>
          </a:bodyPr>
          <a:p>
            <a:pPr marL="8280" algn="ctr">
              <a:lnSpc>
                <a:spcPct val="100000"/>
              </a:lnSpc>
              <a:spcBef>
                <a:spcPts val="145"/>
              </a:spcBef>
              <a:spcAft>
                <a:spcPts val="1001"/>
              </a:spcAft>
            </a:pPr>
            <a:r>
              <a:rPr b="1" lang="en-US" sz="2400" spc="-1" strike="noStrike">
                <a:solidFill>
                  <a:srgbClr val="000000"/>
                </a:solidFill>
                <a:highlight>
                  <a:srgbClr val="f8e71c"/>
                </a:highlight>
                <a:latin typeface="Playfair Display"/>
                <a:ea typeface="Playfair Display"/>
              </a:rPr>
              <a:t>Which are the institutions protecting the human rights?</a:t>
            </a:r>
            <a:endParaRPr b="0" lang="es-ES" sz="2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TextShape 1"/>
          <p:cNvSpPr txBox="1"/>
          <p:nvPr/>
        </p:nvSpPr>
        <p:spPr>
          <a:xfrm>
            <a:off x="311760" y="423360"/>
            <a:ext cx="8520120" cy="4277160"/>
          </a:xfrm>
          <a:prstGeom prst="rect">
            <a:avLst/>
          </a:prstGeom>
          <a:noFill/>
          <a:ln w="0">
            <a:noFill/>
          </a:ln>
        </p:spPr>
        <p:txBody>
          <a:bodyPr tIns="91440" bIns="91440" anchor="ctr">
            <a:noAutofit/>
          </a:bodyPr>
          <a:p>
            <a:pPr marL="457200" indent="-317160" algn="just">
              <a:lnSpc>
                <a:spcPct val="115000"/>
              </a:lnSpc>
              <a:spcBef>
                <a:spcPts val="1001"/>
              </a:spcBef>
              <a:buClr>
                <a:srgbClr val="000000"/>
              </a:buClr>
              <a:buFont typeface="Times New Roman"/>
              <a:buChar char="●"/>
            </a:pPr>
            <a:r>
              <a:rPr b="1" lang="en-US" sz="1400" spc="-1" strike="noStrike">
                <a:solidFill>
                  <a:srgbClr val="000000"/>
                </a:solidFill>
                <a:latin typeface="Times New Roman"/>
                <a:ea typeface="Times New Roman"/>
              </a:rPr>
              <a:t>Trade unions: </a:t>
            </a:r>
            <a:r>
              <a:rPr b="0" lang="en-US" sz="1400" spc="-1" strike="noStrike">
                <a:solidFill>
                  <a:srgbClr val="000000"/>
                </a:solidFill>
                <a:latin typeface="Times New Roman"/>
                <a:ea typeface="Times New Roman"/>
              </a:rPr>
              <a:t>they will protect us from anything that has to do with a person's work activity. </a:t>
            </a:r>
            <a:endParaRPr b="0" lang="es-ES" sz="1400" spc="-1" strike="noStrike">
              <a:solidFill>
                <a:srgbClr val="000000"/>
              </a:solidFill>
              <a:latin typeface="Arial"/>
            </a:endParaRPr>
          </a:p>
          <a:p>
            <a:pPr marL="457200" indent="-317160" algn="just">
              <a:lnSpc>
                <a:spcPct val="115000"/>
              </a:lnSpc>
              <a:spcBef>
                <a:spcPts val="1001"/>
              </a:spcBef>
              <a:buClr>
                <a:srgbClr val="000000"/>
              </a:buClr>
              <a:buFont typeface="Times New Roman"/>
              <a:buChar char="●"/>
            </a:pPr>
            <a:r>
              <a:rPr b="1" lang="en-US" sz="1400" spc="-1" strike="noStrike">
                <a:solidFill>
                  <a:srgbClr val="000000"/>
                </a:solidFill>
                <a:latin typeface="Times New Roman"/>
                <a:ea typeface="Times New Roman"/>
              </a:rPr>
              <a:t>Pressure groups: </a:t>
            </a:r>
            <a:r>
              <a:rPr b="0" lang="en-US" sz="1400" spc="-1" strike="noStrike">
                <a:solidFill>
                  <a:srgbClr val="000000"/>
                </a:solidFill>
                <a:latin typeface="Times New Roman"/>
                <a:ea typeface="Times New Roman"/>
              </a:rPr>
              <a:t>contain influence on political opinions. </a:t>
            </a:r>
            <a:endParaRPr b="0" lang="es-ES" sz="1400" spc="-1" strike="noStrike">
              <a:solidFill>
                <a:srgbClr val="000000"/>
              </a:solidFill>
              <a:latin typeface="Arial"/>
            </a:endParaRPr>
          </a:p>
          <a:p>
            <a:pPr marL="457200" indent="-317160" algn="just">
              <a:lnSpc>
                <a:spcPct val="115000"/>
              </a:lnSpc>
              <a:spcBef>
                <a:spcPts val="1001"/>
              </a:spcBef>
              <a:buClr>
                <a:srgbClr val="000000"/>
              </a:buClr>
              <a:buFont typeface="Times New Roman"/>
              <a:buChar char="●"/>
            </a:pPr>
            <a:r>
              <a:rPr b="1" lang="en-US" sz="1400" spc="-1" strike="noStrike">
                <a:solidFill>
                  <a:srgbClr val="000000"/>
                </a:solidFill>
                <a:latin typeface="Times New Roman"/>
                <a:ea typeface="Times New Roman"/>
              </a:rPr>
              <a:t>Elections: </a:t>
            </a:r>
            <a:r>
              <a:rPr b="0" lang="en-US" sz="1400" spc="-1" strike="noStrike">
                <a:solidFill>
                  <a:srgbClr val="000000"/>
                </a:solidFill>
                <a:latin typeface="Times New Roman"/>
                <a:ea typeface="Times New Roman"/>
              </a:rPr>
              <a:t>which is a birth right. </a:t>
            </a:r>
            <a:endParaRPr b="0" lang="es-ES" sz="1400" spc="-1" strike="noStrike">
              <a:solidFill>
                <a:srgbClr val="000000"/>
              </a:solidFill>
              <a:latin typeface="Arial"/>
            </a:endParaRPr>
          </a:p>
          <a:p>
            <a:pPr marL="457200" indent="-317160" algn="just">
              <a:lnSpc>
                <a:spcPct val="115000"/>
              </a:lnSpc>
              <a:spcBef>
                <a:spcPts val="1001"/>
              </a:spcBef>
              <a:buClr>
                <a:srgbClr val="000000"/>
              </a:buClr>
              <a:buFont typeface="Times New Roman"/>
              <a:buChar char="●"/>
            </a:pPr>
            <a:r>
              <a:rPr b="1" lang="en-US" sz="1400" spc="-1" strike="noStrike">
                <a:solidFill>
                  <a:srgbClr val="000000"/>
                </a:solidFill>
                <a:latin typeface="Times New Roman"/>
                <a:ea typeface="Times New Roman"/>
              </a:rPr>
              <a:t>The civil code and penal code.</a:t>
            </a:r>
            <a:endParaRPr b="0" lang="es-ES" sz="1400" spc="-1" strike="noStrike">
              <a:solidFill>
                <a:srgbClr val="000000"/>
              </a:solidFill>
              <a:latin typeface="Arial"/>
            </a:endParaRPr>
          </a:p>
          <a:p>
            <a:pPr marL="457200" indent="-317160" algn="just">
              <a:lnSpc>
                <a:spcPct val="115000"/>
              </a:lnSpc>
              <a:spcBef>
                <a:spcPts val="1001"/>
              </a:spcBef>
              <a:buClr>
                <a:srgbClr val="000000"/>
              </a:buClr>
              <a:buFont typeface="Times New Roman"/>
              <a:buChar char="●"/>
            </a:pPr>
            <a:r>
              <a:rPr b="1" lang="en-US" sz="1400" spc="-1" strike="noStrike">
                <a:solidFill>
                  <a:srgbClr val="000000"/>
                </a:solidFill>
                <a:latin typeface="Times New Roman"/>
                <a:ea typeface="Times New Roman"/>
              </a:rPr>
              <a:t>The neighbourhood associations: </a:t>
            </a:r>
            <a:r>
              <a:rPr b="0" lang="en-US" sz="1400" spc="-1" strike="noStrike">
                <a:solidFill>
                  <a:srgbClr val="000000"/>
                </a:solidFill>
                <a:latin typeface="Times New Roman"/>
                <a:ea typeface="Times New Roman"/>
              </a:rPr>
              <a:t>they carry out activities that make all of them unite so that it is more pleasant to live together in the physical space they share. </a:t>
            </a:r>
            <a:endParaRPr b="0" lang="es-ES" sz="1400" spc="-1" strike="noStrike">
              <a:solidFill>
                <a:srgbClr val="000000"/>
              </a:solidFill>
              <a:latin typeface="Arial"/>
            </a:endParaRPr>
          </a:p>
          <a:p>
            <a:pPr marL="457200" indent="-317160" algn="just">
              <a:lnSpc>
                <a:spcPct val="115000"/>
              </a:lnSpc>
              <a:spcBef>
                <a:spcPts val="1001"/>
              </a:spcBef>
              <a:buClr>
                <a:srgbClr val="000000"/>
              </a:buClr>
              <a:buFont typeface="Times New Roman"/>
              <a:buChar char="●"/>
            </a:pPr>
            <a:r>
              <a:rPr b="1" lang="en-US" sz="1400" spc="-1" strike="noStrike">
                <a:solidFill>
                  <a:srgbClr val="000000"/>
                </a:solidFill>
                <a:latin typeface="Times New Roman"/>
                <a:ea typeface="Times New Roman"/>
              </a:rPr>
              <a:t>Civil protection: </a:t>
            </a:r>
            <a:r>
              <a:rPr b="0" lang="en-US" sz="1400" spc="-1" strike="noStrike">
                <a:solidFill>
                  <a:srgbClr val="000000"/>
                </a:solidFill>
                <a:latin typeface="Times New Roman"/>
                <a:ea typeface="Times New Roman"/>
              </a:rPr>
              <a:t>to be able to assist as a citizen when something goes wrong (in Spain, the Directorate- General of Civil Protection and Emergencies in the Ministry of Interior) The Convention on the Rights of the Child has many norms created and attached since 1989 with which all but 2 countries (United States and Somalia) count. </a:t>
            </a:r>
            <a:endParaRPr b="0" lang="es-ES" sz="1400" spc="-1" strike="noStrike">
              <a:solidFill>
                <a:srgbClr val="000000"/>
              </a:solidFill>
              <a:latin typeface="Arial"/>
            </a:endParaRPr>
          </a:p>
          <a:p>
            <a:pPr marL="139680" algn="just">
              <a:lnSpc>
                <a:spcPct val="115000"/>
              </a:lnSpc>
              <a:spcBef>
                <a:spcPts val="1001"/>
              </a:spcBef>
              <a:tabLst>
                <a:tab algn="l" pos="0"/>
              </a:tabLst>
            </a:pPr>
            <a:r>
              <a:rPr b="0" lang="en-US" sz="1400" spc="-1" strike="noStrike">
                <a:solidFill>
                  <a:srgbClr val="000000"/>
                </a:solidFill>
                <a:latin typeface="Times New Roman"/>
                <a:ea typeface="Times New Roman"/>
              </a:rPr>
              <a:t>In conclusion, there are many associations and groups of people in each country that help and collaborate with us even if sometimes we do not see them, but it is quite relevant to know and understand their functions and purposes.</a:t>
            </a:r>
            <a:endParaRPr b="0" lang="es-ES"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49</TotalTime>
  <Application>LibreOffice/7.0.1.2$Windows_X86_64 LibreOffice_project/7cbcfc562f6eb6708b5ff7d7397325de9e764452</Application>
  <Words>426</Words>
  <Paragraphs>26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Mónica</dc:creator>
  <dc:description/>
  <dc:language>es-ES</dc:language>
  <cp:lastModifiedBy>USUARIO-0216</cp:lastModifiedBy>
  <dcterms:modified xsi:type="dcterms:W3CDTF">2022-04-24T17:44:06Z</dcterms:modified>
  <cp:revision>7</cp:revision>
  <dc:subject/>
  <dc:title>The resposabilities as citizens</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7</vt:i4>
  </property>
  <property fmtid="{D5CDD505-2E9C-101B-9397-08002B2CF9AE}" pid="8" name="PresentationFormat">
    <vt:lpwstr>Presentación en pantalla (16:9)</vt:lpwstr>
  </property>
  <property fmtid="{D5CDD505-2E9C-101B-9397-08002B2CF9AE}" pid="9" name="ScaleCrop">
    <vt:bool>0</vt:bool>
  </property>
  <property fmtid="{D5CDD505-2E9C-101B-9397-08002B2CF9AE}" pid="10" name="ShareDoc">
    <vt:bool>0</vt:bool>
  </property>
  <property fmtid="{D5CDD505-2E9C-101B-9397-08002B2CF9AE}" pid="11" name="Slides">
    <vt:i4>7</vt:i4>
  </property>
</Properties>
</file>