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5088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84800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3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50181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55281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78474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06333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8084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68572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7124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4575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682E931-7AA9-4D03-838B-0E706D51CBF7}" type="datetimeFigureOut">
              <a:rPr lang="bg-BG" smtClean="0"/>
              <a:t>3.3.2021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5894125-9466-47C3-95E3-38A9B354D14E}" type="slidenum">
              <a:rPr lang="bg-BG" smtClean="0"/>
              <a:t>‹#›</a:t>
            </a:fld>
            <a:endParaRPr lang="bg-BG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46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E3703-FFDE-4CED-BADF-FA2845CFE8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0" y="4332302"/>
            <a:ext cx="10058400" cy="1038687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err="1"/>
              <a:t>Аризонский</a:t>
            </a:r>
            <a:r>
              <a:rPr lang="bg-BG" dirty="0"/>
              <a:t> </a:t>
            </a:r>
            <a:r>
              <a:rPr lang="bg-BG" dirty="0" err="1"/>
              <a:t>ядозуб</a:t>
            </a:r>
            <a:endParaRPr lang="bg-B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960EF0-3114-48EF-A950-CCB0DF4A71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0" y="5894772"/>
            <a:ext cx="10058400" cy="396305"/>
          </a:xfrm>
        </p:spPr>
        <p:txBody>
          <a:bodyPr>
            <a:normAutofit lnSpcReduction="10000"/>
          </a:bodyPr>
          <a:lstStyle/>
          <a:p>
            <a:pPr algn="ctr"/>
            <a:r>
              <a:rPr lang="bg-BG" b="1" dirty="0">
                <a:solidFill>
                  <a:schemeClr val="tx1"/>
                </a:solidFill>
              </a:rPr>
              <a:t>Крис </a:t>
            </a:r>
            <a:r>
              <a:rPr lang="bg-BG" b="1" dirty="0" err="1">
                <a:solidFill>
                  <a:schemeClr val="tx1"/>
                </a:solidFill>
              </a:rPr>
              <a:t>Тинев</a:t>
            </a:r>
            <a:endParaRPr lang="bg-BG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iskamdaznam.com/wp-content/uploads/2017/04/Fakt...">
            <a:extLst>
              <a:ext uri="{FF2B5EF4-FFF2-40B4-BE49-F238E27FC236}">
                <a16:creationId xmlns:a16="http://schemas.microsoft.com/office/drawing/2014/main" id="{AFBE2B2E-D792-43F9-BAF9-6BD28B555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411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809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290E1-3B8C-475B-89C9-BA4B422D8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err="1"/>
              <a:t>Внешний</a:t>
            </a:r>
            <a:r>
              <a:rPr lang="bg-BG" dirty="0"/>
              <a:t> вид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510C0-DECB-45BC-939A-D58A4E0AA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Довольно крупная ящерица длиной до 60 см, из которых 15–17 см приходится на хвост. Масса </a:t>
            </a:r>
            <a:r>
              <a:rPr lang="ru-RU" sz="4000" dirty="0" err="1"/>
              <a:t>жилатье</a:t>
            </a:r>
            <a:r>
              <a:rPr lang="ru-RU" sz="4000" dirty="0"/>
              <a:t> может достигать 2 кг.</a:t>
            </a:r>
            <a:endParaRPr lang="bg-BG" sz="4000" dirty="0"/>
          </a:p>
        </p:txBody>
      </p:sp>
      <p:pic>
        <p:nvPicPr>
          <p:cNvPr id="2051" name="Picture 3" descr="CalPhotos: Heloderma suspectum cinctum; Banded Gila Monster">
            <a:extLst>
              <a:ext uri="{FF2B5EF4-FFF2-40B4-BE49-F238E27FC236}">
                <a16:creationId xmlns:a16="http://schemas.microsoft.com/office/drawing/2014/main" id="{5B52796D-4FEF-4251-B52A-F0C436F37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610" y="3604334"/>
            <a:ext cx="6267635" cy="2764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220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EF773-307C-4EC3-8300-89BAC3A49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/>
              <a:t>Распространение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FCF2E-8986-4589-B12D-A3B74560E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err="1"/>
              <a:t>Распространёны</a:t>
            </a:r>
            <a:r>
              <a:rPr lang="ru-RU" sz="4800" dirty="0"/>
              <a:t> </a:t>
            </a:r>
            <a:r>
              <a:rPr lang="ru-RU" sz="4800" dirty="0" err="1"/>
              <a:t>жилатье</a:t>
            </a:r>
            <a:r>
              <a:rPr lang="ru-RU" sz="4800" dirty="0"/>
              <a:t> на юго-западе США в штатах Юта, Невада, Аризона и Нью-Мексико.</a:t>
            </a:r>
            <a:endParaRPr lang="bg-BG" sz="4800" dirty="0"/>
          </a:p>
        </p:txBody>
      </p:sp>
      <p:pic>
        <p:nvPicPr>
          <p:cNvPr id="4098" name="Picture 2" descr="Arizona Rankings and Facts | US News Best States">
            <a:extLst>
              <a:ext uri="{FF2B5EF4-FFF2-40B4-BE49-F238E27FC236}">
                <a16:creationId xmlns:a16="http://schemas.microsoft.com/office/drawing/2014/main" id="{AE6334E7-A31E-4AD7-AB75-845298397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608" y="3857414"/>
            <a:ext cx="6764784" cy="231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937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93EC4-C62A-473A-BDCE-D0F8084CA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/>
              <a:t>Питание</a:t>
            </a:r>
          </a:p>
        </p:txBody>
      </p:sp>
      <p:pic>
        <p:nvPicPr>
          <p:cNvPr id="3084" name="Picture 12" descr="Banded Gila Monster Eating Quail Eggs | After following this… | Flickr">
            <a:extLst>
              <a:ext uri="{FF2B5EF4-FFF2-40B4-BE49-F238E27FC236}">
                <a16:creationId xmlns:a16="http://schemas.microsoft.com/office/drawing/2014/main" id="{AA5C01ED-1C3B-41EC-A3AC-957DE980D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097" y="3882391"/>
            <a:ext cx="6835806" cy="247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1156E58-C308-49AE-9A78-A96C7293A6F7}"/>
              </a:ext>
            </a:extLst>
          </p:cNvPr>
          <p:cNvSpPr txBox="1">
            <a:spLocks/>
          </p:cNvSpPr>
          <p:nvPr/>
        </p:nvSpPr>
        <p:spPr>
          <a:xfrm>
            <a:off x="1097279" y="1737360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/>
              <a:t>Питается главным образом яйцами птиц и рептилий , а также птицами, ящерицами и мелкими млекопитающими (крольчатами, мышами и белками).</a:t>
            </a:r>
            <a:endParaRPr lang="bg-BG" sz="3200" dirty="0"/>
          </a:p>
        </p:txBody>
      </p:sp>
    </p:spTree>
    <p:extLst>
      <p:ext uri="{BB962C8B-B14F-4D97-AF65-F5344CB8AC3E}">
        <p14:creationId xmlns:p14="http://schemas.microsoft.com/office/powerpoint/2010/main" val="141441140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97FD9FBE8C903A4980681FBF9D0BFD7F" ma:contentTypeVersion="11" ma:contentTypeDescription="Създаване на нов документ" ma:contentTypeScope="" ma:versionID="1c23bdf54916a95b329f2d9f7b031b31">
  <xsd:schema xmlns:xsd="http://www.w3.org/2001/XMLSchema" xmlns:xs="http://www.w3.org/2001/XMLSchema" xmlns:p="http://schemas.microsoft.com/office/2006/metadata/properties" xmlns:ns2="b0a3bcef-c04d-46c9-b63b-30cac49f6d61" targetNamespace="http://schemas.microsoft.com/office/2006/metadata/properties" ma:root="true" ma:fieldsID="ee84f2a7fce13bedcf62fd39fc3ad688" ns2:_="">
    <xsd:import namespace="b0a3bcef-c04d-46c9-b63b-30cac49f6d6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a3bcef-c04d-46c9-b63b-30cac49f6d61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ъдържание"/>
        <xsd:element ref="dc:title" minOccurs="0" maxOccurs="1" ma:index="4" ma:displayName="Заглав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0a3bcef-c04d-46c9-b63b-30cac49f6d61" xsi:nil="true"/>
  </documentManagement>
</p:properties>
</file>

<file path=customXml/itemProps1.xml><?xml version="1.0" encoding="utf-8"?>
<ds:datastoreItem xmlns:ds="http://schemas.openxmlformats.org/officeDocument/2006/customXml" ds:itemID="{E0E68E9C-EACC-4B44-A762-02A352A548CB}"/>
</file>

<file path=customXml/itemProps2.xml><?xml version="1.0" encoding="utf-8"?>
<ds:datastoreItem xmlns:ds="http://schemas.openxmlformats.org/officeDocument/2006/customXml" ds:itemID="{63B31BC7-7567-4130-9FCB-BD27CFEFCB90}"/>
</file>

<file path=customXml/itemProps3.xml><?xml version="1.0" encoding="utf-8"?>
<ds:datastoreItem xmlns:ds="http://schemas.openxmlformats.org/officeDocument/2006/customXml" ds:itemID="{38172801-03D1-419C-8EE1-ED9FB2F8BD4C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28</TotalTime>
  <Words>69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Retrospect</vt:lpstr>
      <vt:lpstr>Аризонский ядозуб</vt:lpstr>
      <vt:lpstr>Внешний вид</vt:lpstr>
      <vt:lpstr>Распространение</vt:lpstr>
      <vt:lpstr>Питание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Аризонский ядозуб</dc:title>
  <dc:creator>User</dc:creator>
  <cp:lastModifiedBy>User</cp:lastModifiedBy>
  <cp:revision>3</cp:revision>
  <dcterms:created xsi:type="dcterms:W3CDTF">2021-03-03T12:08:40Z</dcterms:created>
  <dcterms:modified xsi:type="dcterms:W3CDTF">2021-03-03T12:37:30Z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0x01010097FD9FBE8C903A4980681FBF9D0BFD7F</vt:lpwstr>
  </property>
</Properties>
</file>