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лавие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17" name="Подзаглавие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bg-BG" smtClean="0"/>
              <a:t>Щракнете, за да редактирате стила на подзаглавията в образеца</a:t>
            </a:r>
            <a:endParaRPr kumimoji="0" lang="en-US"/>
          </a:p>
        </p:txBody>
      </p:sp>
      <p:sp>
        <p:nvSpPr>
          <p:cNvPr id="30" name="Контейнер за 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19" name="Контейнер за долния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27" name="Контейнер за номер на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5" name="Контейнер за съдържани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авоъгълник с един скосен и заоблен ъгъл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авоъгълен триъгъл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bg-BG" smtClean="0"/>
              <a:t>Щракнете върху иконата, за да добавите картина</a:t>
            </a:r>
            <a:endParaRPr kumimoji="0" lang="en-US" dirty="0"/>
          </a:p>
        </p:txBody>
      </p:sp>
      <p:sp>
        <p:nvSpPr>
          <p:cNvPr id="10" name="Свободна форма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Свободна форма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вободна форма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Свободна форма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Контейнер за заглавие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0" name="Текстов контейне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kumimoji="0" lang="bg-BG" smtClean="0"/>
              <a:t>Второ ниво</a:t>
            </a:r>
          </a:p>
          <a:p>
            <a:pPr lvl="2" eaLnBrk="1" latinLnBrk="0" hangingPunct="1"/>
            <a:r>
              <a:rPr kumimoji="0" lang="bg-BG" smtClean="0"/>
              <a:t>Трето ниво</a:t>
            </a:r>
          </a:p>
          <a:p>
            <a:pPr lvl="3" eaLnBrk="1" latinLnBrk="0" hangingPunct="1"/>
            <a:r>
              <a:rPr kumimoji="0" lang="bg-BG" smtClean="0"/>
              <a:t>Четвърто ниво</a:t>
            </a:r>
          </a:p>
          <a:p>
            <a:pPr lvl="4" eaLnBrk="1" latinLnBrk="0" hangingPunct="1"/>
            <a:r>
              <a:rPr kumimoji="0" lang="bg-BG" smtClean="0"/>
              <a:t>Пето ниво</a:t>
            </a:r>
            <a:endParaRPr kumimoji="0" lang="en-US"/>
          </a:p>
        </p:txBody>
      </p:sp>
      <p:sp>
        <p:nvSpPr>
          <p:cNvPr id="10" name="Контейнер за 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3E4B92A-2F13-4170-A55E-F156649B4F27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22" name="Контейнер за долния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18" name="Контейнер за номер на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542684F-7629-4ED0-97B3-8C7058C6B05A}" type="slidenum">
              <a:rPr lang="bg-BG" smtClean="0"/>
              <a:t>‹#›</a:t>
            </a:fld>
            <a:endParaRPr lang="bg-BG"/>
          </a:p>
        </p:txBody>
      </p:sp>
      <p:grpSp>
        <p:nvGrpSpPr>
          <p:cNvPr id="2" name="Групиране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Свободна форма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Свободна форма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bg.wikipedia.org/wiki/%D0%9D%D1%8E_%D0%99%D0%BE%D1%80%D0%BA_(%D1%89%D0%B0%D1%82)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bg-BG" sz="6600" dirty="0" smtClean="0"/>
              <a:t>Известни </a:t>
            </a:r>
            <a:r>
              <a:rPr lang="en-US" sz="6600" dirty="0" smtClean="0"/>
              <a:t>IT </a:t>
            </a:r>
            <a:r>
              <a:rPr lang="bg-BG" sz="6600" dirty="0" smtClean="0"/>
              <a:t>личности</a:t>
            </a:r>
            <a:endParaRPr lang="bg-BG" sz="6600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2786050" y="4143380"/>
            <a:ext cx="5602046" cy="1000132"/>
          </a:xfrm>
        </p:spPr>
        <p:txBody>
          <a:bodyPr/>
          <a:lstStyle/>
          <a:p>
            <a:r>
              <a:rPr lang="bg-BG" dirty="0" smtClean="0"/>
              <a:t>Никола Димитров </a:t>
            </a:r>
          </a:p>
          <a:p>
            <a:r>
              <a:rPr lang="bg-BG" dirty="0" smtClean="0"/>
              <a:t>3 в клас</a:t>
            </a:r>
            <a:endParaRPr lang="bg-BG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b="1" dirty="0" err="1" smtClean="0"/>
              <a:t>Маркъс</a:t>
            </a:r>
            <a:r>
              <a:rPr lang="bg-BG" b="1" dirty="0" smtClean="0"/>
              <a:t> </a:t>
            </a:r>
            <a:r>
              <a:rPr lang="bg-BG" b="1" dirty="0" err="1" smtClean="0"/>
              <a:t>Персон</a:t>
            </a:r>
            <a:r>
              <a:rPr lang="bg-BG" b="1" dirty="0" smtClean="0"/>
              <a:t> или </a:t>
            </a:r>
            <a:r>
              <a:rPr lang="bg-BG" b="1" dirty="0" err="1" smtClean="0"/>
              <a:t>Ноч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bg-BG" sz="1800" dirty="0" smtClean="0"/>
              <a:t>Създава </a:t>
            </a:r>
            <a:r>
              <a:rPr lang="en-US" sz="1800" dirty="0" err="1" smtClean="0"/>
              <a:t>Minecraft</a:t>
            </a:r>
            <a:r>
              <a:rPr lang="en-US" sz="1800" dirty="0" smtClean="0"/>
              <a:t> </a:t>
            </a:r>
            <a:r>
              <a:rPr lang="bg-BG" sz="1800" dirty="0" smtClean="0"/>
              <a:t>през 2009г.</a:t>
            </a:r>
          </a:p>
          <a:p>
            <a:r>
              <a:rPr lang="ru-RU" sz="1800" dirty="0" smtClean="0"/>
              <a:t>Роден </a:t>
            </a:r>
            <a:r>
              <a:rPr lang="ru-RU" sz="1800" dirty="0" smtClean="0"/>
              <a:t>на 1 </a:t>
            </a:r>
            <a:r>
              <a:rPr lang="ru-RU" sz="1800" dirty="0" err="1" smtClean="0"/>
              <a:t>юни</a:t>
            </a:r>
            <a:r>
              <a:rPr lang="ru-RU" sz="1800" dirty="0" smtClean="0"/>
              <a:t> 1979 г. в </a:t>
            </a:r>
            <a:r>
              <a:rPr lang="ru-RU" sz="1800" dirty="0" err="1" smtClean="0"/>
              <a:t>Едсбин</a:t>
            </a:r>
            <a:r>
              <a:rPr lang="ru-RU" sz="1800" dirty="0" smtClean="0"/>
              <a:t>, Швеция</a:t>
            </a:r>
            <a:endParaRPr lang="en-US" sz="1800" dirty="0" smtClean="0"/>
          </a:p>
          <a:p>
            <a:r>
              <a:rPr lang="bg-BG" sz="1800" dirty="0" smtClean="0"/>
              <a:t>Играта е създадена за 1 седмица</a:t>
            </a:r>
          </a:p>
          <a:p>
            <a:r>
              <a:rPr lang="ru-RU" sz="1800" dirty="0" err="1" smtClean="0"/>
              <a:t>Minecraft</a:t>
            </a:r>
            <a:r>
              <a:rPr lang="ru-RU" sz="1800" dirty="0" smtClean="0"/>
              <a:t> става огромен хит </a:t>
            </a:r>
            <a:r>
              <a:rPr lang="ru-RU" sz="1800" dirty="0" err="1" smtClean="0"/>
              <a:t>още</a:t>
            </a:r>
            <a:r>
              <a:rPr lang="ru-RU" sz="1800" dirty="0" smtClean="0"/>
              <a:t> </a:t>
            </a:r>
            <a:r>
              <a:rPr lang="ru-RU" sz="1800" dirty="0" err="1" smtClean="0"/>
              <a:t>преди</a:t>
            </a:r>
            <a:r>
              <a:rPr lang="ru-RU" sz="1800" dirty="0" smtClean="0"/>
              <a:t> да </a:t>
            </a:r>
            <a:r>
              <a:rPr lang="ru-RU" sz="1800" dirty="0" err="1" smtClean="0"/>
              <a:t>бъде</a:t>
            </a:r>
            <a:r>
              <a:rPr lang="ru-RU" sz="1800" dirty="0" smtClean="0"/>
              <a:t> </a:t>
            </a:r>
            <a:r>
              <a:rPr lang="ru-RU" sz="1800" dirty="0" err="1" smtClean="0"/>
              <a:t>пусната</a:t>
            </a:r>
            <a:r>
              <a:rPr lang="ru-RU" sz="1800" dirty="0" smtClean="0"/>
              <a:t> </a:t>
            </a:r>
            <a:r>
              <a:rPr lang="ru-RU" sz="1800" dirty="0" err="1" smtClean="0"/>
              <a:t>изцяло</a:t>
            </a:r>
            <a:endParaRPr lang="ru-RU" sz="1800" dirty="0" smtClean="0"/>
          </a:p>
          <a:p>
            <a:r>
              <a:rPr lang="ru-RU" sz="1800" dirty="0" err="1" smtClean="0"/>
              <a:t>През</a:t>
            </a:r>
            <a:r>
              <a:rPr lang="ru-RU" sz="1800" dirty="0" smtClean="0"/>
              <a:t> </a:t>
            </a:r>
            <a:r>
              <a:rPr lang="ru-RU" sz="1800" dirty="0" smtClean="0"/>
              <a:t>2010 </a:t>
            </a:r>
            <a:r>
              <a:rPr lang="ru-RU" sz="1800" dirty="0" smtClean="0"/>
              <a:t>г. Персон и </a:t>
            </a:r>
            <a:r>
              <a:rPr lang="ru-RU" sz="1800" dirty="0" err="1" smtClean="0"/>
              <a:t>приятелят</a:t>
            </a:r>
            <a:r>
              <a:rPr lang="ru-RU" sz="1800" dirty="0" smtClean="0"/>
              <a:t> </a:t>
            </a:r>
            <a:r>
              <a:rPr lang="ru-RU" sz="1800" dirty="0" err="1" smtClean="0"/>
              <a:t>му</a:t>
            </a:r>
            <a:r>
              <a:rPr lang="ru-RU" sz="1800" dirty="0" smtClean="0"/>
              <a:t> </a:t>
            </a:r>
            <a:r>
              <a:rPr lang="ru-RU" sz="1800" dirty="0" err="1" smtClean="0"/>
              <a:t>Джейкъб</a:t>
            </a:r>
            <a:r>
              <a:rPr lang="ru-RU" sz="1800" dirty="0" smtClean="0"/>
              <a:t> </a:t>
            </a:r>
            <a:r>
              <a:rPr lang="ru-RU" sz="1800" dirty="0" err="1" smtClean="0"/>
              <a:t>Порсър</a:t>
            </a:r>
            <a:r>
              <a:rPr lang="ru-RU" sz="1800" dirty="0" smtClean="0"/>
              <a:t> </a:t>
            </a:r>
            <a:r>
              <a:rPr lang="ru-RU" sz="1800" dirty="0" err="1" smtClean="0"/>
              <a:t>основават</a:t>
            </a:r>
            <a:r>
              <a:rPr lang="ru-RU" sz="1800" dirty="0" smtClean="0"/>
              <a:t> компания за видео </a:t>
            </a:r>
            <a:r>
              <a:rPr lang="ru-RU" sz="1800" dirty="0" err="1" smtClean="0"/>
              <a:t>игри</a:t>
            </a:r>
            <a:r>
              <a:rPr lang="ru-RU" sz="1800" dirty="0" smtClean="0"/>
              <a:t>, наречена </a:t>
            </a:r>
            <a:r>
              <a:rPr lang="ru-RU" sz="1800" dirty="0" err="1" smtClean="0"/>
              <a:t>Mojang</a:t>
            </a:r>
            <a:endParaRPr lang="ru-RU" sz="1800" dirty="0" smtClean="0"/>
          </a:p>
          <a:p>
            <a:r>
              <a:rPr lang="ru-RU" sz="1800" dirty="0" err="1" smtClean="0"/>
              <a:t>През</a:t>
            </a:r>
            <a:r>
              <a:rPr lang="ru-RU" sz="1800" dirty="0" smtClean="0"/>
              <a:t> 2014г. </a:t>
            </a:r>
            <a:r>
              <a:rPr lang="ru-RU" sz="1800" dirty="0" err="1" smtClean="0"/>
              <a:t>Компанията</a:t>
            </a:r>
            <a:r>
              <a:rPr lang="ru-RU" sz="1800" dirty="0" smtClean="0"/>
              <a:t> е купена от </a:t>
            </a:r>
            <a:r>
              <a:rPr lang="en-US" sz="1800" dirty="0" smtClean="0"/>
              <a:t>Microsoft</a:t>
            </a:r>
          </a:p>
          <a:p>
            <a:r>
              <a:rPr lang="bg-BG" sz="1800" dirty="0" smtClean="0"/>
              <a:t>Днес </a:t>
            </a:r>
            <a:r>
              <a:rPr lang="bg-BG" sz="1800" dirty="0" err="1" smtClean="0"/>
              <a:t>Маркъс</a:t>
            </a:r>
            <a:r>
              <a:rPr lang="bg-BG" sz="1800" dirty="0" smtClean="0"/>
              <a:t> </a:t>
            </a:r>
            <a:r>
              <a:rPr lang="bg-BG" sz="1800" dirty="0" err="1" smtClean="0"/>
              <a:t>Персон</a:t>
            </a:r>
            <a:r>
              <a:rPr lang="bg-BG" sz="1800" dirty="0" smtClean="0"/>
              <a:t> е милиардер</a:t>
            </a:r>
          </a:p>
          <a:p>
            <a:endParaRPr lang="bg-BG" sz="1800" dirty="0"/>
          </a:p>
        </p:txBody>
      </p:sp>
      <p:pic>
        <p:nvPicPr>
          <p:cNvPr id="4" name="Картина 3" descr="minecraft-bedrock-edition-nintendo-switch-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3714752"/>
            <a:ext cx="2876833" cy="3143248"/>
          </a:xfrm>
          <a:prstGeom prst="rect">
            <a:avLst/>
          </a:prstGeom>
        </p:spPr>
      </p:pic>
      <p:pic>
        <p:nvPicPr>
          <p:cNvPr id="5" name="Картина 4" descr="1514311359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4714860"/>
            <a:ext cx="3500462" cy="2143140"/>
          </a:xfrm>
          <a:prstGeom prst="rect">
            <a:avLst/>
          </a:prstGeom>
        </p:spPr>
      </p:pic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58204" cy="1347046"/>
          </a:xfrm>
        </p:spPr>
        <p:txBody>
          <a:bodyPr>
            <a:noAutofit/>
          </a:bodyPr>
          <a:lstStyle/>
          <a:p>
            <a:pPr algn="ctr"/>
            <a:r>
              <a:rPr lang="bg-BG" sz="4400" dirty="0" smtClean="0"/>
              <a:t/>
            </a:r>
            <a:br>
              <a:rPr lang="bg-BG" sz="4400" dirty="0" smtClean="0"/>
            </a:br>
            <a:r>
              <a:rPr lang="bg-BG" sz="4400" dirty="0" smtClean="0"/>
              <a:t>Тим </a:t>
            </a:r>
            <a:r>
              <a:rPr lang="bg-BG" sz="4400" dirty="0" err="1" smtClean="0"/>
              <a:t>Бърнърс-Лий</a:t>
            </a:r>
            <a:endParaRPr lang="bg-BG" sz="4400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dirty="0" err="1" smtClean="0"/>
              <a:t>Английски</a:t>
            </a:r>
            <a:r>
              <a:rPr lang="ru-RU" sz="1800" dirty="0" smtClean="0"/>
              <a:t> </a:t>
            </a:r>
            <a:r>
              <a:rPr lang="ru-RU" sz="1800" dirty="0" smtClean="0"/>
              <a:t>физик</a:t>
            </a:r>
            <a:r>
              <a:rPr lang="ru-RU" sz="1800" dirty="0" smtClean="0"/>
              <a:t> и </a:t>
            </a:r>
            <a:r>
              <a:rPr lang="ru-RU" sz="1800" dirty="0" err="1" smtClean="0"/>
              <a:t>компютърен</a:t>
            </a:r>
            <a:r>
              <a:rPr lang="ru-RU" sz="1800" dirty="0" smtClean="0"/>
              <a:t> </a:t>
            </a:r>
            <a:r>
              <a:rPr lang="ru-RU" sz="1800" dirty="0" smtClean="0"/>
              <a:t>специалист</a:t>
            </a:r>
          </a:p>
          <a:p>
            <a:r>
              <a:rPr lang="ru-RU" sz="1800" dirty="0" smtClean="0"/>
              <a:t>Основоположник и </a:t>
            </a:r>
            <a:r>
              <a:rPr lang="ru-RU" sz="1800" dirty="0" err="1" smtClean="0"/>
              <a:t>създател</a:t>
            </a:r>
            <a:r>
              <a:rPr lang="ru-RU" sz="1800" dirty="0" smtClean="0"/>
              <a:t> на </a:t>
            </a:r>
            <a:r>
              <a:rPr lang="en-US" sz="1800" b="1" i="1" dirty="0" smtClean="0"/>
              <a:t>World Wide Web</a:t>
            </a:r>
          </a:p>
          <a:p>
            <a:r>
              <a:rPr lang="ru-RU" sz="1800" dirty="0" err="1" smtClean="0"/>
              <a:t>През</a:t>
            </a:r>
            <a:r>
              <a:rPr lang="ru-RU" sz="1800" dirty="0" smtClean="0"/>
              <a:t> </a:t>
            </a:r>
            <a:r>
              <a:rPr lang="ru-RU" sz="1800" dirty="0" err="1" smtClean="0"/>
              <a:t>лятото</a:t>
            </a:r>
            <a:r>
              <a:rPr lang="ru-RU" sz="1800" dirty="0" smtClean="0"/>
              <a:t> на 1991 г. </a:t>
            </a:r>
            <a:r>
              <a:rPr lang="ru-RU" sz="1800" dirty="0" err="1" smtClean="0"/>
              <a:t>проектът</a:t>
            </a:r>
            <a:r>
              <a:rPr lang="ru-RU" sz="1800" dirty="0" smtClean="0"/>
              <a:t> „WWW“, покорил вече </a:t>
            </a:r>
            <a:r>
              <a:rPr lang="ru-RU" sz="1800" dirty="0" err="1" smtClean="0"/>
              <a:t>учените</a:t>
            </a:r>
            <a:r>
              <a:rPr lang="ru-RU" sz="1800" dirty="0" smtClean="0"/>
              <a:t> в Европа, </a:t>
            </a:r>
            <a:r>
              <a:rPr lang="ru-RU" sz="1800" dirty="0" err="1" smtClean="0"/>
              <a:t>пресича</a:t>
            </a:r>
            <a:r>
              <a:rPr lang="ru-RU" sz="1800" dirty="0" smtClean="0"/>
              <a:t> океана и се </a:t>
            </a:r>
            <a:r>
              <a:rPr lang="ru-RU" sz="1800" dirty="0" err="1" smtClean="0"/>
              <a:t>влива</a:t>
            </a:r>
            <a:r>
              <a:rPr lang="ru-RU" sz="1800" dirty="0" smtClean="0"/>
              <a:t> в проекта </a:t>
            </a:r>
            <a:r>
              <a:rPr lang="ru-RU" sz="1800" b="1" i="1" dirty="0" smtClean="0"/>
              <a:t>„</a:t>
            </a:r>
            <a:r>
              <a:rPr lang="en-US" sz="1800" b="1" i="1" dirty="0" smtClean="0"/>
              <a:t>Internet</a:t>
            </a:r>
            <a:r>
              <a:rPr lang="ru-RU" sz="1800" b="1" i="1" dirty="0" smtClean="0"/>
              <a:t>“</a:t>
            </a:r>
            <a:endParaRPr lang="en-US" sz="1800" b="1" i="1" dirty="0" smtClean="0"/>
          </a:p>
          <a:p>
            <a:r>
              <a:rPr lang="ru-RU" sz="1800" dirty="0" err="1" smtClean="0"/>
              <a:t>Първият</a:t>
            </a:r>
            <a:r>
              <a:rPr lang="ru-RU" sz="1800" dirty="0" smtClean="0"/>
              <a:t> </a:t>
            </a:r>
            <a:r>
              <a:rPr lang="ru-RU" sz="1800" dirty="0" err="1" smtClean="0"/>
              <a:t>уебсайт</a:t>
            </a:r>
            <a:r>
              <a:rPr lang="ru-RU" sz="1800" dirty="0" smtClean="0"/>
              <a:t> е </a:t>
            </a:r>
            <a:r>
              <a:rPr lang="ru-RU" sz="1800" dirty="0" err="1" smtClean="0"/>
              <a:t>направен</a:t>
            </a:r>
            <a:r>
              <a:rPr lang="ru-RU" sz="1800" dirty="0" smtClean="0"/>
              <a:t> в ЦЕРН и се </a:t>
            </a:r>
            <a:r>
              <a:rPr lang="ru-RU" sz="1800" dirty="0" err="1" smtClean="0"/>
              <a:t>появява</a:t>
            </a:r>
            <a:r>
              <a:rPr lang="ru-RU" sz="1800" dirty="0" smtClean="0"/>
              <a:t> </a:t>
            </a:r>
            <a:r>
              <a:rPr lang="ru-RU" sz="1800" dirty="0" err="1" smtClean="0"/>
              <a:t>онлайн</a:t>
            </a:r>
            <a:r>
              <a:rPr lang="ru-RU" sz="1800" dirty="0" smtClean="0"/>
              <a:t> на 6 август 1991 година</a:t>
            </a:r>
            <a:r>
              <a:rPr lang="ru-RU" sz="1800" dirty="0" smtClean="0"/>
              <a:t>.</a:t>
            </a:r>
          </a:p>
          <a:p>
            <a:r>
              <a:rPr lang="ru-RU" sz="1800" dirty="0" err="1" smtClean="0"/>
              <a:t>Днес</a:t>
            </a:r>
            <a:r>
              <a:rPr lang="ru-RU" sz="1800" dirty="0" smtClean="0"/>
              <a:t> </a:t>
            </a:r>
            <a:r>
              <a:rPr lang="ru-RU" sz="1800" dirty="0" err="1" smtClean="0"/>
              <a:t>консорциумът</a:t>
            </a:r>
            <a:r>
              <a:rPr lang="ru-RU" sz="1800" dirty="0" smtClean="0"/>
              <a:t> на </a:t>
            </a:r>
            <a:r>
              <a:rPr lang="ru-RU" sz="1800" dirty="0" err="1" smtClean="0"/>
              <a:t>Бърнърс-Лий</a:t>
            </a:r>
            <a:r>
              <a:rPr lang="ru-RU" sz="1800" dirty="0" smtClean="0"/>
              <a:t> W3C се </a:t>
            </a:r>
            <a:r>
              <a:rPr lang="ru-RU" sz="1800" dirty="0" err="1" smtClean="0"/>
              <a:t>грижи</a:t>
            </a:r>
            <a:r>
              <a:rPr lang="ru-RU" sz="1800" dirty="0" smtClean="0"/>
              <a:t> </a:t>
            </a:r>
            <a:r>
              <a:rPr lang="ru-RU" sz="1800" dirty="0" err="1" smtClean="0"/>
              <a:t>глобалната</a:t>
            </a:r>
            <a:r>
              <a:rPr lang="ru-RU" sz="1800" dirty="0" smtClean="0"/>
              <a:t> мрежа да </a:t>
            </a:r>
            <a:r>
              <a:rPr lang="ru-RU" sz="1800" dirty="0" err="1" smtClean="0"/>
              <a:t>остане</a:t>
            </a:r>
            <a:r>
              <a:rPr lang="ru-RU" sz="1800" dirty="0" smtClean="0"/>
              <a:t> </a:t>
            </a:r>
            <a:r>
              <a:rPr lang="ru-RU" sz="1800" dirty="0" err="1" smtClean="0"/>
              <a:t>открита</a:t>
            </a:r>
            <a:r>
              <a:rPr lang="ru-RU" sz="1800" dirty="0" smtClean="0"/>
              <a:t>, без </a:t>
            </a:r>
            <a:r>
              <a:rPr lang="ru-RU" sz="1800" dirty="0" smtClean="0"/>
              <a:t>патент, </a:t>
            </a:r>
            <a:r>
              <a:rPr lang="ru-RU" sz="1800" dirty="0" err="1" smtClean="0"/>
              <a:t>непритежавана</a:t>
            </a:r>
            <a:r>
              <a:rPr lang="ru-RU" sz="1800" dirty="0" smtClean="0"/>
              <a:t> от никого и </a:t>
            </a:r>
            <a:r>
              <a:rPr lang="ru-RU" sz="1800" dirty="0" err="1" smtClean="0"/>
              <a:t>безплатна</a:t>
            </a:r>
            <a:endParaRPr lang="ru-RU" sz="1800" dirty="0" smtClean="0"/>
          </a:p>
          <a:p>
            <a:endParaRPr lang="bg-BG" sz="1800" b="1" i="1" dirty="0"/>
          </a:p>
        </p:txBody>
      </p:sp>
      <p:pic>
        <p:nvPicPr>
          <p:cNvPr id="4" name="Картина 3" descr="133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495" y="4563186"/>
            <a:ext cx="4891097" cy="2294814"/>
          </a:xfrm>
          <a:prstGeom prst="rect">
            <a:avLst/>
          </a:prstGeom>
        </p:spPr>
      </p:pic>
      <p:pic>
        <p:nvPicPr>
          <p:cNvPr id="5" name="Картина 4" descr="изтеглен файл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4500570"/>
            <a:ext cx="2857520" cy="2143116"/>
          </a:xfrm>
          <a:prstGeom prst="rect">
            <a:avLst/>
          </a:prstGeom>
        </p:spPr>
      </p:pic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/>
            </a:r>
            <a:br>
              <a:rPr lang="bg-BG" dirty="0" smtClean="0"/>
            </a:br>
            <a:r>
              <a:rPr lang="bg-BG" dirty="0" smtClean="0"/>
              <a:t>Марк </a:t>
            </a:r>
            <a:r>
              <a:rPr lang="bg-BG" dirty="0" err="1" smtClean="0"/>
              <a:t>Зъкърбърг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dirty="0" err="1" smtClean="0"/>
              <a:t>роден</a:t>
            </a:r>
            <a:r>
              <a:rPr lang="ru-RU" sz="1800" dirty="0" smtClean="0"/>
              <a:t> на </a:t>
            </a:r>
            <a:r>
              <a:rPr lang="ru-RU" sz="1800" dirty="0" smtClean="0"/>
              <a:t>14 май 1984г.</a:t>
            </a:r>
            <a:r>
              <a:rPr lang="ru-RU" sz="1800" dirty="0" smtClean="0"/>
              <a:t> г., в </a:t>
            </a:r>
            <a:r>
              <a:rPr lang="ru-RU" sz="1800" dirty="0" smtClean="0"/>
              <a:t>Уайт </a:t>
            </a:r>
            <a:r>
              <a:rPr lang="ru-RU" sz="1800" dirty="0" err="1" smtClean="0"/>
              <a:t>Плейнс</a:t>
            </a:r>
            <a:r>
              <a:rPr lang="ru-RU" sz="1800" dirty="0" smtClean="0"/>
              <a:t>, </a:t>
            </a:r>
            <a:r>
              <a:rPr lang="ru-RU" sz="1800" dirty="0" err="1" smtClean="0"/>
              <a:t>щата</a:t>
            </a:r>
            <a:r>
              <a:rPr lang="ru-RU" sz="1800" dirty="0" smtClean="0"/>
              <a:t> </a:t>
            </a:r>
            <a:r>
              <a:rPr lang="ru-RU" sz="1800" dirty="0" smtClean="0"/>
              <a:t>Ню</a:t>
            </a:r>
            <a:r>
              <a:rPr lang="ru-RU" sz="1800" dirty="0" smtClean="0">
                <a:hlinkClick r:id="rId2" tooltip="Ню Йорк (щат)"/>
              </a:rPr>
              <a:t> </a:t>
            </a:r>
            <a:r>
              <a:rPr lang="ru-RU" sz="1800" dirty="0" smtClean="0"/>
              <a:t>Йорк, САЩ</a:t>
            </a:r>
          </a:p>
          <a:p>
            <a:r>
              <a:rPr lang="ru-RU" sz="1800" dirty="0" err="1" smtClean="0"/>
              <a:t>Фирмата</a:t>
            </a:r>
            <a:r>
              <a:rPr lang="ru-RU" sz="1800" dirty="0" smtClean="0"/>
              <a:t> </a:t>
            </a:r>
            <a:r>
              <a:rPr lang="ru-RU" sz="1800" b="1" i="1" dirty="0" err="1" smtClean="0"/>
              <a:t>Facebook</a:t>
            </a:r>
            <a:r>
              <a:rPr lang="ru-RU" sz="1800" b="1" i="1" dirty="0" smtClean="0"/>
              <a:t> </a:t>
            </a:r>
            <a:r>
              <a:rPr lang="ru-RU" sz="1800" b="1" i="1" dirty="0" err="1" smtClean="0"/>
              <a:t>Inc</a:t>
            </a:r>
            <a:r>
              <a:rPr lang="ru-RU" sz="1800" dirty="0" smtClean="0"/>
              <a:t>. е основана </a:t>
            </a:r>
            <a:r>
              <a:rPr lang="ru-RU" sz="1800" dirty="0" err="1" smtClean="0"/>
              <a:t>като</a:t>
            </a:r>
            <a:r>
              <a:rPr lang="ru-RU" sz="1800" dirty="0" smtClean="0"/>
              <a:t> </a:t>
            </a:r>
            <a:r>
              <a:rPr lang="ru-RU" sz="1800" dirty="0" err="1" smtClean="0"/>
              <a:t>частна</a:t>
            </a:r>
            <a:r>
              <a:rPr lang="ru-RU" sz="1800" dirty="0" smtClean="0"/>
              <a:t> компания </a:t>
            </a:r>
            <a:r>
              <a:rPr lang="ru-RU" sz="1800" dirty="0" err="1" smtClean="0"/>
              <a:t>през</a:t>
            </a:r>
            <a:r>
              <a:rPr lang="ru-RU" sz="1800" dirty="0" smtClean="0"/>
              <a:t> 2004 г. от </a:t>
            </a:r>
            <a:r>
              <a:rPr lang="ru-RU" sz="1800" dirty="0" err="1" smtClean="0"/>
              <a:t>Зъкърбърг</a:t>
            </a:r>
            <a:r>
              <a:rPr lang="ru-RU" sz="1800" dirty="0" smtClean="0"/>
              <a:t> и </a:t>
            </a:r>
            <a:r>
              <a:rPr lang="ru-RU" sz="1800" dirty="0" err="1" smtClean="0"/>
              <a:t>състудентите</a:t>
            </a:r>
            <a:r>
              <a:rPr lang="ru-RU" sz="1800" dirty="0" smtClean="0"/>
              <a:t> </a:t>
            </a:r>
            <a:r>
              <a:rPr lang="ru-RU" sz="1800" dirty="0" err="1" smtClean="0"/>
              <a:t>му</a:t>
            </a:r>
            <a:r>
              <a:rPr lang="ru-RU" sz="1800" dirty="0" smtClean="0"/>
              <a:t> </a:t>
            </a:r>
            <a:r>
              <a:rPr lang="bg-BG" sz="1800" dirty="0" smtClean="0"/>
              <a:t> </a:t>
            </a:r>
            <a:r>
              <a:rPr lang="bg-BG" sz="1800" dirty="0" err="1" smtClean="0"/>
              <a:t>Едуардо</a:t>
            </a:r>
            <a:r>
              <a:rPr lang="bg-BG" sz="1800" dirty="0" smtClean="0"/>
              <a:t> </a:t>
            </a:r>
            <a:r>
              <a:rPr lang="bg-BG" sz="1800" dirty="0" err="1" smtClean="0"/>
              <a:t>Саверин</a:t>
            </a:r>
            <a:r>
              <a:rPr lang="ru-RU" sz="1800" dirty="0" smtClean="0"/>
              <a:t>, </a:t>
            </a:r>
            <a:r>
              <a:rPr lang="ru-RU" sz="1800" dirty="0" err="1" smtClean="0"/>
              <a:t>Андрю</a:t>
            </a:r>
            <a:r>
              <a:rPr lang="ru-RU" sz="1800" dirty="0" smtClean="0"/>
              <a:t> </a:t>
            </a:r>
            <a:r>
              <a:rPr lang="ru-RU" sz="1800" dirty="0" err="1" smtClean="0"/>
              <a:t>Макколъм</a:t>
            </a:r>
            <a:r>
              <a:rPr lang="ru-RU" sz="1800" dirty="0" smtClean="0"/>
              <a:t>, </a:t>
            </a:r>
            <a:r>
              <a:rPr lang="ru-RU" sz="1800" dirty="0" err="1" smtClean="0"/>
              <a:t>Дъстин</a:t>
            </a:r>
            <a:r>
              <a:rPr lang="ru-RU" sz="1800" dirty="0" smtClean="0"/>
              <a:t> </a:t>
            </a:r>
            <a:r>
              <a:rPr lang="ru-RU" sz="1800" dirty="0" err="1" smtClean="0"/>
              <a:t>Московиц</a:t>
            </a:r>
            <a:r>
              <a:rPr lang="ru-RU" sz="1800" dirty="0" smtClean="0"/>
              <a:t> и </a:t>
            </a:r>
            <a:r>
              <a:rPr lang="ru-RU" sz="1800" dirty="0" err="1" smtClean="0"/>
              <a:t>Крис</a:t>
            </a:r>
            <a:r>
              <a:rPr lang="ru-RU" sz="1800" dirty="0" smtClean="0"/>
              <a:t> </a:t>
            </a:r>
            <a:r>
              <a:rPr lang="ru-RU" sz="1800" dirty="0" err="1" smtClean="0"/>
              <a:t>Хюз</a:t>
            </a:r>
            <a:endParaRPr lang="ru-RU" sz="1800" dirty="0" smtClean="0"/>
          </a:p>
          <a:p>
            <a:r>
              <a:rPr lang="ru-RU" sz="1800" dirty="0" err="1" smtClean="0"/>
              <a:t>През</a:t>
            </a:r>
            <a:r>
              <a:rPr lang="ru-RU" sz="1800" dirty="0" smtClean="0"/>
              <a:t> март 2010 г. списание </a:t>
            </a:r>
            <a:r>
              <a:rPr lang="en-US" sz="1800" b="1" i="1" dirty="0" smtClean="0"/>
              <a:t>Forbes</a:t>
            </a:r>
            <a:r>
              <a:rPr lang="ru-RU" sz="1800" dirty="0" smtClean="0"/>
              <a:t> го </a:t>
            </a:r>
            <a:r>
              <a:rPr lang="ru-RU" sz="1800" dirty="0" err="1" smtClean="0"/>
              <a:t>определя</a:t>
            </a:r>
            <a:r>
              <a:rPr lang="ru-RU" sz="1800" dirty="0" smtClean="0"/>
              <a:t> </a:t>
            </a:r>
            <a:r>
              <a:rPr lang="ru-RU" sz="1800" dirty="0" err="1" smtClean="0"/>
              <a:t>като</a:t>
            </a:r>
            <a:r>
              <a:rPr lang="ru-RU" sz="1800" dirty="0" smtClean="0"/>
              <a:t> </a:t>
            </a:r>
            <a:r>
              <a:rPr lang="ru-RU" sz="1800" dirty="0" err="1" smtClean="0"/>
              <a:t>най-младият</a:t>
            </a:r>
            <a:r>
              <a:rPr lang="ru-RU" sz="1800" dirty="0" smtClean="0"/>
              <a:t> </a:t>
            </a:r>
            <a:r>
              <a:rPr lang="ru-RU" sz="1800" dirty="0" err="1" smtClean="0"/>
              <a:t>милиардер</a:t>
            </a:r>
            <a:endParaRPr lang="en-US" sz="1800" dirty="0" smtClean="0"/>
          </a:p>
          <a:p>
            <a:r>
              <a:rPr lang="ru-RU" sz="1800" dirty="0" smtClean="0"/>
              <a:t>На 21 юли 2010 г. </a:t>
            </a:r>
            <a:r>
              <a:rPr lang="ru-RU" sz="1800" dirty="0" err="1" smtClean="0"/>
              <a:t>Зъкърбърг</a:t>
            </a:r>
            <a:r>
              <a:rPr lang="ru-RU" sz="1800" dirty="0" smtClean="0"/>
              <a:t> </a:t>
            </a:r>
            <a:r>
              <a:rPr lang="ru-RU" sz="1800" dirty="0" err="1" smtClean="0"/>
              <a:t>съобщава</a:t>
            </a:r>
            <a:r>
              <a:rPr lang="ru-RU" sz="1800" dirty="0" smtClean="0"/>
              <a:t>, </a:t>
            </a:r>
            <a:r>
              <a:rPr lang="ru-RU" sz="1800" dirty="0" err="1" smtClean="0"/>
              <a:t>че</a:t>
            </a:r>
            <a:r>
              <a:rPr lang="ru-RU" sz="1800" dirty="0" smtClean="0"/>
              <a:t> </a:t>
            </a:r>
            <a:r>
              <a:rPr lang="ru-RU" sz="1800" dirty="0" err="1" smtClean="0"/>
              <a:t>компанията</a:t>
            </a:r>
            <a:r>
              <a:rPr lang="ru-RU" sz="1800" dirty="0" smtClean="0"/>
              <a:t> </a:t>
            </a:r>
            <a:r>
              <a:rPr lang="ru-RU" sz="1800" dirty="0" err="1" smtClean="0"/>
              <a:t>достига</a:t>
            </a:r>
            <a:r>
              <a:rPr lang="ru-RU" sz="1800" dirty="0" smtClean="0"/>
              <a:t> 500 млн. потребители</a:t>
            </a:r>
            <a:r>
              <a:rPr lang="ru-RU" sz="1800" dirty="0" smtClean="0"/>
              <a:t>.</a:t>
            </a:r>
            <a:endParaRPr lang="en-US" sz="1800" dirty="0" smtClean="0"/>
          </a:p>
          <a:p>
            <a:endParaRPr lang="bg-BG" sz="1800" b="1" i="1" dirty="0"/>
          </a:p>
        </p:txBody>
      </p:sp>
      <p:pic>
        <p:nvPicPr>
          <p:cNvPr id="4" name="Картина 3" descr="blogmedia-583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786322"/>
            <a:ext cx="3160412" cy="1785950"/>
          </a:xfrm>
          <a:prstGeom prst="rect">
            <a:avLst/>
          </a:prstGeom>
        </p:spPr>
      </p:pic>
      <p:pic>
        <p:nvPicPr>
          <p:cNvPr id="5" name="Картина 4" descr="1_3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4786322"/>
            <a:ext cx="3160732" cy="1800950"/>
          </a:xfrm>
          <a:prstGeom prst="rect">
            <a:avLst/>
          </a:prstGeom>
        </p:spPr>
      </p:pic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4" name="Контейнер за съдържание 3" descr="zip-3cc600360482d5d6c1d3b7fae52e190b-ver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785794"/>
            <a:ext cx="3286148" cy="5675321"/>
          </a:xfrm>
        </p:spPr>
      </p:pic>
      <p:pic>
        <p:nvPicPr>
          <p:cNvPr id="5" name="Картина 4" descr="dokumentalen-film-za-minecraft-izliza-v-kraia-na-godinata-ver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857232"/>
            <a:ext cx="2962275" cy="5819772"/>
          </a:xfrm>
          <a:prstGeom prst="rect">
            <a:avLst/>
          </a:prstGeom>
        </p:spPr>
      </p:pic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68</TotalTime>
  <Words>78</Words>
  <Application>Microsoft Office PowerPoint</Application>
  <PresentationFormat>Презентация на цял екран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5</vt:i4>
      </vt:variant>
    </vt:vector>
  </HeadingPairs>
  <TitlesOfParts>
    <vt:vector size="6" baseType="lpstr">
      <vt:lpstr>Поток</vt:lpstr>
      <vt:lpstr>Известни IT личности</vt:lpstr>
      <vt:lpstr>Маркъс Персон или Ноч</vt:lpstr>
      <vt:lpstr> Тим Бърнърс-Лий</vt:lpstr>
      <vt:lpstr> Марк Зъкърбърг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Известни IT личности</dc:title>
  <dc:creator>Потребител на Windows</dc:creator>
  <cp:lastModifiedBy>Потребител на Windows</cp:lastModifiedBy>
  <cp:revision>11</cp:revision>
  <dcterms:created xsi:type="dcterms:W3CDTF">2020-04-25T15:02:31Z</dcterms:created>
  <dcterms:modified xsi:type="dcterms:W3CDTF">2020-04-25T16:11:31Z</dcterms:modified>
</cp:coreProperties>
</file>