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0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4432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966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46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7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3442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845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67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90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920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480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501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4591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236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4616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8388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27147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5400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7DE6118-2437-4B30-8E3C-4D2BE6020583}" type="datetimeFigureOut">
              <a:rPr lang="en-US" smtClean="0"/>
              <a:pPr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168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EEE0AC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594625"/>
            <a:ext cx="6815669" cy="1792040"/>
          </a:xfrm>
        </p:spPr>
        <p:txBody>
          <a:bodyPr>
            <a:normAutofit fontScale="90000"/>
          </a:bodyPr>
          <a:lstStyle/>
          <a:p>
            <a:r>
              <a:rPr lang="bg-BG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lang="bg-BG" sz="40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МАЙ-</a:t>
            </a:r>
            <a:r>
              <a:rPr lang="ru-RU" sz="4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 на българската просвета и култура и на славянската писменост</a:t>
            </a:r>
            <a:endParaRPr lang="bg-BG" sz="40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bg-BG" sz="3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Петър Желев </a:t>
            </a:r>
            <a:r>
              <a:rPr lang="en-US" sz="3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</a:t>
            </a:r>
            <a:r>
              <a:rPr lang="bg-BG" sz="3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3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клас</a:t>
            </a:r>
            <a:endParaRPr lang="bg-BG" sz="32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24m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9896" y="5867929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17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494" y="865911"/>
            <a:ext cx="9601196" cy="1303867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Денят на българската просвета и култура и на славянската писменост</a:t>
            </a:r>
            <a:r>
              <a:rPr lang="ru-RU" sz="16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 български официален празник, честван на 24 май. На този ден в България се чества българската просвета, култура и създаването на глаголицата от Кирил и Методий, известни още и като Солунските братя. Преводите на Библията Кирил и Методий записват на </a:t>
            </a:r>
            <a:r>
              <a:rPr lang="ru-RU" sz="16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глаголица.На </a:t>
            </a:r>
            <a:r>
              <a:rPr lang="ru-RU" sz="16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този ден в България се чества българската просвета, култура и създаването на глаголицата от Кирил и Методий, известни още и като Солунските братя. Преводите на Библията Кирил и Методий записват на глаголица</a:t>
            </a:r>
            <a:endParaRPr lang="bg-BG" sz="16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Върви, народе възродени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87769.75"/>
                  <p14:fade out="1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39800" y="5554132"/>
            <a:ext cx="359833" cy="359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012" y="2555071"/>
            <a:ext cx="2546773" cy="3623363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67435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2000">
        <p14:prism isContent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816300"/>
            <a:ext cx="9601196" cy="1358188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Денят на светите братя Кирил и Методий – създателите на славянската азбука бил отбелязван като църковен празник (на 11 май) още преди XII век, но за първи път е бил честван като национален Ден на просветата през 1851 година. Празникът на буквите е специална дата за всички нас. На този ден с чувство на национална гордост отдаваме почит на всички просветители, учени, творци и светли умове в българската история и съвремие, дали своя принос за развитието на просветата и културата.</a:t>
            </a:r>
            <a:endParaRPr lang="bg-BG" sz="20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516" y="2484830"/>
            <a:ext cx="6012000" cy="3704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90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14:prism isContent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04073"/>
            <a:ext cx="9601196" cy="1303867"/>
          </a:xfrm>
        </p:spPr>
        <p:txBody>
          <a:bodyPr>
            <a:no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Празникът надхвърля църковно-училищните рамки на своето отбелязване и се превръща в общонароден празник. След 1878 г. празнуването на Кирил и Методий се развива в две посоки. В свободна България той се ограничава до училищен празник. В Македония и Одринско обаче същият запазва функциите си и на демонстрация на българщината в борбата й против турското управление, както и против асимилаторските домогвания на сръбската и гръцката пропаганда. С въвеждането на Григорианския календар през 1916 г. празникът, отбелязван от държавата и църквата, се чества на един ден - 24 май. </a:t>
            </a: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011" y="2542222"/>
            <a:ext cx="4932000" cy="3655655"/>
          </a:xfr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783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9000">
        <p14:prism isContent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88177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Кирил и Методий са родени в Солун (днешна Гърция). Методий - през 810г., а брат му Кирил - през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827г.С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годините двамата братя се образовали и изградили авторитет на уважавани и начетени личности. Кирил станал преподавател в Магнаурската школа, а Методий бил назначен за игумен в манастира Полихрон. Около 855 година Константин-Кирил Философ създава най-старата българска азбука –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глаголицата.С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нея се слага началото на голямото просветителско и книжовно дело на Кирил и Методий.</a:t>
            </a:r>
            <a:endParaRPr 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81" t="-474" r="-4681" b="-474"/>
          <a:stretch/>
        </p:blipFill>
        <p:spPr>
          <a:xfrm>
            <a:off x="4437061" y="2557462"/>
            <a:ext cx="3600000" cy="3600000"/>
          </a:xfrm>
          <a:effectLst/>
        </p:spPr>
      </p:pic>
    </p:spTree>
    <p:extLst>
      <p:ext uri="{BB962C8B-B14F-4D97-AF65-F5344CB8AC3E}">
        <p14:creationId xmlns:p14="http://schemas.microsoft.com/office/powerpoint/2010/main" val="396507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9000">
        <p14:prism isContent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725654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"Върви, народе възродени" е химнът на Деня на българската просвета и култура и на </a:t>
            </a:r>
            <a:r>
              <a:rPr lang="ru-RU" sz="1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славянскатаписменост</a:t>
            </a:r>
            <a: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Историята на създаването на химна е доста любопитна. Автор на текста е поетът Стоян Михайловски, който написал стихотворението през 1892г. Първоначалният текст бил озаглавен „Химн на Св.св. Кирилъ и Методи</a:t>
            </a:r>
            <a:r>
              <a:rPr lang="ru-RU" sz="1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 1901 г. композиторът Панайот Пипков открил стихотворението в учебника на свой ученик. Изключително вдъхновен, той написал музиката към него само за около четвърт час.</a:t>
            </a:r>
            <a:b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Стихотворението "Върви, народе възродени" е преведено на 21 езика.</a:t>
            </a:r>
            <a:endParaRPr lang="bg-BG" sz="18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858" y="2669223"/>
            <a:ext cx="5806281" cy="3317875"/>
          </a:xfr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879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9000">
        <p14:prism isContent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май е празник, какъвто нямат другите народи по света - празник на писмеността, просветата, културата. Празник на духовното извисяване, на стремежа към усъвършенстване чрез постиженията на науката и културата</a:t>
            </a:r>
            <a:endParaRPr lang="bg-BG" sz="20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8441" y="2409612"/>
            <a:ext cx="9601196" cy="587588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 </a:t>
            </a:r>
            <a:r>
              <a:rPr lang="ru-RU" sz="20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края на IX век двамата братя са канонизирани от църквата за светци</a:t>
            </a:r>
            <a:r>
              <a:rPr lang="ru-RU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44" y="2961640"/>
            <a:ext cx="5632000" cy="3168000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372757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2000">
        <p14:prism isContent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299</TotalTime>
  <Words>425</Words>
  <Application>Microsoft Office PowerPoint</Application>
  <PresentationFormat>Widescreen</PresentationFormat>
  <Paragraphs>9</Paragraphs>
  <Slides>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Garamond</vt:lpstr>
      <vt:lpstr>Times New Roman</vt:lpstr>
      <vt:lpstr>Organic</vt:lpstr>
      <vt:lpstr>24 МАЙ-Ден на българската просвета и култура и на славянската писменост</vt:lpstr>
      <vt:lpstr> Денят на българската просвета и култура и на славянската писменост е български официален празник, честван на 24 май. На този ден в България се чества българската просвета, култура и създаването на глаголицата от Кирил и Методий, известни още и като Солунските братя. Преводите на Библията Кирил и Методий записват на глаголица.На този ден в България се чества българската просвета, култура и създаването на глаголицата от Кирил и Методий, известни още и като Солунските братя. Преводите на Библията Кирил и Методий записват на глаголица</vt:lpstr>
      <vt:lpstr>Денят на светите братя Кирил и Методий – създателите на славянската азбука бил отбелязван като църковен празник (на 11 май) още преди XII век, но за първи път е бил честван като национален Ден на просветата през 1851 година. Празникът на буквите е специална дата за всички нас. На този ден с чувство на национална гордост отдаваме почит на всички просветители, учени, творци и светли умове в българската история и съвремие, дали своя принос за развитието на просветата и културата.</vt:lpstr>
      <vt:lpstr>Празникът надхвърля църковно-училищните рамки на своето отбелязване и се превръща в общонароден празник. След 1878 г. празнуването на Кирил и Методий се развива в две посоки. В свободна България той се ограничава до училищен празник. В Македония и Одринско обаче същият запазва функциите си и на демонстрация на българщината в борбата й против турското управление, както и против асимилаторските домогвания на сръбската и гръцката пропаганда. С въвеждането на Григорианския календар през 1916 г. празникът, отбелязван от държавата и църквата, се чества на един ден - 24 май. </vt:lpstr>
      <vt:lpstr>Кирил и Методий са родени в Солун (днешна Гърция). Методий - през 810г., а брат му Кирил - през 827г.С годините двамата братя се образовали и изградили авторитет на уважавани и начетени личности. Кирил станал преподавател в Магнаурската школа, а Методий бил назначен за игумен в манастира Полихрон. Около 855 година Константин-Кирил Философ създава най-старата българска азбука – глаголицата.С нея се слага началото на голямото просветителско и книжовно дело на Кирил и Методий.</vt:lpstr>
      <vt:lpstr> "Върви, народе възродени" е химнът на Деня на българската просвета и култура и на славянскатаписменост. Историята на създаването на химна е доста любопитна. Автор на текста е поетът Стоян Михайловски, който написал стихотворението през 1892г. Първоначалният текст бил озаглавен „Химн на Св.св. Кирилъ и Методи” През 1901 г. композиторът Панайот Пипков открил стихотворението в учебника на свой ученик. Изключително вдъхновен, той написал музиката към него само за около четвърт час. Стихотворението "Върви, народе възродени" е преведено на 21 езика.</vt:lpstr>
      <vt:lpstr>24 май е празник, какъвто нямат другите народи по света - празник на писмеността, просветата, културата. Празник на духовното извисяване, на стремежа към усъвършенстване чрез постиженията на науката и културата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 МАЙ-Ден на българската просвета и култура и на славянската писменост</dc:title>
  <dc:creator>Ivan</dc:creator>
  <cp:lastModifiedBy>Ivan</cp:lastModifiedBy>
  <cp:revision>34</cp:revision>
  <dcterms:created xsi:type="dcterms:W3CDTF">2020-05-03T10:35:07Z</dcterms:created>
  <dcterms:modified xsi:type="dcterms:W3CDTF">2020-05-03T18:09:16Z</dcterms:modified>
</cp:coreProperties>
</file>