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10D9255-B35C-4086-884F-808B39E48455}" type="datetimeFigureOut">
              <a:rPr lang="bg-BG" smtClean="0"/>
              <a:t>1.3.2021 г.</a:t>
            </a:fld>
            <a:endParaRPr lang="bg-BG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2EE20F0-FA57-4DEF-9037-A5A3AB4BED3E}" type="slidenum">
              <a:rPr lang="bg-BG" smtClean="0"/>
              <a:t>‹#›</a:t>
            </a:fld>
            <a:endParaRPr lang="bg-BG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9255-B35C-4086-884F-808B39E48455}" type="datetimeFigureOut">
              <a:rPr lang="bg-BG" smtClean="0"/>
              <a:t>1.3.2021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E20F0-FA57-4DEF-9037-A5A3AB4BED3E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9255-B35C-4086-884F-808B39E48455}" type="datetimeFigureOut">
              <a:rPr lang="bg-BG" smtClean="0"/>
              <a:t>1.3.2021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E20F0-FA57-4DEF-9037-A5A3AB4BED3E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9255-B35C-4086-884F-808B39E48455}" type="datetimeFigureOut">
              <a:rPr lang="bg-BG" smtClean="0"/>
              <a:t>1.3.2021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E20F0-FA57-4DEF-9037-A5A3AB4BED3E}" type="slidenum">
              <a:rPr lang="bg-BG" smtClean="0"/>
              <a:t>‹#›</a:t>
            </a:fld>
            <a:endParaRPr lang="bg-BG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9255-B35C-4086-884F-808B39E48455}" type="datetimeFigureOut">
              <a:rPr lang="bg-BG" smtClean="0"/>
              <a:t>1.3.2021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E20F0-FA57-4DEF-9037-A5A3AB4BED3E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9255-B35C-4086-884F-808B39E48455}" type="datetimeFigureOut">
              <a:rPr lang="bg-BG" smtClean="0"/>
              <a:t>1.3.2021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E20F0-FA57-4DEF-9037-A5A3AB4BED3E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9255-B35C-4086-884F-808B39E48455}" type="datetimeFigureOut">
              <a:rPr lang="bg-BG" smtClean="0"/>
              <a:t>1.3.2021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E20F0-FA57-4DEF-9037-A5A3AB4BED3E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9255-B35C-4086-884F-808B39E48455}" type="datetimeFigureOut">
              <a:rPr lang="bg-BG" smtClean="0"/>
              <a:t>1.3.2021 г.</a:t>
            </a:fld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E20F0-FA57-4DEF-9037-A5A3AB4BED3E}" type="slidenum">
              <a:rPr lang="bg-BG" smtClean="0"/>
              <a:t>‹#›</a:t>
            </a:fld>
            <a:endParaRPr lang="bg-BG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9255-B35C-4086-884F-808B39E48455}" type="datetimeFigureOut">
              <a:rPr lang="bg-BG" smtClean="0"/>
              <a:t>1.3.2021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E20F0-FA57-4DEF-9037-A5A3AB4BED3E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9255-B35C-4086-884F-808B39E48455}" type="datetimeFigureOut">
              <a:rPr lang="bg-BG" smtClean="0"/>
              <a:t>1.3.2021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E20F0-FA57-4DEF-9037-A5A3AB4BED3E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9255-B35C-4086-884F-808B39E48455}" type="datetimeFigureOut">
              <a:rPr lang="bg-BG" smtClean="0"/>
              <a:t>1.3.2021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E20F0-FA57-4DEF-9037-A5A3AB4BED3E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10D9255-B35C-4086-884F-808B39E48455}" type="datetimeFigureOut">
              <a:rPr lang="bg-BG" smtClean="0"/>
              <a:t>1.3.2021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52EE20F0-FA57-4DEF-9037-A5A3AB4BED3E}" type="slidenum">
              <a:rPr lang="bg-BG" smtClean="0"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bg-BG" dirty="0"/>
              <a:t>исчезающие виды животных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bg-BG" dirty="0" smtClean="0"/>
              <a:t>Габриела Дончева 7ж</a:t>
            </a:r>
            <a:endParaRPr lang="bg-BG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20688"/>
            <a:ext cx="4265315" cy="2271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33" y="3356992"/>
            <a:ext cx="4058455" cy="2613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1165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024744" cy="1143000"/>
          </a:xfrm>
        </p:spPr>
        <p:txBody>
          <a:bodyPr/>
          <a:lstStyle/>
          <a:p>
            <a:r>
              <a:rPr lang="bg-BG" dirty="0"/>
              <a:t>Далматин пеликан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746" y="1412776"/>
            <a:ext cx="3742678" cy="2310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1560" y="1556792"/>
            <a:ext cx="38164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Далматинский пеликан является охраняемым видом с 1962 года. С 1985 года он занесен в Красную книгу исчезающих видов. Были предприняты усилия для защиты этого вида, особенно в Европе. Хотя обычно гнездятся на земле. Также были приняты меры для их защиты в Азии, но здесь намного выше уровень браконьерства, отстрела и разрушения среды обитания, что также значительно затрудняет усилия по сохранению.</a:t>
            </a:r>
            <a:endParaRPr lang="bg-BG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818949"/>
            <a:ext cx="3887904" cy="25932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0942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0395" y="764704"/>
            <a:ext cx="3816542" cy="1143000"/>
          </a:xfrm>
        </p:spPr>
        <p:txBody>
          <a:bodyPr>
            <a:normAutofit fontScale="90000"/>
          </a:bodyPr>
          <a:lstStyle/>
          <a:p>
            <a:r>
              <a:rPr lang="bg-BG" dirty="0"/>
              <a:t>Амурский леопард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707" y="1916832"/>
            <a:ext cx="4320480" cy="4548870"/>
          </a:xfrm>
        </p:spPr>
        <p:txBody>
          <a:bodyPr>
            <a:normAutofit fontScale="85000" lnSpcReduction="20000"/>
          </a:bodyPr>
          <a:lstStyle/>
          <a:p>
            <a:pPr marL="68580" indent="0">
              <a:buNone/>
            </a:pPr>
            <a:r>
              <a:rPr lang="ru-RU" dirty="0"/>
              <a:t>Браконьерство - одна из прямых угроз исчезновению амурского леопарда. Особые усилия прилагаются для выплаты компенсации жертвам хищных кошек в оленеводческих парках. Здесь самые жертвы леопардов и тигров, которых убивают разгневанные хозяева. Особенно зависимы леопарды от своей основной добычи - пятнистого оленя и сибирского оленя. Браконьерство, спортивная охота и лесные пожары также губительно сказываются на популяциях диких травоядных.</a:t>
            </a:r>
            <a:endParaRPr lang="bg-BG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908720"/>
            <a:ext cx="3527553" cy="2321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45024"/>
            <a:ext cx="3747046" cy="2644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26299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4464614" cy="1143000"/>
          </a:xfrm>
        </p:spPr>
        <p:txBody>
          <a:bodyPr>
            <a:normAutofit fontScale="90000"/>
          </a:bodyPr>
          <a:lstStyle/>
          <a:p>
            <a:r>
              <a:rPr lang="bg-BG" dirty="0"/>
              <a:t>двуглавый верблюд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323652"/>
            <a:ext cx="4608513" cy="4129684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ru-RU" dirty="0"/>
              <a:t>Дикий двуглавый верблюд занесен в Красный список исчезающих видов МСОП как находящийся под </a:t>
            </a:r>
            <a:r>
              <a:rPr lang="ru-RU" u="sng" dirty="0">
                <a:solidFill>
                  <a:srgbClr val="FF0000"/>
                </a:solidFill>
              </a:rPr>
              <a:t>угрозой</a:t>
            </a:r>
            <a:r>
              <a:rPr lang="ru-RU" dirty="0"/>
              <a:t> исчезновения вид. он находится под угрозой исчезновения, потому что он используется в армии, является источником мяса, меха и используется для производства ковров и масла.</a:t>
            </a:r>
            <a:endParaRPr lang="bg-BG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717032"/>
            <a:ext cx="3325979" cy="26330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213" y="1052736"/>
            <a:ext cx="3105695" cy="25446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90605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3744534" cy="1143000"/>
          </a:xfrm>
        </p:spPr>
        <p:txBody>
          <a:bodyPr>
            <a:normAutofit fontScale="90000"/>
          </a:bodyPr>
          <a:lstStyle/>
          <a:p>
            <a:r>
              <a:rPr lang="bg-BG" dirty="0" smtClean="0"/>
              <a:t>Суматранский </a:t>
            </a:r>
            <a:r>
              <a:rPr lang="bg-BG" dirty="0"/>
              <a:t>орангутанг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492896"/>
            <a:ext cx="5832648" cy="3508977"/>
          </a:xfrm>
        </p:spPr>
        <p:txBody>
          <a:bodyPr>
            <a:normAutofit fontScale="92500" lnSpcReduction="10000"/>
          </a:bodyPr>
          <a:lstStyle/>
          <a:p>
            <a:pPr marL="68580" indent="0">
              <a:buNone/>
            </a:pPr>
            <a:r>
              <a:rPr lang="ru-RU" dirty="0"/>
              <a:t>Суматранский орангутанг - один из трех видов орангутанов. Он встречается реже, чем борнейский орангутанг, и обитает только на острове Суматра в Индонезии.За последние 10 лет агентства по охране дикой природы вылечили около 20 орангутангов, застреленных из пневматических винтовок, некоторые из которых скончались от полученных ран.</a:t>
            </a:r>
            <a:endParaRPr lang="bg-BG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980728"/>
            <a:ext cx="2148061" cy="2867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23" y="3933056"/>
            <a:ext cx="2376264" cy="2204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8788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744" y="2636912"/>
            <a:ext cx="5112686" cy="1143000"/>
          </a:xfrm>
        </p:spPr>
        <p:txBody>
          <a:bodyPr/>
          <a:lstStyle/>
          <a:p>
            <a:r>
              <a:rPr lang="bg-BG" dirty="0" smtClean="0"/>
              <a:t>СПАСИБО!!!</a:t>
            </a:r>
            <a:endParaRPr lang="bg-BG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957560"/>
            <a:ext cx="2698030" cy="2199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149080"/>
            <a:ext cx="3643321" cy="2040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908720"/>
            <a:ext cx="4752528" cy="2150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2685367" cy="2011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3225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97FD9FBE8C903A4980681FBF9D0BFD7F" ma:contentTypeVersion="11" ma:contentTypeDescription="Създаване на нов документ" ma:contentTypeScope="" ma:versionID="1c23bdf54916a95b329f2d9f7b031b31">
  <xsd:schema xmlns:xsd="http://www.w3.org/2001/XMLSchema" xmlns:xs="http://www.w3.org/2001/XMLSchema" xmlns:p="http://schemas.microsoft.com/office/2006/metadata/properties" xmlns:ns2="b0a3bcef-c04d-46c9-b63b-30cac49f6d61" targetNamespace="http://schemas.microsoft.com/office/2006/metadata/properties" ma:root="true" ma:fieldsID="ee84f2a7fce13bedcf62fd39fc3ad688" ns2:_="">
    <xsd:import namespace="b0a3bcef-c04d-46c9-b63b-30cac49f6d61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a3bcef-c04d-46c9-b63b-30cac49f6d61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съдържание"/>
        <xsd:element ref="dc:title" minOccurs="0" maxOccurs="1" ma:index="4" ma:displayName="Заглав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b0a3bcef-c04d-46c9-b63b-30cac49f6d61" xsi:nil="true"/>
  </documentManagement>
</p:properties>
</file>

<file path=customXml/itemProps1.xml><?xml version="1.0" encoding="utf-8"?>
<ds:datastoreItem xmlns:ds="http://schemas.openxmlformats.org/officeDocument/2006/customXml" ds:itemID="{50D35889-DAD6-4C90-BAE7-094B3BB1F1F7}"/>
</file>

<file path=customXml/itemProps2.xml><?xml version="1.0" encoding="utf-8"?>
<ds:datastoreItem xmlns:ds="http://schemas.openxmlformats.org/officeDocument/2006/customXml" ds:itemID="{BD010164-ED6E-4113-9A8D-53D4CEE9CC93}"/>
</file>

<file path=customXml/itemProps3.xml><?xml version="1.0" encoding="utf-8"?>
<ds:datastoreItem xmlns:ds="http://schemas.openxmlformats.org/officeDocument/2006/customXml" ds:itemID="{67D3B58E-33F8-4327-8A9F-FCA94376C60B}"/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52</TotalTime>
  <Words>243</Words>
  <Application>Microsoft Office PowerPoint</Application>
  <PresentationFormat>On-screen Show (4:3)</PresentationFormat>
  <Paragraphs>11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Austin</vt:lpstr>
      <vt:lpstr>исчезающие виды животных</vt:lpstr>
      <vt:lpstr>Далматин пеликан</vt:lpstr>
      <vt:lpstr>Амурский леопард</vt:lpstr>
      <vt:lpstr>двуглавый верблюд</vt:lpstr>
      <vt:lpstr>Суматранский орангутанг</vt:lpstr>
      <vt:lpstr>СПАСИБО!!!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Пеликан</dc:title>
  <dc:creator>User</dc:creator>
  <cp:lastModifiedBy>User</cp:lastModifiedBy>
  <cp:revision>6</cp:revision>
  <dcterms:created xsi:type="dcterms:W3CDTF">2021-03-01T19:28:57Z</dcterms:created>
  <dcterms:modified xsi:type="dcterms:W3CDTF">2021-03-01T20:21:36Z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0x01010097FD9FBE8C903A4980681FBF9D0BFD7F</vt:lpwstr>
  </property>
</Properties>
</file>