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2" d="100"/>
          <a:sy n="92" d="100"/>
        </p:scale>
        <p:origin x="-293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4/30/2020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23724" y="1140049"/>
            <a:ext cx="8637073" cy="2541431"/>
          </a:xfrm>
        </p:spPr>
        <p:txBody>
          <a:bodyPr>
            <a:normAutofit/>
          </a:bodyPr>
          <a:lstStyle/>
          <a:p>
            <a:r>
              <a:rPr lang="bg-BG" sz="5400" dirty="0" smtClean="0"/>
              <a:t>Моята бъдеща професия</a:t>
            </a:r>
            <a:endParaRPr lang="bg-BG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386991" y="5738945"/>
            <a:ext cx="2986770" cy="977621"/>
          </a:xfrm>
        </p:spPr>
        <p:txBody>
          <a:bodyPr/>
          <a:lstStyle/>
          <a:p>
            <a:r>
              <a:rPr lang="bg-BG" dirty="0" smtClean="0"/>
              <a:t>Изготвила:сияна желева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595507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0963" y="1101081"/>
            <a:ext cx="9603275" cy="1049235"/>
          </a:xfrm>
        </p:spPr>
        <p:txBody>
          <a:bodyPr>
            <a:normAutofit/>
          </a:bodyPr>
          <a:lstStyle/>
          <a:p>
            <a:r>
              <a:rPr lang="bg-BG" sz="1800" dirty="0" smtClean="0"/>
              <a:t>Аз много бих Искала да стана интериорен дизайнер. Причината е, че обожава да избирам мебели, да декорирам, да се занимавам с чертежи и най-вече, че бих отделила цял ден за да чета за това!</a:t>
            </a:r>
            <a:endParaRPr lang="bg-BG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bg-BG" dirty="0"/>
          </a:p>
        </p:txBody>
      </p:sp>
      <p:sp>
        <p:nvSpPr>
          <p:cNvPr id="4" name="Rectangle 3"/>
          <p:cNvSpPr/>
          <p:nvPr/>
        </p:nvSpPr>
        <p:spPr>
          <a:xfrm>
            <a:off x="0" y="3064967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b="1" dirty="0">
                <a:solidFill>
                  <a:srgbClr val="222222"/>
                </a:solidFill>
                <a:latin typeface="Arial" panose="020B0604020202020204" pitchFamily="34" charset="0"/>
              </a:rPr>
              <a:t>Интериорният дизайн</a:t>
            </a:r>
            <a:r>
              <a:rPr lang="ru-RU" sz="1400" dirty="0">
                <a:solidFill>
                  <a:srgbClr val="222222"/>
                </a:solidFill>
                <a:latin typeface="Arial" panose="020B0604020202020204" pitchFamily="34" charset="0"/>
              </a:rPr>
              <a:t> е област на специализация в </a:t>
            </a:r>
            <a:r>
              <a:rPr lang="ru-RU" sz="1400" dirty="0" smtClean="0">
                <a:solidFill>
                  <a:srgbClr val="0645AD"/>
                </a:solidFill>
                <a:latin typeface="Arial" panose="020B0604020202020204" pitchFamily="34" charset="0"/>
              </a:rPr>
              <a:t>архитектурата</a:t>
            </a:r>
            <a:r>
              <a:rPr lang="ru-RU" sz="1400" dirty="0" smtClean="0">
                <a:solidFill>
                  <a:srgbClr val="222222"/>
                </a:solidFill>
                <a:latin typeface="Arial" panose="020B0604020202020204" pitchFamily="34" charset="0"/>
              </a:rPr>
              <a:t>, </a:t>
            </a:r>
            <a:r>
              <a:rPr lang="ru-RU" sz="1400" dirty="0">
                <a:solidFill>
                  <a:srgbClr val="222222"/>
                </a:solidFill>
                <a:latin typeface="Arial" panose="020B0604020202020204" pitchFamily="34" charset="0"/>
              </a:rPr>
              <a:t>която се занимава с планирането и промяната на вътрешните пространства в </a:t>
            </a:r>
            <a:r>
              <a:rPr lang="ru-RU" sz="1400" dirty="0">
                <a:solidFill>
                  <a:srgbClr val="0645AD"/>
                </a:solidFill>
                <a:latin typeface="Arial" panose="020B0604020202020204" pitchFamily="34" charset="0"/>
              </a:rPr>
              <a:t>сградите</a:t>
            </a:r>
            <a:r>
              <a:rPr lang="ru-RU" sz="1400" dirty="0">
                <a:solidFill>
                  <a:srgbClr val="222222"/>
                </a:solidFill>
                <a:latin typeface="Arial" panose="020B0604020202020204" pitchFamily="34" charset="0"/>
              </a:rPr>
              <a:t>. Тази професия се развива от областта на архитектурата и през </a:t>
            </a:r>
            <a:r>
              <a:rPr lang="ru-RU" sz="1400" dirty="0">
                <a:solidFill>
                  <a:srgbClr val="0645AD"/>
                </a:solidFill>
                <a:latin typeface="Arial" panose="020B0604020202020204" pitchFamily="34" charset="0"/>
              </a:rPr>
              <a:t>20 век</a:t>
            </a:r>
            <a:r>
              <a:rPr lang="ru-RU" sz="1400" dirty="0">
                <a:solidFill>
                  <a:srgbClr val="222222"/>
                </a:solidFill>
                <a:latin typeface="Arial" panose="020B0604020202020204" pitchFamily="34" charset="0"/>
              </a:rPr>
              <a:t> беше самостоятелна </a:t>
            </a:r>
            <a:r>
              <a:rPr lang="ru-RU" sz="1400" dirty="0">
                <a:solidFill>
                  <a:srgbClr val="0645AD"/>
                </a:solidFill>
                <a:latin typeface="Arial" panose="020B0604020202020204" pitchFamily="34" charset="0"/>
              </a:rPr>
              <a:t>професия</a:t>
            </a:r>
            <a:r>
              <a:rPr lang="ru-RU" sz="1400" dirty="0">
                <a:solidFill>
                  <a:srgbClr val="222222"/>
                </a:solidFill>
                <a:latin typeface="Arial" panose="020B0604020202020204" pitchFamily="34" charset="0"/>
              </a:rPr>
              <a:t>. За разлика от архитектурата, интериорният дизайн не се занимава с планирането на цялата сграда, от гледна точка на строителството и в контекста на градската среда, а в планирането на вътрешните пространства в детайли. Интериорният дизайн се отнася до потребностите на човека в построените пространства, в обществени сгради, като </a:t>
            </a:r>
            <a:r>
              <a:rPr lang="ru-RU" sz="1400" dirty="0">
                <a:solidFill>
                  <a:srgbClr val="0645AD"/>
                </a:solidFill>
                <a:latin typeface="Arial" panose="020B0604020202020204" pitchFamily="34" charset="0"/>
              </a:rPr>
              <a:t>банка</a:t>
            </a:r>
            <a:r>
              <a:rPr lang="ru-RU" sz="1400" dirty="0">
                <a:solidFill>
                  <a:srgbClr val="222222"/>
                </a:solidFill>
                <a:latin typeface="Arial" panose="020B0604020202020204" pitchFamily="34" charset="0"/>
              </a:rPr>
              <a:t>, </a:t>
            </a:r>
            <a:r>
              <a:rPr lang="ru-RU" sz="1400" dirty="0">
                <a:solidFill>
                  <a:srgbClr val="0645AD"/>
                </a:solidFill>
                <a:latin typeface="Arial" panose="020B0604020202020204" pitchFamily="34" charset="0"/>
              </a:rPr>
              <a:t>болница</a:t>
            </a:r>
            <a:r>
              <a:rPr lang="ru-RU" sz="1400" dirty="0">
                <a:solidFill>
                  <a:srgbClr val="222222"/>
                </a:solidFill>
                <a:latin typeface="Arial" panose="020B0604020202020204" pitchFamily="34" charset="0"/>
              </a:rPr>
              <a:t> и </a:t>
            </a:r>
            <a:r>
              <a:rPr lang="ru-RU" sz="1400" dirty="0">
                <a:solidFill>
                  <a:srgbClr val="0645AD"/>
                </a:solidFill>
                <a:latin typeface="Arial" panose="020B0604020202020204" pitchFamily="34" charset="0"/>
              </a:rPr>
              <a:t>библиотека</a:t>
            </a:r>
            <a:r>
              <a:rPr lang="ru-RU" sz="1400" dirty="0">
                <a:solidFill>
                  <a:srgbClr val="222222"/>
                </a:solidFill>
                <a:latin typeface="Arial" panose="020B0604020202020204" pitchFamily="34" charset="0"/>
              </a:rPr>
              <a:t>, както и в частни домове, и предоставя решения на неговите физически и психически нужди, например местоположението и размерите на различните стаи в къщата, осветлението, отговарящо на различните нужди, чак до детайли за планирането на </a:t>
            </a:r>
            <a:r>
              <a:rPr lang="ru-RU" sz="1400" dirty="0">
                <a:solidFill>
                  <a:srgbClr val="0645AD"/>
                </a:solidFill>
                <a:latin typeface="Arial" panose="020B0604020202020204" pitchFamily="34" charset="0"/>
              </a:rPr>
              <a:t>кухненските шкафове</a:t>
            </a:r>
            <a:r>
              <a:rPr lang="ru-RU" sz="1400" dirty="0">
                <a:solidFill>
                  <a:srgbClr val="222222"/>
                </a:solidFill>
                <a:latin typeface="Arial" panose="020B0604020202020204" pitchFamily="34" charset="0"/>
              </a:rPr>
              <a:t>. </a:t>
            </a:r>
            <a:endParaRPr lang="bg-BG" sz="1400" dirty="0"/>
          </a:p>
        </p:txBody>
      </p:sp>
    </p:spTree>
    <p:extLst>
      <p:ext uri="{BB962C8B-B14F-4D97-AF65-F5344CB8AC3E}">
        <p14:creationId xmlns:p14="http://schemas.microsoft.com/office/powerpoint/2010/main" val="3487399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138616" cy="20793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0666" y="0"/>
            <a:ext cx="3371334" cy="23194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96562" y="4085968"/>
            <a:ext cx="11895438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bg-BG" dirty="0" smtClean="0"/>
              <a:t>Колкото и учене,трудене </a:t>
            </a:r>
            <a:r>
              <a:rPr lang="bg-BG" smtClean="0"/>
              <a:t>и </a:t>
            </a:r>
            <a:r>
              <a:rPr lang="bg-BG" smtClean="0"/>
              <a:t>обучение </a:t>
            </a:r>
            <a:r>
              <a:rPr lang="bg-BG" dirty="0" smtClean="0"/>
              <a:t>да изисква аз няма да се откажа от желаната за мен професия!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347835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2436" y="184256"/>
            <a:ext cx="3769564" cy="26763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199444" cy="26928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9162" y="3265136"/>
            <a:ext cx="3342838" cy="26742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58" y="3497385"/>
            <a:ext cx="3345538" cy="24666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0219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7865" y="1265914"/>
            <a:ext cx="9603275" cy="1049235"/>
          </a:xfrm>
        </p:spPr>
        <p:txBody>
          <a:bodyPr>
            <a:normAutofit/>
          </a:bodyPr>
          <a:lstStyle/>
          <a:p>
            <a:r>
              <a:rPr lang="bg-BG" sz="4800" dirty="0" smtClean="0"/>
              <a:t>БЛАГОДАРЯ ЗА ВНИМАНИЕТО!</a:t>
            </a:r>
            <a:endParaRPr lang="bg-BG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041882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26</TotalTime>
  <Words>207</Words>
  <Application>Microsoft Office PowerPoint</Application>
  <PresentationFormat>Custom</PresentationFormat>
  <Paragraphs>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Gallery</vt:lpstr>
      <vt:lpstr>Моята бъдеща професия</vt:lpstr>
      <vt:lpstr>Аз много бих Искала да стана интериорен дизайнер. Причината е, че обожава да избирам мебели, да декорирам, да се занимавам с чертежи и най-вече, че бих отделила цял ден за да чета за това!</vt:lpstr>
      <vt:lpstr>PowerPoint Presentation</vt:lpstr>
      <vt:lpstr>PowerPoint Presentation</vt:lpstr>
      <vt:lpstr>БЛАГОДАРЯ ЗА ВНИМАНИЕТО!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Моята бъдеща професия</dc:title>
  <dc:creator>Windows User</dc:creator>
  <cp:lastModifiedBy>Kapka Nikolova</cp:lastModifiedBy>
  <cp:revision>4</cp:revision>
  <dcterms:created xsi:type="dcterms:W3CDTF">2020-04-29T16:25:09Z</dcterms:created>
  <dcterms:modified xsi:type="dcterms:W3CDTF">2020-04-30T10:59:53Z</dcterms:modified>
</cp:coreProperties>
</file>