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24" autoAdjust="0"/>
  </p:normalViewPr>
  <p:slideViewPr>
    <p:cSldViewPr>
      <p:cViewPr varScale="1">
        <p:scale>
          <a:sx n="69" d="100"/>
          <a:sy n="69" d="100"/>
        </p:scale>
        <p:origin x="-85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Заглавен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Подзаглавие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bg-BG" smtClean="0"/>
              <a:t>Щракнете, за да редактирате стила на подзаглавията в образеца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714BB-2F3C-442C-B359-8362A7D0E6B5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5B6C6-C58D-45BA-910A-7BCE51556159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лавие и съдържа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714BB-2F3C-442C-B359-8362A7D0E6B5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5B6C6-C58D-45BA-910A-7BCE51556159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лавка на секц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714BB-2F3C-442C-B359-8362A7D0E6B5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5B6C6-C58D-45BA-910A-7BCE51556159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е съдържани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714BB-2F3C-442C-B359-8362A7D0E6B5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5B6C6-C58D-45BA-910A-7BCE51556159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</p:txBody>
      </p:sp>
      <p:sp>
        <p:nvSpPr>
          <p:cNvPr id="4" name="Контейнер за съдържани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5" name="Текстов контейне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</p:txBody>
      </p:sp>
      <p:sp>
        <p:nvSpPr>
          <p:cNvPr id="6" name="Контейнер за съдържани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7" name="Контейнер за 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714BB-2F3C-442C-B359-8362A7D0E6B5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8" name="Контейнер за долния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Контейнер за номер н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5B6C6-C58D-45BA-910A-7BCE51556159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Само заглав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Контейнер за 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714BB-2F3C-442C-B359-8362A7D0E6B5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4" name="Контейнер за долния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5" name="Контейнер за номер н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5B6C6-C58D-45BA-910A-7BCE51556159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разе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714BB-2F3C-442C-B359-8362A7D0E6B5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3" name="Контейнер за долния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Контейнер за номер н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5B6C6-C58D-45BA-910A-7BCE51556159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Съдържание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714BB-2F3C-442C-B359-8362A7D0E6B5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5B6C6-C58D-45BA-910A-7BCE51556159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Картина с на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Контейнер за картина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/>
          </a:p>
        </p:txBody>
      </p:sp>
      <p:sp>
        <p:nvSpPr>
          <p:cNvPr id="4" name="Текстов контейне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bg-BG" smtClean="0"/>
              <a:t>Щракн., за да ред. стил на загл. в обр.</a:t>
            </a:r>
          </a:p>
        </p:txBody>
      </p:sp>
      <p:sp>
        <p:nvSpPr>
          <p:cNvPr id="5" name="Контейнер за 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714BB-2F3C-442C-B359-8362A7D0E6B5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6" name="Контейнер за долния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Контейнер за номер н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5B6C6-C58D-45BA-910A-7BCE51556159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лавие и вертикален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714BB-2F3C-442C-B359-8362A7D0E6B5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5B6C6-C58D-45BA-910A-7BCE51556159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но заглавие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но заглавие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Контейнер за вертикален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714BB-2F3C-442C-B359-8362A7D0E6B5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5B6C6-C58D-45BA-910A-7BCE51556159}" type="slidenum">
              <a:rPr lang="bg-BG" smtClean="0"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Контейнер за заглавие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bg-BG" smtClean="0"/>
              <a:t>Щракнете, за да редактирате стила на заглавието в образеца</a:t>
            </a:r>
            <a:endParaRPr lang="bg-BG"/>
          </a:p>
        </p:txBody>
      </p:sp>
      <p:sp>
        <p:nvSpPr>
          <p:cNvPr id="3" name="Текстов контейне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bg-BG" smtClean="0"/>
              <a:t>Щракн., за да ред. стил на загл. в обр.</a:t>
            </a:r>
          </a:p>
          <a:p>
            <a:pPr lvl="1"/>
            <a:r>
              <a:rPr lang="bg-BG" smtClean="0"/>
              <a:t>Второ ниво</a:t>
            </a:r>
          </a:p>
          <a:p>
            <a:pPr lvl="2"/>
            <a:r>
              <a:rPr lang="bg-BG" smtClean="0"/>
              <a:t>Трето ниво</a:t>
            </a:r>
          </a:p>
          <a:p>
            <a:pPr lvl="3"/>
            <a:r>
              <a:rPr lang="bg-BG" smtClean="0"/>
              <a:t>Четвърто ниво</a:t>
            </a:r>
          </a:p>
          <a:p>
            <a:pPr lvl="4"/>
            <a:r>
              <a:rPr lang="bg-BG" smtClean="0"/>
              <a:t>Пето ниво</a:t>
            </a:r>
            <a:endParaRPr lang="bg-BG"/>
          </a:p>
        </p:txBody>
      </p:sp>
      <p:sp>
        <p:nvSpPr>
          <p:cNvPr id="4" name="Контейнер за 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1714BB-2F3C-442C-B359-8362A7D0E6B5}" type="datetimeFigureOut">
              <a:rPr lang="bg-BG" smtClean="0"/>
              <a:t>4.5.2020 г.</a:t>
            </a:fld>
            <a:endParaRPr lang="bg-BG"/>
          </a:p>
        </p:txBody>
      </p:sp>
      <p:sp>
        <p:nvSpPr>
          <p:cNvPr id="5" name="Контейнер за долния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/>
          </a:p>
        </p:txBody>
      </p:sp>
      <p:sp>
        <p:nvSpPr>
          <p:cNvPr id="6" name="Контейнер за номер н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A5B6C6-C58D-45BA-910A-7BCE51556159}" type="slidenum">
              <a:rPr lang="bg-BG" smtClean="0"/>
              <a:t>‹#›</a:t>
            </a:fld>
            <a:endParaRPr lang="bg-BG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лавие 1"/>
          <p:cNvSpPr>
            <a:spLocks noGrp="1"/>
          </p:cNvSpPr>
          <p:nvPr>
            <p:ph type="ctrTitle"/>
          </p:nvPr>
        </p:nvSpPr>
        <p:spPr>
          <a:xfrm>
            <a:off x="428596" y="5143512"/>
            <a:ext cx="8215370" cy="1470025"/>
          </a:xfrm>
        </p:spPr>
        <p:style>
          <a:lnRef idx="0">
            <a:scrgbClr r="0" g="0" b="0"/>
          </a:lnRef>
          <a:fillRef idx="1002">
            <a:schemeClr val="dk2"/>
          </a:fillRef>
          <a:effectRef idx="0">
            <a:scrgbClr r="0" g="0" b="0"/>
          </a:effectRef>
          <a:fontRef idx="major"/>
        </p:style>
        <p:txBody>
          <a:bodyPr>
            <a:noAutofit/>
          </a:bodyPr>
          <a:lstStyle/>
          <a:p>
            <a:r>
              <a:rPr lang="en-US" sz="7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9 May- Europe day</a:t>
            </a:r>
            <a:endParaRPr lang="bg-BG" sz="7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Контейнер за съдържание 3" descr="download (5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214290"/>
            <a:ext cx="2071702" cy="3007309"/>
          </a:xfrm>
        </p:spPr>
      </p:pic>
      <p:pic>
        <p:nvPicPr>
          <p:cNvPr id="5" name="Картина 4" descr="download (4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3500438"/>
            <a:ext cx="6580392" cy="2928958"/>
          </a:xfrm>
          <a:prstGeom prst="rect">
            <a:avLst/>
          </a:prstGeom>
        </p:spPr>
      </p:pic>
      <p:pic>
        <p:nvPicPr>
          <p:cNvPr id="6" name="Картина 5" descr="download (3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71802" y="928670"/>
            <a:ext cx="3039215" cy="2276478"/>
          </a:xfrm>
          <a:prstGeom prst="rect">
            <a:avLst/>
          </a:prstGeom>
        </p:spPr>
      </p:pic>
      <p:pic>
        <p:nvPicPr>
          <p:cNvPr id="7" name="Картина 6" descr="download (2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57950" y="428604"/>
            <a:ext cx="2619375" cy="1743075"/>
          </a:xfrm>
          <a:prstGeom prst="rect">
            <a:avLst/>
          </a:prstGeom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Контейнер за съдържание 2"/>
          <p:cNvSpPr>
            <a:spLocks noGrp="1"/>
          </p:cNvSpPr>
          <p:nvPr>
            <p:ph idx="1"/>
          </p:nvPr>
        </p:nvSpPr>
        <p:spPr>
          <a:xfrm>
            <a:off x="500034" y="2332037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US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On this day we celebrate the Europe day! On this day we celebrate our continent day- Europe! Stay positive, make your friends and family happy. We don’t have time to be sad. Smile, laugh and live your best live</a:t>
            </a:r>
            <a:r>
              <a:rPr lang="bg-B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sym typeface="Wingdings" pitchFamily="2" charset="2"/>
              </a:rPr>
              <a:t></a:t>
            </a:r>
            <a:endParaRPr lang="bg-BG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3" grpId="1" build="p"/>
    </p:bldLst>
  </p:timing>
</p:sld>
</file>

<file path=ppt/theme/theme1.xml><?xml version="1.0" encoding="utf-8"?>
<a:theme xmlns:a="http://schemas.openxmlformats.org/drawingml/2006/main" name="Office тема">
  <a:themeElements>
    <a:clrScheme name="О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О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50</Words>
  <Application>Microsoft Office PowerPoint</Application>
  <PresentationFormat>Презентация на цял екран (4:3)</PresentationFormat>
  <Paragraphs>2</Paragraphs>
  <Slides>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Заглавия на слайдовете</vt:lpstr>
      </vt:variant>
      <vt:variant>
        <vt:i4>3</vt:i4>
      </vt:variant>
    </vt:vector>
  </HeadingPairs>
  <TitlesOfParts>
    <vt:vector size="4" baseType="lpstr">
      <vt:lpstr>Office тема</vt:lpstr>
      <vt:lpstr>9 May- Europe day</vt:lpstr>
      <vt:lpstr>Слайд 2</vt:lpstr>
      <vt:lpstr>Слайд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9 May- Europe day</dc:title>
  <dc:creator>Ivo</dc:creator>
  <cp:lastModifiedBy>Ivo</cp:lastModifiedBy>
  <cp:revision>1</cp:revision>
  <dcterms:created xsi:type="dcterms:W3CDTF">2020-05-04T10:55:21Z</dcterms:created>
  <dcterms:modified xsi:type="dcterms:W3CDTF">2020-05-04T11:45:40Z</dcterms:modified>
</cp:coreProperties>
</file>