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C0F22A-3B6C-45E5-B913-F5B27F8E8133}" v="2" dt="2020-11-10T11:34:24.400"/>
    <p1510:client id="{CD1201D6-305B-415D-9922-0E9B14E11B21}" v="13" dt="2020-11-10T17:10:23.9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tar" userId="1f85c7434dfbb29c" providerId="LiveId" clId="{B7C0F22A-3B6C-45E5-B913-F5B27F8E8133}"/>
    <pc:docChg chg="custSel mod modSld">
      <pc:chgData name="Petar" userId="1f85c7434dfbb29c" providerId="LiveId" clId="{B7C0F22A-3B6C-45E5-B913-F5B27F8E8133}" dt="2020-11-10T11:34:54.677" v="5" actId="27614"/>
      <pc:docMkLst>
        <pc:docMk/>
      </pc:docMkLst>
      <pc:sldChg chg="addSp delSp modSp mod setBg modClrScheme modAnim chgLayout">
        <pc:chgData name="Petar" userId="1f85c7434dfbb29c" providerId="LiveId" clId="{B7C0F22A-3B6C-45E5-B913-F5B27F8E8133}" dt="2020-11-10T11:34:54.677" v="5" actId="27614"/>
        <pc:sldMkLst>
          <pc:docMk/>
          <pc:sldMk cId="2155619711" sldId="260"/>
        </pc:sldMkLst>
        <pc:spChg chg="del">
          <ac:chgData name="Petar" userId="1f85c7434dfbb29c" providerId="LiveId" clId="{B7C0F22A-3B6C-45E5-B913-F5B27F8E8133}" dt="2020-11-10T11:34:37.204" v="2" actId="700"/>
          <ac:spMkLst>
            <pc:docMk/>
            <pc:sldMk cId="2155619711" sldId="260"/>
            <ac:spMk id="2" creationId="{54B631E9-882F-45D9-94E7-C964AA28753C}"/>
          </ac:spMkLst>
        </pc:spChg>
        <pc:spChg chg="add">
          <ac:chgData name="Petar" userId="1f85c7434dfbb29c" providerId="LiveId" clId="{B7C0F22A-3B6C-45E5-B913-F5B27F8E8133}" dt="2020-11-10T11:34:42.373" v="4" actId="26606"/>
          <ac:spMkLst>
            <pc:docMk/>
            <pc:sldMk cId="2155619711" sldId="260"/>
            <ac:spMk id="8" creationId="{B1ECD48A-A6CE-48F3-8E89-3399C99382F1}"/>
          </ac:spMkLst>
        </pc:spChg>
        <pc:spChg chg="add">
          <ac:chgData name="Petar" userId="1f85c7434dfbb29c" providerId="LiveId" clId="{B7C0F22A-3B6C-45E5-B913-F5B27F8E8133}" dt="2020-11-10T11:34:42.373" v="4" actId="26606"/>
          <ac:spMkLst>
            <pc:docMk/>
            <pc:sldMk cId="2155619711" sldId="260"/>
            <ac:spMk id="10" creationId="{0A3F7A1B-3080-4A65-A240-2E1A6EF84567}"/>
          </ac:spMkLst>
        </pc:spChg>
        <pc:picChg chg="add mod">
          <ac:chgData name="Petar" userId="1f85c7434dfbb29c" providerId="LiveId" clId="{B7C0F22A-3B6C-45E5-B913-F5B27F8E8133}" dt="2020-11-10T11:34:54.677" v="5" actId="27614"/>
          <ac:picMkLst>
            <pc:docMk/>
            <pc:sldMk cId="2155619711" sldId="260"/>
            <ac:picMk id="3" creationId="{EE0C4E13-C5FD-4056-A18C-BB5D5FA34723}"/>
          </ac:picMkLst>
        </pc:picChg>
      </pc:sldChg>
    </pc:docChg>
  </pc:docChgLst>
  <pc:docChgLst>
    <pc:chgData name="Petar" userId="1f85c7434dfbb29c" providerId="LiveId" clId="{CD1201D6-305B-415D-9922-0E9B14E11B21}"/>
    <pc:docChg chg="undo custSel mod addSld delSld modSld">
      <pc:chgData name="Petar" userId="1f85c7434dfbb29c" providerId="LiveId" clId="{CD1201D6-305B-415D-9922-0E9B14E11B21}" dt="2020-11-11T10:29:50.779" v="135" actId="26606"/>
      <pc:docMkLst>
        <pc:docMk/>
      </pc:docMkLst>
      <pc:sldChg chg="addSp delSp modSp mod setBg setClrOvrMap">
        <pc:chgData name="Petar" userId="1f85c7434dfbb29c" providerId="LiveId" clId="{CD1201D6-305B-415D-9922-0E9B14E11B21}" dt="2020-11-10T17:12:46.344" v="134" actId="26606"/>
        <pc:sldMkLst>
          <pc:docMk/>
          <pc:sldMk cId="1960649532" sldId="257"/>
        </pc:sldMkLst>
        <pc:spChg chg="mod">
          <ac:chgData name="Petar" userId="1f85c7434dfbb29c" providerId="LiveId" clId="{CD1201D6-305B-415D-9922-0E9B14E11B21}" dt="2020-11-10T17:12:46.344" v="134" actId="26606"/>
          <ac:spMkLst>
            <pc:docMk/>
            <pc:sldMk cId="1960649532" sldId="257"/>
            <ac:spMk id="2" creationId="{649F6204-3D2A-477F-AFB7-A5B89603A182}"/>
          </ac:spMkLst>
        </pc:spChg>
        <pc:spChg chg="del mod ord">
          <ac:chgData name="Petar" userId="1f85c7434dfbb29c" providerId="LiveId" clId="{CD1201D6-305B-415D-9922-0E9B14E11B21}" dt="2020-11-10T17:10:39.052" v="112" actId="26606"/>
          <ac:spMkLst>
            <pc:docMk/>
            <pc:sldMk cId="1960649532" sldId="257"/>
            <ac:spMk id="3" creationId="{62DE2120-C71C-413E-BAEA-9DB50CC0F2A8}"/>
          </ac:spMkLst>
        </pc:spChg>
        <pc:spChg chg="add del">
          <ac:chgData name="Petar" userId="1f85c7434dfbb29c" providerId="LiveId" clId="{CD1201D6-305B-415D-9922-0E9B14E11B21}" dt="2020-11-10T17:12:46.344" v="134" actId="26606"/>
          <ac:spMkLst>
            <pc:docMk/>
            <pc:sldMk cId="1960649532" sldId="257"/>
            <ac:spMk id="9" creationId="{2C33F367-76E5-4D2A-96B1-4FD443CDD1CF}"/>
          </ac:spMkLst>
        </pc:spChg>
        <pc:spChg chg="add del">
          <ac:chgData name="Petar" userId="1f85c7434dfbb29c" providerId="LiveId" clId="{CD1201D6-305B-415D-9922-0E9B14E11B21}" dt="2020-11-10T17:12:46.344" v="134" actId="26606"/>
          <ac:spMkLst>
            <pc:docMk/>
            <pc:sldMk cId="1960649532" sldId="257"/>
            <ac:spMk id="11" creationId="{6F769419-3E73-449D-B62A-0CDEC946A679}"/>
          </ac:spMkLst>
        </pc:spChg>
        <pc:spChg chg="add">
          <ac:chgData name="Petar" userId="1f85c7434dfbb29c" providerId="LiveId" clId="{CD1201D6-305B-415D-9922-0E9B14E11B21}" dt="2020-11-10T17:12:46.344" v="134" actId="26606"/>
          <ac:spMkLst>
            <pc:docMk/>
            <pc:sldMk cId="1960649532" sldId="257"/>
            <ac:spMk id="20" creationId="{44C5530E-85F5-4469-A5C9-54B113C11236}"/>
          </ac:spMkLst>
        </pc:spChg>
        <pc:spChg chg="add">
          <ac:chgData name="Petar" userId="1f85c7434dfbb29c" providerId="LiveId" clId="{CD1201D6-305B-415D-9922-0E9B14E11B21}" dt="2020-11-10T17:12:46.344" v="134" actId="26606"/>
          <ac:spMkLst>
            <pc:docMk/>
            <pc:sldMk cId="1960649532" sldId="257"/>
            <ac:spMk id="21" creationId="{A9CEB52D-0D40-45E3-94F9-CDB2083A9351}"/>
          </ac:spMkLst>
        </pc:spChg>
        <pc:spChg chg="add del">
          <ac:chgData name="Petar" userId="1f85c7434dfbb29c" providerId="LiveId" clId="{CD1201D6-305B-415D-9922-0E9B14E11B21}" dt="2020-11-10T17:12:41.550" v="129" actId="26606"/>
          <ac:spMkLst>
            <pc:docMk/>
            <pc:sldMk cId="1960649532" sldId="257"/>
            <ac:spMk id="23" creationId="{D2600CBB-0CF8-4237-8491-B7864363D2AE}"/>
          </ac:spMkLst>
        </pc:spChg>
        <pc:spChg chg="add del">
          <ac:chgData name="Petar" userId="1f85c7434dfbb29c" providerId="LiveId" clId="{CD1201D6-305B-415D-9922-0E9B14E11B21}" dt="2020-11-10T17:12:41.550" v="129" actId="26606"/>
          <ac:spMkLst>
            <pc:docMk/>
            <pc:sldMk cId="1960649532" sldId="257"/>
            <ac:spMk id="25" creationId="{E4CBBC1E-991D-4CF9-BCA5-AB1496871411}"/>
          </ac:spMkLst>
        </pc:spChg>
        <pc:spChg chg="add del">
          <ac:chgData name="Petar" userId="1f85c7434dfbb29c" providerId="LiveId" clId="{CD1201D6-305B-415D-9922-0E9B14E11B21}" dt="2020-11-10T17:12:45.027" v="131" actId="26606"/>
          <ac:spMkLst>
            <pc:docMk/>
            <pc:sldMk cId="1960649532" sldId="257"/>
            <ac:spMk id="33" creationId="{2C33F367-76E5-4D2A-96B1-4FD443CDD1CF}"/>
          </ac:spMkLst>
        </pc:spChg>
        <pc:spChg chg="add del">
          <ac:chgData name="Petar" userId="1f85c7434dfbb29c" providerId="LiveId" clId="{CD1201D6-305B-415D-9922-0E9B14E11B21}" dt="2020-11-10T17:12:45.027" v="131" actId="26606"/>
          <ac:spMkLst>
            <pc:docMk/>
            <pc:sldMk cId="1960649532" sldId="257"/>
            <ac:spMk id="34" creationId="{6F769419-3E73-449D-B62A-0CDEC946A679}"/>
          </ac:spMkLst>
        </pc:spChg>
        <pc:spChg chg="add del">
          <ac:chgData name="Petar" userId="1f85c7434dfbb29c" providerId="LiveId" clId="{CD1201D6-305B-415D-9922-0E9B14E11B21}" dt="2020-11-10T17:10:16.776" v="104" actId="26606"/>
          <ac:spMkLst>
            <pc:docMk/>
            <pc:sldMk cId="1960649532" sldId="257"/>
            <ac:spMk id="71" creationId="{7E89D346-FD24-4FBA-A956-3200CC175980}"/>
          </ac:spMkLst>
        </pc:spChg>
        <pc:spChg chg="add del">
          <ac:chgData name="Petar" userId="1f85c7434dfbb29c" providerId="LiveId" clId="{CD1201D6-305B-415D-9922-0E9B14E11B21}" dt="2020-11-10T17:10:16.776" v="104" actId="26606"/>
          <ac:spMkLst>
            <pc:docMk/>
            <pc:sldMk cId="1960649532" sldId="257"/>
            <ac:spMk id="73" creationId="{9F1E6C01-CE56-48FB-B0C1-482CC243DC72}"/>
          </ac:spMkLst>
        </pc:spChg>
        <pc:spChg chg="add del">
          <ac:chgData name="Petar" userId="1f85c7434dfbb29c" providerId="LiveId" clId="{CD1201D6-305B-415D-9922-0E9B14E11B21}" dt="2020-11-10T17:10:21.235" v="106" actId="26606"/>
          <ac:spMkLst>
            <pc:docMk/>
            <pc:sldMk cId="1960649532" sldId="257"/>
            <ac:spMk id="1028" creationId="{B9403C7F-76AE-4587-92A2-D4E41EBE68BD}"/>
          </ac:spMkLst>
        </pc:spChg>
        <pc:grpChg chg="add del">
          <ac:chgData name="Petar" userId="1f85c7434dfbb29c" providerId="LiveId" clId="{CD1201D6-305B-415D-9922-0E9B14E11B21}" dt="2020-11-10T17:12:46.344" v="134" actId="26606"/>
          <ac:grpSpMkLst>
            <pc:docMk/>
            <pc:sldMk cId="1960649532" sldId="257"/>
            <ac:grpSpMk id="13" creationId="{A6515200-42F9-488F-9895-6CDBCD1E87C8}"/>
          </ac:grpSpMkLst>
        </pc:grpChg>
        <pc:grpChg chg="add">
          <ac:chgData name="Petar" userId="1f85c7434dfbb29c" providerId="LiveId" clId="{CD1201D6-305B-415D-9922-0E9B14E11B21}" dt="2020-11-10T17:12:46.344" v="134" actId="26606"/>
          <ac:grpSpMkLst>
            <pc:docMk/>
            <pc:sldMk cId="1960649532" sldId="257"/>
            <ac:grpSpMk id="22" creationId="{0F7EB202-DE79-4E39-BCF0-D9855DA1738F}"/>
          </ac:grpSpMkLst>
        </pc:grpChg>
        <pc:grpChg chg="add del">
          <ac:chgData name="Petar" userId="1f85c7434dfbb29c" providerId="LiveId" clId="{CD1201D6-305B-415D-9922-0E9B14E11B21}" dt="2020-11-10T17:12:45.027" v="131" actId="26606"/>
          <ac:grpSpMkLst>
            <pc:docMk/>
            <pc:sldMk cId="1960649532" sldId="257"/>
            <ac:grpSpMk id="27" creationId="{A6515200-42F9-488F-9895-6CDBCD1E87C8}"/>
          </ac:grpSpMkLst>
        </pc:grpChg>
        <pc:grpChg chg="add del">
          <ac:chgData name="Petar" userId="1f85c7434dfbb29c" providerId="LiveId" clId="{CD1201D6-305B-415D-9922-0E9B14E11B21}" dt="2020-11-10T17:10:16.776" v="104" actId="26606"/>
          <ac:grpSpMkLst>
            <pc:docMk/>
            <pc:sldMk cId="1960649532" sldId="257"/>
            <ac:grpSpMk id="75" creationId="{FA392D60-45E0-40B9-8C90-AAD5DEEB2AF4}"/>
          </ac:grpSpMkLst>
        </pc:grpChg>
        <pc:grpChg chg="add del">
          <ac:chgData name="Petar" userId="1f85c7434dfbb29c" providerId="LiveId" clId="{CD1201D6-305B-415D-9922-0E9B14E11B21}" dt="2020-11-10T17:10:21.235" v="106" actId="26606"/>
          <ac:grpSpMkLst>
            <pc:docMk/>
            <pc:sldMk cId="1960649532" sldId="257"/>
            <ac:grpSpMk id="1029" creationId="{D6C71778-3DDA-4748-AEBB-2A4B75016325}"/>
          </ac:grpSpMkLst>
        </pc:grpChg>
        <pc:graphicFrameChg chg="add mod modGraphic">
          <ac:chgData name="Petar" userId="1f85c7434dfbb29c" providerId="LiveId" clId="{CD1201D6-305B-415D-9922-0E9B14E11B21}" dt="2020-11-10T17:12:46.344" v="134" actId="26606"/>
          <ac:graphicFrameMkLst>
            <pc:docMk/>
            <pc:sldMk cId="1960649532" sldId="257"/>
            <ac:graphicFrameMk id="5" creationId="{CA2CCD4B-C93F-462C-BC11-4147C4E1E7F6}"/>
          </ac:graphicFrameMkLst>
        </pc:graphicFrameChg>
        <pc:picChg chg="add del mod">
          <ac:chgData name="Petar" userId="1f85c7434dfbb29c" providerId="LiveId" clId="{CD1201D6-305B-415D-9922-0E9B14E11B21}" dt="2020-11-10T17:10:23.996" v="111"/>
          <ac:picMkLst>
            <pc:docMk/>
            <pc:sldMk cId="1960649532" sldId="257"/>
            <ac:picMk id="1026" creationId="{BCF7C613-C817-4B3E-A079-9B669A58EB17}"/>
          </ac:picMkLst>
        </pc:picChg>
      </pc:sldChg>
      <pc:sldChg chg="delSp del mod delAnim">
        <pc:chgData name="Petar" userId="1f85c7434dfbb29c" providerId="LiveId" clId="{CD1201D6-305B-415D-9922-0E9B14E11B21}" dt="2020-11-10T11:45:05.273" v="1" actId="2696"/>
        <pc:sldMkLst>
          <pc:docMk/>
          <pc:sldMk cId="2155619711" sldId="260"/>
        </pc:sldMkLst>
        <pc:picChg chg="del">
          <ac:chgData name="Petar" userId="1f85c7434dfbb29c" providerId="LiveId" clId="{CD1201D6-305B-415D-9922-0E9B14E11B21}" dt="2020-11-10T11:45:01.387" v="0" actId="21"/>
          <ac:picMkLst>
            <pc:docMk/>
            <pc:sldMk cId="2155619711" sldId="260"/>
            <ac:picMk id="3" creationId="{EE0C4E13-C5FD-4056-A18C-BB5D5FA34723}"/>
          </ac:picMkLst>
        </pc:picChg>
      </pc:sldChg>
      <pc:sldChg chg="addSp delSp modSp new mod setBg setClrOvrMap">
        <pc:chgData name="Petar" userId="1f85c7434dfbb29c" providerId="LiveId" clId="{CD1201D6-305B-415D-9922-0E9B14E11B21}" dt="2020-11-11T10:29:50.779" v="135" actId="26606"/>
        <pc:sldMkLst>
          <pc:docMk/>
          <pc:sldMk cId="3776189909" sldId="260"/>
        </pc:sldMkLst>
        <pc:spChg chg="mod ord">
          <ac:chgData name="Petar" userId="1f85c7434dfbb29c" providerId="LiveId" clId="{CD1201D6-305B-415D-9922-0E9B14E11B21}" dt="2020-11-11T10:29:50.779" v="135" actId="26606"/>
          <ac:spMkLst>
            <pc:docMk/>
            <pc:sldMk cId="3776189909" sldId="260"/>
            <ac:spMk id="2" creationId="{741B4B42-1F84-4501-9D8B-C926BD344A8E}"/>
          </ac:spMkLst>
        </pc:spChg>
        <pc:spChg chg="add del">
          <ac:chgData name="Petar" userId="1f85c7434dfbb29c" providerId="LiveId" clId="{CD1201D6-305B-415D-9922-0E9B14E11B21}" dt="2020-11-10T17:11:51.749" v="121" actId="26606"/>
          <ac:spMkLst>
            <pc:docMk/>
            <pc:sldMk cId="3776189909" sldId="260"/>
            <ac:spMk id="81" creationId="{8777B48D-7BF2-470D-876B-50CD5CC83EBA}"/>
          </ac:spMkLst>
        </pc:spChg>
        <pc:spChg chg="add">
          <ac:chgData name="Petar" userId="1f85c7434dfbb29c" providerId="LiveId" clId="{CD1201D6-305B-415D-9922-0E9B14E11B21}" dt="2020-11-11T10:29:50.779" v="135" actId="26606"/>
          <ac:spMkLst>
            <pc:docMk/>
            <pc:sldMk cId="3776189909" sldId="260"/>
            <ac:spMk id="119" creationId="{7A675F33-98AF-4B83-A3BB-0780A23145E6}"/>
          </ac:spMkLst>
        </pc:spChg>
        <pc:spChg chg="add del">
          <ac:chgData name="Petar" userId="1f85c7434dfbb29c" providerId="LiveId" clId="{CD1201D6-305B-415D-9922-0E9B14E11B21}" dt="2020-11-10T17:11:39.608" v="114" actId="26606"/>
          <ac:spMkLst>
            <pc:docMk/>
            <pc:sldMk cId="3776189909" sldId="260"/>
            <ac:spMk id="145" creationId="{1511F85B-5967-428B-BE8B-819A79813D92}"/>
          </ac:spMkLst>
        </pc:spChg>
        <pc:spChg chg="add del">
          <ac:chgData name="Petar" userId="1f85c7434dfbb29c" providerId="LiveId" clId="{CD1201D6-305B-415D-9922-0E9B14E11B21}" dt="2020-11-10T17:11:39.608" v="114" actId="26606"/>
          <ac:spMkLst>
            <pc:docMk/>
            <pc:sldMk cId="3776189909" sldId="260"/>
            <ac:spMk id="147" creationId="{28DA8D05-CF65-4382-8BF4-2A08754DB5F0}"/>
          </ac:spMkLst>
        </pc:spChg>
        <pc:spChg chg="add del">
          <ac:chgData name="Petar" userId="1f85c7434dfbb29c" providerId="LiveId" clId="{CD1201D6-305B-415D-9922-0E9B14E11B21}" dt="2020-11-10T17:11:43.563" v="116" actId="26606"/>
          <ac:spMkLst>
            <pc:docMk/>
            <pc:sldMk cId="3776189909" sldId="260"/>
            <ac:spMk id="1033" creationId="{8777B48D-7BF2-470D-876B-50CD5CC83EBA}"/>
          </ac:spMkLst>
        </pc:spChg>
        <pc:spChg chg="add del">
          <ac:chgData name="Petar" userId="1f85c7434dfbb29c" providerId="LiveId" clId="{CD1201D6-305B-415D-9922-0E9B14E11B21}" dt="2020-11-10T17:11:49.146" v="118" actId="26606"/>
          <ac:spMkLst>
            <pc:docMk/>
            <pc:sldMk cId="3776189909" sldId="260"/>
            <ac:spMk id="1042" creationId="{7A675F33-98AF-4B83-A3BB-0780A23145E6}"/>
          </ac:spMkLst>
        </pc:spChg>
        <pc:spChg chg="add del">
          <ac:chgData name="Petar" userId="1f85c7434dfbb29c" providerId="LiveId" clId="{CD1201D6-305B-415D-9922-0E9B14E11B21}" dt="2020-11-10T17:11:51.738" v="120" actId="26606"/>
          <ac:spMkLst>
            <pc:docMk/>
            <pc:sldMk cId="3776189909" sldId="260"/>
            <ac:spMk id="1049" creationId="{991E317B-75E3-4171-A07A-B263C1D6DCA5}"/>
          </ac:spMkLst>
        </pc:spChg>
        <pc:spChg chg="add del">
          <ac:chgData name="Petar" userId="1f85c7434dfbb29c" providerId="LiveId" clId="{CD1201D6-305B-415D-9922-0E9B14E11B21}" dt="2020-11-10T17:11:51.738" v="120" actId="26606"/>
          <ac:spMkLst>
            <pc:docMk/>
            <pc:sldMk cId="3776189909" sldId="260"/>
            <ac:spMk id="1050" creationId="{4A9B19C2-B29A-4924-9E7E-6FBF17F5854E}"/>
          </ac:spMkLst>
        </pc:spChg>
        <pc:spChg chg="add del">
          <ac:chgData name="Petar" userId="1f85c7434dfbb29c" providerId="LiveId" clId="{CD1201D6-305B-415D-9922-0E9B14E11B21}" dt="2020-11-11T10:29:50.779" v="135" actId="26606"/>
          <ac:spMkLst>
            <pc:docMk/>
            <pc:sldMk cId="3776189909" sldId="260"/>
            <ac:spMk id="1058" creationId="{8777B48D-7BF2-470D-876B-50CD5CC83EBA}"/>
          </ac:spMkLst>
        </pc:spChg>
        <pc:grpChg chg="add del">
          <ac:chgData name="Petar" userId="1f85c7434dfbb29c" providerId="LiveId" clId="{CD1201D6-305B-415D-9922-0E9B14E11B21}" dt="2020-11-10T17:11:51.749" v="121" actId="26606"/>
          <ac:grpSpMkLst>
            <pc:docMk/>
            <pc:sldMk cId="3776189909" sldId="260"/>
            <ac:grpSpMk id="83" creationId="{83DA8283-3FF4-47B3-9266-60768C743207}"/>
          </ac:grpSpMkLst>
        </pc:grpChg>
        <pc:grpChg chg="add">
          <ac:chgData name="Petar" userId="1f85c7434dfbb29c" providerId="LiveId" clId="{CD1201D6-305B-415D-9922-0E9B14E11B21}" dt="2020-11-11T10:29:50.779" v="135" actId="26606"/>
          <ac:grpSpMkLst>
            <pc:docMk/>
            <pc:sldMk cId="3776189909" sldId="260"/>
            <ac:grpSpMk id="121" creationId="{EA75029C-64B9-41D0-9540-75846D4B04A5}"/>
          </ac:grpSpMkLst>
        </pc:grpChg>
        <pc:grpChg chg="add del">
          <ac:chgData name="Petar" userId="1f85c7434dfbb29c" providerId="LiveId" clId="{CD1201D6-305B-415D-9922-0E9B14E11B21}" dt="2020-11-10T17:11:39.608" v="114" actId="26606"/>
          <ac:grpSpMkLst>
            <pc:docMk/>
            <pc:sldMk cId="3776189909" sldId="260"/>
            <ac:grpSpMk id="149" creationId="{E0C6252F-9468-4CFE-8A28-0DFE703FB7BC}"/>
          </ac:grpSpMkLst>
        </pc:grpChg>
        <pc:grpChg chg="add del">
          <ac:chgData name="Petar" userId="1f85c7434dfbb29c" providerId="LiveId" clId="{CD1201D6-305B-415D-9922-0E9B14E11B21}" dt="2020-11-10T17:11:43.563" v="116" actId="26606"/>
          <ac:grpSpMkLst>
            <pc:docMk/>
            <pc:sldMk cId="3776189909" sldId="260"/>
            <ac:grpSpMk id="1034" creationId="{83DA8283-3FF4-47B3-9266-60768C743207}"/>
          </ac:grpSpMkLst>
        </pc:grpChg>
        <pc:grpChg chg="add del">
          <ac:chgData name="Petar" userId="1f85c7434dfbb29c" providerId="LiveId" clId="{CD1201D6-305B-415D-9922-0E9B14E11B21}" dt="2020-11-10T17:11:51.738" v="120" actId="26606"/>
          <ac:grpSpMkLst>
            <pc:docMk/>
            <pc:sldMk cId="3776189909" sldId="260"/>
            <ac:grpSpMk id="1051" creationId="{34C85634-D5F5-4047-8F35-F4B1F50AB1A7}"/>
          </ac:grpSpMkLst>
        </pc:grpChg>
        <pc:grpChg chg="add del">
          <ac:chgData name="Petar" userId="1f85c7434dfbb29c" providerId="LiveId" clId="{CD1201D6-305B-415D-9922-0E9B14E11B21}" dt="2020-11-11T10:29:50.779" v="135" actId="26606"/>
          <ac:grpSpMkLst>
            <pc:docMk/>
            <pc:sldMk cId="3776189909" sldId="260"/>
            <ac:grpSpMk id="1059" creationId="{83DA8283-3FF4-47B3-9266-60768C743207}"/>
          </ac:grpSpMkLst>
        </pc:grpChg>
        <pc:picChg chg="add mod">
          <ac:chgData name="Petar" userId="1f85c7434dfbb29c" providerId="LiveId" clId="{CD1201D6-305B-415D-9922-0E9B14E11B21}" dt="2020-11-11T10:29:50.779" v="135" actId="26606"/>
          <ac:picMkLst>
            <pc:docMk/>
            <pc:sldMk cId="3776189909" sldId="260"/>
            <ac:picMk id="1026" creationId="{73FD8249-75EC-4C89-A68D-4D4704068864}"/>
          </ac:picMkLst>
        </pc:picChg>
        <pc:cxnChg chg="add del">
          <ac:chgData name="Petar" userId="1f85c7434dfbb29c" providerId="LiveId" clId="{CD1201D6-305B-415D-9922-0E9B14E11B21}" dt="2020-11-10T17:11:51.749" v="121" actId="26606"/>
          <ac:cxnSpMkLst>
            <pc:docMk/>
            <pc:sldMk cId="3776189909" sldId="260"/>
            <ac:cxnSpMk id="71" creationId="{8FD48FB1-66D8-4676-B0AA-C139A1DB78D1}"/>
          </ac:cxnSpMkLst>
        </pc:cxnChg>
        <pc:cxnChg chg="add del">
          <ac:chgData name="Petar" userId="1f85c7434dfbb29c" providerId="LiveId" clId="{CD1201D6-305B-415D-9922-0E9B14E11B21}" dt="2020-11-10T17:11:51.749" v="121" actId="26606"/>
          <ac:cxnSpMkLst>
            <pc:docMk/>
            <pc:sldMk cId="3776189909" sldId="260"/>
            <ac:cxnSpMk id="73" creationId="{F033F5AE-6728-4F19-8DED-658E674B31B9}"/>
          </ac:cxnSpMkLst>
        </pc:cxnChg>
        <pc:cxnChg chg="add del">
          <ac:chgData name="Petar" userId="1f85c7434dfbb29c" providerId="LiveId" clId="{CD1201D6-305B-415D-9922-0E9B14E11B21}" dt="2020-11-10T17:11:51.749" v="121" actId="26606"/>
          <ac:cxnSpMkLst>
            <pc:docMk/>
            <pc:sldMk cId="3776189909" sldId="260"/>
            <ac:cxnSpMk id="75" creationId="{82C7D74A-18BA-4709-A808-44E8815C4430}"/>
          </ac:cxnSpMkLst>
        </pc:cxnChg>
        <pc:cxnChg chg="add del">
          <ac:chgData name="Petar" userId="1f85c7434dfbb29c" providerId="LiveId" clId="{CD1201D6-305B-415D-9922-0E9B14E11B21}" dt="2020-11-10T17:11:51.749" v="121" actId="26606"/>
          <ac:cxnSpMkLst>
            <pc:docMk/>
            <pc:sldMk cId="3776189909" sldId="260"/>
            <ac:cxnSpMk id="77" creationId="{B5164A3F-1561-4039-8185-AB0EEB713EA7}"/>
          </ac:cxnSpMkLst>
        </pc:cxnChg>
        <pc:cxnChg chg="add del">
          <ac:chgData name="Petar" userId="1f85c7434dfbb29c" providerId="LiveId" clId="{CD1201D6-305B-415D-9922-0E9B14E11B21}" dt="2020-11-10T17:11:51.749" v="121" actId="26606"/>
          <ac:cxnSpMkLst>
            <pc:docMk/>
            <pc:sldMk cId="3776189909" sldId="260"/>
            <ac:cxnSpMk id="79" creationId="{2A35DB53-42BE-460E-9CA1-1294C98463CB}"/>
          </ac:cxnSpMkLst>
        </pc:cxnChg>
        <pc:cxnChg chg="add">
          <ac:chgData name="Petar" userId="1f85c7434dfbb29c" providerId="LiveId" clId="{CD1201D6-305B-415D-9922-0E9B14E11B21}" dt="2020-11-11T10:29:50.779" v="135" actId="26606"/>
          <ac:cxnSpMkLst>
            <pc:docMk/>
            <pc:sldMk cId="3776189909" sldId="260"/>
            <ac:cxnSpMk id="109" creationId="{8FD48FB1-66D8-4676-B0AA-C139A1DB78D1}"/>
          </ac:cxnSpMkLst>
        </pc:cxnChg>
        <pc:cxnChg chg="add">
          <ac:chgData name="Petar" userId="1f85c7434dfbb29c" providerId="LiveId" clId="{CD1201D6-305B-415D-9922-0E9B14E11B21}" dt="2020-11-11T10:29:50.779" v="135" actId="26606"/>
          <ac:cxnSpMkLst>
            <pc:docMk/>
            <pc:sldMk cId="3776189909" sldId="260"/>
            <ac:cxnSpMk id="111" creationId="{F033F5AE-6728-4F19-8DED-658E674B31B9}"/>
          </ac:cxnSpMkLst>
        </pc:cxnChg>
        <pc:cxnChg chg="add">
          <ac:chgData name="Petar" userId="1f85c7434dfbb29c" providerId="LiveId" clId="{CD1201D6-305B-415D-9922-0E9B14E11B21}" dt="2020-11-11T10:29:50.779" v="135" actId="26606"/>
          <ac:cxnSpMkLst>
            <pc:docMk/>
            <pc:sldMk cId="3776189909" sldId="260"/>
            <ac:cxnSpMk id="113" creationId="{82C7D74A-18BA-4709-A808-44E8815C4430}"/>
          </ac:cxnSpMkLst>
        </pc:cxnChg>
        <pc:cxnChg chg="add">
          <ac:chgData name="Petar" userId="1f85c7434dfbb29c" providerId="LiveId" clId="{CD1201D6-305B-415D-9922-0E9B14E11B21}" dt="2020-11-11T10:29:50.779" v="135" actId="26606"/>
          <ac:cxnSpMkLst>
            <pc:docMk/>
            <pc:sldMk cId="3776189909" sldId="260"/>
            <ac:cxnSpMk id="115" creationId="{B5164A3F-1561-4039-8185-AB0EEB713EA7}"/>
          </ac:cxnSpMkLst>
        </pc:cxnChg>
        <pc:cxnChg chg="add">
          <ac:chgData name="Petar" userId="1f85c7434dfbb29c" providerId="LiveId" clId="{CD1201D6-305B-415D-9922-0E9B14E11B21}" dt="2020-11-11T10:29:50.779" v="135" actId="26606"/>
          <ac:cxnSpMkLst>
            <pc:docMk/>
            <pc:sldMk cId="3776189909" sldId="260"/>
            <ac:cxnSpMk id="117" creationId="{2A35DB53-42BE-460E-9CA1-1294C98463CB}"/>
          </ac:cxnSpMkLst>
        </pc:cxnChg>
        <pc:cxnChg chg="add del">
          <ac:chgData name="Petar" userId="1f85c7434dfbb29c" providerId="LiveId" clId="{CD1201D6-305B-415D-9922-0E9B14E11B21}" dt="2020-11-10T17:11:39.608" v="114" actId="26606"/>
          <ac:cxnSpMkLst>
            <pc:docMk/>
            <pc:sldMk cId="3776189909" sldId="260"/>
            <ac:cxnSpMk id="135" creationId="{8FD48FB1-66D8-4676-B0AA-C139A1DB78D1}"/>
          </ac:cxnSpMkLst>
        </pc:cxnChg>
        <pc:cxnChg chg="add del">
          <ac:chgData name="Petar" userId="1f85c7434dfbb29c" providerId="LiveId" clId="{CD1201D6-305B-415D-9922-0E9B14E11B21}" dt="2020-11-10T17:11:39.608" v="114" actId="26606"/>
          <ac:cxnSpMkLst>
            <pc:docMk/>
            <pc:sldMk cId="3776189909" sldId="260"/>
            <ac:cxnSpMk id="137" creationId="{F033F5AE-6728-4F19-8DED-658E674B31B9}"/>
          </ac:cxnSpMkLst>
        </pc:cxnChg>
        <pc:cxnChg chg="add del">
          <ac:chgData name="Petar" userId="1f85c7434dfbb29c" providerId="LiveId" clId="{CD1201D6-305B-415D-9922-0E9B14E11B21}" dt="2020-11-10T17:11:39.608" v="114" actId="26606"/>
          <ac:cxnSpMkLst>
            <pc:docMk/>
            <pc:sldMk cId="3776189909" sldId="260"/>
            <ac:cxnSpMk id="139" creationId="{82C7D74A-18BA-4709-A808-44E8815C4430}"/>
          </ac:cxnSpMkLst>
        </pc:cxnChg>
        <pc:cxnChg chg="add del">
          <ac:chgData name="Petar" userId="1f85c7434dfbb29c" providerId="LiveId" clId="{CD1201D6-305B-415D-9922-0E9B14E11B21}" dt="2020-11-10T17:11:39.608" v="114" actId="26606"/>
          <ac:cxnSpMkLst>
            <pc:docMk/>
            <pc:sldMk cId="3776189909" sldId="260"/>
            <ac:cxnSpMk id="141" creationId="{B5164A3F-1561-4039-8185-AB0EEB713EA7}"/>
          </ac:cxnSpMkLst>
        </pc:cxnChg>
        <pc:cxnChg chg="add del">
          <ac:chgData name="Petar" userId="1f85c7434dfbb29c" providerId="LiveId" clId="{CD1201D6-305B-415D-9922-0E9B14E11B21}" dt="2020-11-10T17:11:39.608" v="114" actId="26606"/>
          <ac:cxnSpMkLst>
            <pc:docMk/>
            <pc:sldMk cId="3776189909" sldId="260"/>
            <ac:cxnSpMk id="143" creationId="{2A35DB53-42BE-460E-9CA1-1294C98463CB}"/>
          </ac:cxnSpMkLst>
        </pc:cxnChg>
        <pc:cxnChg chg="add del">
          <ac:chgData name="Petar" userId="1f85c7434dfbb29c" providerId="LiveId" clId="{CD1201D6-305B-415D-9922-0E9B14E11B21}" dt="2020-11-10T17:11:43.563" v="116" actId="26606"/>
          <ac:cxnSpMkLst>
            <pc:docMk/>
            <pc:sldMk cId="3776189909" sldId="260"/>
            <ac:cxnSpMk id="1028" creationId="{8FD48FB1-66D8-4676-B0AA-C139A1DB78D1}"/>
          </ac:cxnSpMkLst>
        </pc:cxnChg>
        <pc:cxnChg chg="add del">
          <ac:chgData name="Petar" userId="1f85c7434dfbb29c" providerId="LiveId" clId="{CD1201D6-305B-415D-9922-0E9B14E11B21}" dt="2020-11-10T17:11:43.563" v="116" actId="26606"/>
          <ac:cxnSpMkLst>
            <pc:docMk/>
            <pc:sldMk cId="3776189909" sldId="260"/>
            <ac:cxnSpMk id="1029" creationId="{F033F5AE-6728-4F19-8DED-658E674B31B9}"/>
          </ac:cxnSpMkLst>
        </pc:cxnChg>
        <pc:cxnChg chg="add del">
          <ac:chgData name="Petar" userId="1f85c7434dfbb29c" providerId="LiveId" clId="{CD1201D6-305B-415D-9922-0E9B14E11B21}" dt="2020-11-10T17:11:43.563" v="116" actId="26606"/>
          <ac:cxnSpMkLst>
            <pc:docMk/>
            <pc:sldMk cId="3776189909" sldId="260"/>
            <ac:cxnSpMk id="1030" creationId="{82C7D74A-18BA-4709-A808-44E8815C4430}"/>
          </ac:cxnSpMkLst>
        </pc:cxnChg>
        <pc:cxnChg chg="add del">
          <ac:chgData name="Petar" userId="1f85c7434dfbb29c" providerId="LiveId" clId="{CD1201D6-305B-415D-9922-0E9B14E11B21}" dt="2020-11-10T17:11:43.563" v="116" actId="26606"/>
          <ac:cxnSpMkLst>
            <pc:docMk/>
            <pc:sldMk cId="3776189909" sldId="260"/>
            <ac:cxnSpMk id="1031" creationId="{B5164A3F-1561-4039-8185-AB0EEB713EA7}"/>
          </ac:cxnSpMkLst>
        </pc:cxnChg>
        <pc:cxnChg chg="add del">
          <ac:chgData name="Petar" userId="1f85c7434dfbb29c" providerId="LiveId" clId="{CD1201D6-305B-415D-9922-0E9B14E11B21}" dt="2020-11-10T17:11:43.563" v="116" actId="26606"/>
          <ac:cxnSpMkLst>
            <pc:docMk/>
            <pc:sldMk cId="3776189909" sldId="260"/>
            <ac:cxnSpMk id="1032" creationId="{2A35DB53-42BE-460E-9CA1-1294C98463CB}"/>
          </ac:cxnSpMkLst>
        </pc:cxnChg>
        <pc:cxnChg chg="add del">
          <ac:chgData name="Petar" userId="1f85c7434dfbb29c" providerId="LiveId" clId="{CD1201D6-305B-415D-9922-0E9B14E11B21}" dt="2020-11-10T17:11:49.146" v="118" actId="26606"/>
          <ac:cxnSpMkLst>
            <pc:docMk/>
            <pc:sldMk cId="3776189909" sldId="260"/>
            <ac:cxnSpMk id="1037" creationId="{8FD48FB1-66D8-4676-B0AA-C139A1DB78D1}"/>
          </ac:cxnSpMkLst>
        </pc:cxnChg>
        <pc:cxnChg chg="add del">
          <ac:chgData name="Petar" userId="1f85c7434dfbb29c" providerId="LiveId" clId="{CD1201D6-305B-415D-9922-0E9B14E11B21}" dt="2020-11-10T17:11:49.146" v="118" actId="26606"/>
          <ac:cxnSpMkLst>
            <pc:docMk/>
            <pc:sldMk cId="3776189909" sldId="260"/>
            <ac:cxnSpMk id="1038" creationId="{F033F5AE-6728-4F19-8DED-658E674B31B9}"/>
          </ac:cxnSpMkLst>
        </pc:cxnChg>
        <pc:cxnChg chg="add del">
          <ac:chgData name="Petar" userId="1f85c7434dfbb29c" providerId="LiveId" clId="{CD1201D6-305B-415D-9922-0E9B14E11B21}" dt="2020-11-10T17:11:49.146" v="118" actId="26606"/>
          <ac:cxnSpMkLst>
            <pc:docMk/>
            <pc:sldMk cId="3776189909" sldId="260"/>
            <ac:cxnSpMk id="1039" creationId="{82C7D74A-18BA-4709-A808-44E8815C4430}"/>
          </ac:cxnSpMkLst>
        </pc:cxnChg>
        <pc:cxnChg chg="add del">
          <ac:chgData name="Petar" userId="1f85c7434dfbb29c" providerId="LiveId" clId="{CD1201D6-305B-415D-9922-0E9B14E11B21}" dt="2020-11-10T17:11:49.146" v="118" actId="26606"/>
          <ac:cxnSpMkLst>
            <pc:docMk/>
            <pc:sldMk cId="3776189909" sldId="260"/>
            <ac:cxnSpMk id="1040" creationId="{B5164A3F-1561-4039-8185-AB0EEB713EA7}"/>
          </ac:cxnSpMkLst>
        </pc:cxnChg>
        <pc:cxnChg chg="add del">
          <ac:chgData name="Petar" userId="1f85c7434dfbb29c" providerId="LiveId" clId="{CD1201D6-305B-415D-9922-0E9B14E11B21}" dt="2020-11-10T17:11:49.146" v="118" actId="26606"/>
          <ac:cxnSpMkLst>
            <pc:docMk/>
            <pc:sldMk cId="3776189909" sldId="260"/>
            <ac:cxnSpMk id="1041" creationId="{2A35DB53-42BE-460E-9CA1-1294C98463CB}"/>
          </ac:cxnSpMkLst>
        </pc:cxnChg>
        <pc:cxnChg chg="add del">
          <ac:chgData name="Petar" userId="1f85c7434dfbb29c" providerId="LiveId" clId="{CD1201D6-305B-415D-9922-0E9B14E11B21}" dt="2020-11-10T17:11:51.738" v="120" actId="26606"/>
          <ac:cxnSpMkLst>
            <pc:docMk/>
            <pc:sldMk cId="3776189909" sldId="260"/>
            <ac:cxnSpMk id="1044" creationId="{0512F9CB-A1A0-4043-A103-F6A4B94B695A}"/>
          </ac:cxnSpMkLst>
        </pc:cxnChg>
        <pc:cxnChg chg="add del">
          <ac:chgData name="Petar" userId="1f85c7434dfbb29c" providerId="LiveId" clId="{CD1201D6-305B-415D-9922-0E9B14E11B21}" dt="2020-11-10T17:11:51.738" v="120" actId="26606"/>
          <ac:cxnSpMkLst>
            <pc:docMk/>
            <pc:sldMk cId="3776189909" sldId="260"/>
            <ac:cxnSpMk id="1045" creationId="{ADBE6588-EE16-4389-857C-86A156D49E5D}"/>
          </ac:cxnSpMkLst>
        </pc:cxnChg>
        <pc:cxnChg chg="add del">
          <ac:chgData name="Petar" userId="1f85c7434dfbb29c" providerId="LiveId" clId="{CD1201D6-305B-415D-9922-0E9B14E11B21}" dt="2020-11-10T17:11:51.738" v="120" actId="26606"/>
          <ac:cxnSpMkLst>
            <pc:docMk/>
            <pc:sldMk cId="3776189909" sldId="260"/>
            <ac:cxnSpMk id="1046" creationId="{17FD48D2-B0A7-413D-B947-AA55AC1296D5}"/>
          </ac:cxnSpMkLst>
        </pc:cxnChg>
        <pc:cxnChg chg="add del">
          <ac:chgData name="Petar" userId="1f85c7434dfbb29c" providerId="LiveId" clId="{CD1201D6-305B-415D-9922-0E9B14E11B21}" dt="2020-11-10T17:11:51.738" v="120" actId="26606"/>
          <ac:cxnSpMkLst>
            <pc:docMk/>
            <pc:sldMk cId="3776189909" sldId="260"/>
            <ac:cxnSpMk id="1047" creationId="{2BE668D0-D906-4EEE-B32F-8C028624B837}"/>
          </ac:cxnSpMkLst>
        </pc:cxnChg>
        <pc:cxnChg chg="add del">
          <ac:chgData name="Petar" userId="1f85c7434dfbb29c" providerId="LiveId" clId="{CD1201D6-305B-415D-9922-0E9B14E11B21}" dt="2020-11-10T17:11:51.738" v="120" actId="26606"/>
          <ac:cxnSpMkLst>
            <pc:docMk/>
            <pc:sldMk cId="3776189909" sldId="260"/>
            <ac:cxnSpMk id="1048" creationId="{D1DE67A3-B8F6-4CFD-A8E0-D15200F23152}"/>
          </ac:cxnSpMkLst>
        </pc:cxnChg>
        <pc:cxnChg chg="add del">
          <ac:chgData name="Petar" userId="1f85c7434dfbb29c" providerId="LiveId" clId="{CD1201D6-305B-415D-9922-0E9B14E11B21}" dt="2020-11-11T10:29:50.779" v="135" actId="26606"/>
          <ac:cxnSpMkLst>
            <pc:docMk/>
            <pc:sldMk cId="3776189909" sldId="260"/>
            <ac:cxnSpMk id="1053" creationId="{8FD48FB1-66D8-4676-B0AA-C139A1DB78D1}"/>
          </ac:cxnSpMkLst>
        </pc:cxnChg>
        <pc:cxnChg chg="add del">
          <ac:chgData name="Petar" userId="1f85c7434dfbb29c" providerId="LiveId" clId="{CD1201D6-305B-415D-9922-0E9B14E11B21}" dt="2020-11-11T10:29:50.779" v="135" actId="26606"/>
          <ac:cxnSpMkLst>
            <pc:docMk/>
            <pc:sldMk cId="3776189909" sldId="260"/>
            <ac:cxnSpMk id="1054" creationId="{F033F5AE-6728-4F19-8DED-658E674B31B9}"/>
          </ac:cxnSpMkLst>
        </pc:cxnChg>
        <pc:cxnChg chg="add del">
          <ac:chgData name="Petar" userId="1f85c7434dfbb29c" providerId="LiveId" clId="{CD1201D6-305B-415D-9922-0E9B14E11B21}" dt="2020-11-11T10:29:50.779" v="135" actId="26606"/>
          <ac:cxnSpMkLst>
            <pc:docMk/>
            <pc:sldMk cId="3776189909" sldId="260"/>
            <ac:cxnSpMk id="1055" creationId="{82C7D74A-18BA-4709-A808-44E8815C4430}"/>
          </ac:cxnSpMkLst>
        </pc:cxnChg>
        <pc:cxnChg chg="add del">
          <ac:chgData name="Petar" userId="1f85c7434dfbb29c" providerId="LiveId" clId="{CD1201D6-305B-415D-9922-0E9B14E11B21}" dt="2020-11-11T10:29:50.779" v="135" actId="26606"/>
          <ac:cxnSpMkLst>
            <pc:docMk/>
            <pc:sldMk cId="3776189909" sldId="260"/>
            <ac:cxnSpMk id="1056" creationId="{B5164A3F-1561-4039-8185-AB0EEB713EA7}"/>
          </ac:cxnSpMkLst>
        </pc:cxnChg>
        <pc:cxnChg chg="add del">
          <ac:chgData name="Petar" userId="1f85c7434dfbb29c" providerId="LiveId" clId="{CD1201D6-305B-415D-9922-0E9B14E11B21}" dt="2020-11-11T10:29:50.779" v="135" actId="26606"/>
          <ac:cxnSpMkLst>
            <pc:docMk/>
            <pc:sldMk cId="3776189909" sldId="260"/>
            <ac:cxnSpMk id="1057" creationId="{2A35DB53-42BE-460E-9CA1-1294C98463CB}"/>
          </ac:cxnSpMkLst>
        </pc:cxn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FF36E0-360E-4FC0-B63D-B642D917C502}" type="doc">
      <dgm:prSet loTypeId="urn:microsoft.com/office/officeart/2008/layout/LinedList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7A8B42B-9512-451A-9FA1-38456191FE69}">
      <dgm:prSet/>
      <dgm:spPr/>
      <dgm:t>
        <a:bodyPr/>
        <a:lstStyle/>
        <a:p>
          <a:r>
            <a:rPr lang="en-US" b="0" i="0"/>
            <a:t>Yoghur</a:t>
          </a:r>
          <a:r>
            <a:rPr lang="en-US"/>
            <a:t>t</a:t>
          </a:r>
        </a:p>
      </dgm:t>
    </dgm:pt>
    <dgm:pt modelId="{D317F373-6CDD-4C13-8108-B2A04ED50D74}" type="parTrans" cxnId="{5143695C-AECA-41DD-8EEF-8D81E2E194BE}">
      <dgm:prSet/>
      <dgm:spPr/>
      <dgm:t>
        <a:bodyPr/>
        <a:lstStyle/>
        <a:p>
          <a:endParaRPr lang="en-US"/>
        </a:p>
      </dgm:t>
    </dgm:pt>
    <dgm:pt modelId="{C7A438C0-3052-4DC9-A16C-2FF0E8C2703D}" type="sibTrans" cxnId="{5143695C-AECA-41DD-8EEF-8D81E2E194BE}">
      <dgm:prSet/>
      <dgm:spPr/>
      <dgm:t>
        <a:bodyPr/>
        <a:lstStyle/>
        <a:p>
          <a:endParaRPr lang="en-US"/>
        </a:p>
      </dgm:t>
    </dgm:pt>
    <dgm:pt modelId="{90DF75FC-ABB3-4C0A-9057-65F911DDADA2}">
      <dgm:prSet/>
      <dgm:spPr/>
      <dgm:t>
        <a:bodyPr/>
        <a:lstStyle/>
        <a:p>
          <a:r>
            <a:rPr lang="en-US"/>
            <a:t>Cucumber</a:t>
          </a:r>
        </a:p>
      </dgm:t>
    </dgm:pt>
    <dgm:pt modelId="{7219A6C2-498C-4D9F-A567-A8405002E1CA}" type="parTrans" cxnId="{4AC208B9-98F4-48D6-AB8A-C96DF24BCABA}">
      <dgm:prSet/>
      <dgm:spPr/>
      <dgm:t>
        <a:bodyPr/>
        <a:lstStyle/>
        <a:p>
          <a:endParaRPr lang="en-US"/>
        </a:p>
      </dgm:t>
    </dgm:pt>
    <dgm:pt modelId="{FA07EF4D-7213-449B-87E6-2AD00971A00D}" type="sibTrans" cxnId="{4AC208B9-98F4-48D6-AB8A-C96DF24BCABA}">
      <dgm:prSet/>
      <dgm:spPr/>
      <dgm:t>
        <a:bodyPr/>
        <a:lstStyle/>
        <a:p>
          <a:endParaRPr lang="en-US"/>
        </a:p>
      </dgm:t>
    </dgm:pt>
    <dgm:pt modelId="{C96994B0-85AF-42FE-B9A5-F48BA62DC08F}">
      <dgm:prSet/>
      <dgm:spPr/>
      <dgm:t>
        <a:bodyPr/>
        <a:lstStyle/>
        <a:p>
          <a:r>
            <a:rPr lang="en-US"/>
            <a:t>Dill</a:t>
          </a:r>
        </a:p>
      </dgm:t>
    </dgm:pt>
    <dgm:pt modelId="{077F3A04-9326-4218-9E4C-F50DF60AA5D1}" type="parTrans" cxnId="{6F9729D7-3BE2-48C7-8559-95778C4F9974}">
      <dgm:prSet/>
      <dgm:spPr/>
      <dgm:t>
        <a:bodyPr/>
        <a:lstStyle/>
        <a:p>
          <a:endParaRPr lang="en-US"/>
        </a:p>
      </dgm:t>
    </dgm:pt>
    <dgm:pt modelId="{D5DA051E-B72A-4130-9422-B98344E02784}" type="sibTrans" cxnId="{6F9729D7-3BE2-48C7-8559-95778C4F9974}">
      <dgm:prSet/>
      <dgm:spPr/>
      <dgm:t>
        <a:bodyPr/>
        <a:lstStyle/>
        <a:p>
          <a:endParaRPr lang="en-US"/>
        </a:p>
      </dgm:t>
    </dgm:pt>
    <dgm:pt modelId="{D68E8F53-7847-4333-AC01-D7F3A5E83649}">
      <dgm:prSet/>
      <dgm:spPr/>
      <dgm:t>
        <a:bodyPr/>
        <a:lstStyle/>
        <a:p>
          <a:r>
            <a:rPr lang="es-ES"/>
            <a:t>Garlic</a:t>
          </a:r>
          <a:endParaRPr lang="en-US"/>
        </a:p>
      </dgm:t>
    </dgm:pt>
    <dgm:pt modelId="{C40312DF-5EAA-4DA2-AE45-F13526DA03EA}" type="parTrans" cxnId="{5B0B00AA-4619-4BCA-99AC-FE66D656345F}">
      <dgm:prSet/>
      <dgm:spPr/>
      <dgm:t>
        <a:bodyPr/>
        <a:lstStyle/>
        <a:p>
          <a:endParaRPr lang="en-US"/>
        </a:p>
      </dgm:t>
    </dgm:pt>
    <dgm:pt modelId="{32548225-0586-496C-AEF4-83C4868B7223}" type="sibTrans" cxnId="{5B0B00AA-4619-4BCA-99AC-FE66D656345F}">
      <dgm:prSet/>
      <dgm:spPr/>
      <dgm:t>
        <a:bodyPr/>
        <a:lstStyle/>
        <a:p>
          <a:endParaRPr lang="en-US"/>
        </a:p>
      </dgm:t>
    </dgm:pt>
    <dgm:pt modelId="{7211788C-B2E4-467E-A360-28396B1146BB}">
      <dgm:prSet/>
      <dgm:spPr/>
      <dgm:t>
        <a:bodyPr/>
        <a:lstStyle/>
        <a:p>
          <a:r>
            <a:rPr lang="es-ES"/>
            <a:t>Water</a:t>
          </a:r>
          <a:endParaRPr lang="en-US"/>
        </a:p>
      </dgm:t>
    </dgm:pt>
    <dgm:pt modelId="{8A59904A-6D46-4FF4-909F-327B2F7401B0}" type="parTrans" cxnId="{62F82DDE-F92F-4411-9DDB-03431BB88186}">
      <dgm:prSet/>
      <dgm:spPr/>
      <dgm:t>
        <a:bodyPr/>
        <a:lstStyle/>
        <a:p>
          <a:endParaRPr lang="en-US"/>
        </a:p>
      </dgm:t>
    </dgm:pt>
    <dgm:pt modelId="{47E14ECB-31B5-4EC1-8389-082118AB10AA}" type="sibTrans" cxnId="{62F82DDE-F92F-4411-9DDB-03431BB88186}">
      <dgm:prSet/>
      <dgm:spPr/>
      <dgm:t>
        <a:bodyPr/>
        <a:lstStyle/>
        <a:p>
          <a:endParaRPr lang="en-US"/>
        </a:p>
      </dgm:t>
    </dgm:pt>
    <dgm:pt modelId="{F648E661-1DE3-472E-A1CA-B9B70189E13E}" type="pres">
      <dgm:prSet presAssocID="{E6FF36E0-360E-4FC0-B63D-B642D917C502}" presName="vert0" presStyleCnt="0">
        <dgm:presLayoutVars>
          <dgm:dir/>
          <dgm:animOne val="branch"/>
          <dgm:animLvl val="lvl"/>
        </dgm:presLayoutVars>
      </dgm:prSet>
      <dgm:spPr/>
    </dgm:pt>
    <dgm:pt modelId="{BF002351-65E5-4D0A-B627-5920D61C0398}" type="pres">
      <dgm:prSet presAssocID="{87A8B42B-9512-451A-9FA1-38456191FE69}" presName="thickLine" presStyleLbl="alignNode1" presStyleIdx="0" presStyleCnt="5"/>
      <dgm:spPr/>
    </dgm:pt>
    <dgm:pt modelId="{F79B83EB-7073-4966-ADA9-18DE3AA7AFF6}" type="pres">
      <dgm:prSet presAssocID="{87A8B42B-9512-451A-9FA1-38456191FE69}" presName="horz1" presStyleCnt="0"/>
      <dgm:spPr/>
    </dgm:pt>
    <dgm:pt modelId="{52FB0D75-D972-43AF-A355-B0FD6DACD9F8}" type="pres">
      <dgm:prSet presAssocID="{87A8B42B-9512-451A-9FA1-38456191FE69}" presName="tx1" presStyleLbl="revTx" presStyleIdx="0" presStyleCnt="5"/>
      <dgm:spPr/>
    </dgm:pt>
    <dgm:pt modelId="{505AED5A-EC05-4AB1-B1C7-FC97CDDFD37C}" type="pres">
      <dgm:prSet presAssocID="{87A8B42B-9512-451A-9FA1-38456191FE69}" presName="vert1" presStyleCnt="0"/>
      <dgm:spPr/>
    </dgm:pt>
    <dgm:pt modelId="{65B0782F-DFFF-4AF9-BDD9-6D0622404E54}" type="pres">
      <dgm:prSet presAssocID="{90DF75FC-ABB3-4C0A-9057-65F911DDADA2}" presName="thickLine" presStyleLbl="alignNode1" presStyleIdx="1" presStyleCnt="5"/>
      <dgm:spPr/>
    </dgm:pt>
    <dgm:pt modelId="{E1613DF5-D6C1-41F7-87B4-4D17C72ECAA8}" type="pres">
      <dgm:prSet presAssocID="{90DF75FC-ABB3-4C0A-9057-65F911DDADA2}" presName="horz1" presStyleCnt="0"/>
      <dgm:spPr/>
    </dgm:pt>
    <dgm:pt modelId="{28A0EA68-398D-414A-8A7E-BE89A15015F5}" type="pres">
      <dgm:prSet presAssocID="{90DF75FC-ABB3-4C0A-9057-65F911DDADA2}" presName="tx1" presStyleLbl="revTx" presStyleIdx="1" presStyleCnt="5"/>
      <dgm:spPr/>
    </dgm:pt>
    <dgm:pt modelId="{044740A8-49C8-4D1F-BDDD-E863FF258B4D}" type="pres">
      <dgm:prSet presAssocID="{90DF75FC-ABB3-4C0A-9057-65F911DDADA2}" presName="vert1" presStyleCnt="0"/>
      <dgm:spPr/>
    </dgm:pt>
    <dgm:pt modelId="{CECD7B2E-B1C7-4696-AE47-9F6365594A20}" type="pres">
      <dgm:prSet presAssocID="{C96994B0-85AF-42FE-B9A5-F48BA62DC08F}" presName="thickLine" presStyleLbl="alignNode1" presStyleIdx="2" presStyleCnt="5"/>
      <dgm:spPr/>
    </dgm:pt>
    <dgm:pt modelId="{4166583E-4629-49D1-B531-F54F52FA5314}" type="pres">
      <dgm:prSet presAssocID="{C96994B0-85AF-42FE-B9A5-F48BA62DC08F}" presName="horz1" presStyleCnt="0"/>
      <dgm:spPr/>
    </dgm:pt>
    <dgm:pt modelId="{C809CB30-009E-4D8C-AC17-C1948D8DC164}" type="pres">
      <dgm:prSet presAssocID="{C96994B0-85AF-42FE-B9A5-F48BA62DC08F}" presName="tx1" presStyleLbl="revTx" presStyleIdx="2" presStyleCnt="5"/>
      <dgm:spPr/>
    </dgm:pt>
    <dgm:pt modelId="{C53FEC1A-3B92-4EA7-9AD5-64E13A58C3FB}" type="pres">
      <dgm:prSet presAssocID="{C96994B0-85AF-42FE-B9A5-F48BA62DC08F}" presName="vert1" presStyleCnt="0"/>
      <dgm:spPr/>
    </dgm:pt>
    <dgm:pt modelId="{1D789BB8-9F12-4D1C-AB85-C6CE56F1C9AB}" type="pres">
      <dgm:prSet presAssocID="{D68E8F53-7847-4333-AC01-D7F3A5E83649}" presName="thickLine" presStyleLbl="alignNode1" presStyleIdx="3" presStyleCnt="5"/>
      <dgm:spPr/>
    </dgm:pt>
    <dgm:pt modelId="{D35F36D0-782F-4FAD-AE3F-6E268003942C}" type="pres">
      <dgm:prSet presAssocID="{D68E8F53-7847-4333-AC01-D7F3A5E83649}" presName="horz1" presStyleCnt="0"/>
      <dgm:spPr/>
    </dgm:pt>
    <dgm:pt modelId="{D892C08F-D0A9-4AC2-ACEE-D472903C8006}" type="pres">
      <dgm:prSet presAssocID="{D68E8F53-7847-4333-AC01-D7F3A5E83649}" presName="tx1" presStyleLbl="revTx" presStyleIdx="3" presStyleCnt="5"/>
      <dgm:spPr/>
    </dgm:pt>
    <dgm:pt modelId="{731F7E74-DF49-472D-A3D5-E299A9A7DA9B}" type="pres">
      <dgm:prSet presAssocID="{D68E8F53-7847-4333-AC01-D7F3A5E83649}" presName="vert1" presStyleCnt="0"/>
      <dgm:spPr/>
    </dgm:pt>
    <dgm:pt modelId="{6EBECF44-020B-44DA-8CCE-2882B3D6AAB7}" type="pres">
      <dgm:prSet presAssocID="{7211788C-B2E4-467E-A360-28396B1146BB}" presName="thickLine" presStyleLbl="alignNode1" presStyleIdx="4" presStyleCnt="5"/>
      <dgm:spPr/>
    </dgm:pt>
    <dgm:pt modelId="{91A16118-56BA-4128-BE10-BA7F9653E5CB}" type="pres">
      <dgm:prSet presAssocID="{7211788C-B2E4-467E-A360-28396B1146BB}" presName="horz1" presStyleCnt="0"/>
      <dgm:spPr/>
    </dgm:pt>
    <dgm:pt modelId="{DF4EFBC2-A2B1-4BB5-92F9-165E0CA33992}" type="pres">
      <dgm:prSet presAssocID="{7211788C-B2E4-467E-A360-28396B1146BB}" presName="tx1" presStyleLbl="revTx" presStyleIdx="4" presStyleCnt="5"/>
      <dgm:spPr/>
    </dgm:pt>
    <dgm:pt modelId="{C525D365-E4F7-4D47-9395-B4CCE036171E}" type="pres">
      <dgm:prSet presAssocID="{7211788C-B2E4-467E-A360-28396B1146BB}" presName="vert1" presStyleCnt="0"/>
      <dgm:spPr/>
    </dgm:pt>
  </dgm:ptLst>
  <dgm:cxnLst>
    <dgm:cxn modelId="{3936000C-9F29-488E-BFBF-6A59DBC7633C}" type="presOf" srcId="{E6FF36E0-360E-4FC0-B63D-B642D917C502}" destId="{F648E661-1DE3-472E-A1CA-B9B70189E13E}" srcOrd="0" destOrd="0" presId="urn:microsoft.com/office/officeart/2008/layout/LinedList"/>
    <dgm:cxn modelId="{5143695C-AECA-41DD-8EEF-8D81E2E194BE}" srcId="{E6FF36E0-360E-4FC0-B63D-B642D917C502}" destId="{87A8B42B-9512-451A-9FA1-38456191FE69}" srcOrd="0" destOrd="0" parTransId="{D317F373-6CDD-4C13-8108-B2A04ED50D74}" sibTransId="{C7A438C0-3052-4DC9-A16C-2FF0E8C2703D}"/>
    <dgm:cxn modelId="{2A180E5E-4D1E-43BE-AC99-78DF2011BAFC}" type="presOf" srcId="{7211788C-B2E4-467E-A360-28396B1146BB}" destId="{DF4EFBC2-A2B1-4BB5-92F9-165E0CA33992}" srcOrd="0" destOrd="0" presId="urn:microsoft.com/office/officeart/2008/layout/LinedList"/>
    <dgm:cxn modelId="{AE760671-58AA-4AE8-9E29-97D1F045D614}" type="presOf" srcId="{C96994B0-85AF-42FE-B9A5-F48BA62DC08F}" destId="{C809CB30-009E-4D8C-AC17-C1948D8DC164}" srcOrd="0" destOrd="0" presId="urn:microsoft.com/office/officeart/2008/layout/LinedList"/>
    <dgm:cxn modelId="{B06B1F93-6459-47DF-985B-5DAA674A78A6}" type="presOf" srcId="{D68E8F53-7847-4333-AC01-D7F3A5E83649}" destId="{D892C08F-D0A9-4AC2-ACEE-D472903C8006}" srcOrd="0" destOrd="0" presId="urn:microsoft.com/office/officeart/2008/layout/LinedList"/>
    <dgm:cxn modelId="{5B0B00AA-4619-4BCA-99AC-FE66D656345F}" srcId="{E6FF36E0-360E-4FC0-B63D-B642D917C502}" destId="{D68E8F53-7847-4333-AC01-D7F3A5E83649}" srcOrd="3" destOrd="0" parTransId="{C40312DF-5EAA-4DA2-AE45-F13526DA03EA}" sibTransId="{32548225-0586-496C-AEF4-83C4868B7223}"/>
    <dgm:cxn modelId="{4AC208B9-98F4-48D6-AB8A-C96DF24BCABA}" srcId="{E6FF36E0-360E-4FC0-B63D-B642D917C502}" destId="{90DF75FC-ABB3-4C0A-9057-65F911DDADA2}" srcOrd="1" destOrd="0" parTransId="{7219A6C2-498C-4D9F-A567-A8405002E1CA}" sibTransId="{FA07EF4D-7213-449B-87E6-2AD00971A00D}"/>
    <dgm:cxn modelId="{6F9729D7-3BE2-48C7-8559-95778C4F9974}" srcId="{E6FF36E0-360E-4FC0-B63D-B642D917C502}" destId="{C96994B0-85AF-42FE-B9A5-F48BA62DC08F}" srcOrd="2" destOrd="0" parTransId="{077F3A04-9326-4218-9E4C-F50DF60AA5D1}" sibTransId="{D5DA051E-B72A-4130-9422-B98344E02784}"/>
    <dgm:cxn modelId="{62F82DDE-F92F-4411-9DDB-03431BB88186}" srcId="{E6FF36E0-360E-4FC0-B63D-B642D917C502}" destId="{7211788C-B2E4-467E-A360-28396B1146BB}" srcOrd="4" destOrd="0" parTransId="{8A59904A-6D46-4FF4-909F-327B2F7401B0}" sibTransId="{47E14ECB-31B5-4EC1-8389-082118AB10AA}"/>
    <dgm:cxn modelId="{D9FA9AF7-0B74-42F3-96F7-5E7D5EA7FA96}" type="presOf" srcId="{90DF75FC-ABB3-4C0A-9057-65F911DDADA2}" destId="{28A0EA68-398D-414A-8A7E-BE89A15015F5}" srcOrd="0" destOrd="0" presId="urn:microsoft.com/office/officeart/2008/layout/LinedList"/>
    <dgm:cxn modelId="{F785F0F7-076D-48DA-A68A-4CCEF67DDEAB}" type="presOf" srcId="{87A8B42B-9512-451A-9FA1-38456191FE69}" destId="{52FB0D75-D972-43AF-A355-B0FD6DACD9F8}" srcOrd="0" destOrd="0" presId="urn:microsoft.com/office/officeart/2008/layout/LinedList"/>
    <dgm:cxn modelId="{58156186-DE9C-4FFD-ABAC-CA28C39A44FA}" type="presParOf" srcId="{F648E661-1DE3-472E-A1CA-B9B70189E13E}" destId="{BF002351-65E5-4D0A-B627-5920D61C0398}" srcOrd="0" destOrd="0" presId="urn:microsoft.com/office/officeart/2008/layout/LinedList"/>
    <dgm:cxn modelId="{E8236930-9593-49E6-AEE9-354D4FB55B19}" type="presParOf" srcId="{F648E661-1DE3-472E-A1CA-B9B70189E13E}" destId="{F79B83EB-7073-4966-ADA9-18DE3AA7AFF6}" srcOrd="1" destOrd="0" presId="urn:microsoft.com/office/officeart/2008/layout/LinedList"/>
    <dgm:cxn modelId="{4405C6CA-EB95-4AFC-B6DB-9DF81120164C}" type="presParOf" srcId="{F79B83EB-7073-4966-ADA9-18DE3AA7AFF6}" destId="{52FB0D75-D972-43AF-A355-B0FD6DACD9F8}" srcOrd="0" destOrd="0" presId="urn:microsoft.com/office/officeart/2008/layout/LinedList"/>
    <dgm:cxn modelId="{B09EFF80-5989-4CFF-9183-8FD930235943}" type="presParOf" srcId="{F79B83EB-7073-4966-ADA9-18DE3AA7AFF6}" destId="{505AED5A-EC05-4AB1-B1C7-FC97CDDFD37C}" srcOrd="1" destOrd="0" presId="urn:microsoft.com/office/officeart/2008/layout/LinedList"/>
    <dgm:cxn modelId="{8891C432-7537-4C6A-BE93-6D4BDF1AFA3A}" type="presParOf" srcId="{F648E661-1DE3-472E-A1CA-B9B70189E13E}" destId="{65B0782F-DFFF-4AF9-BDD9-6D0622404E54}" srcOrd="2" destOrd="0" presId="urn:microsoft.com/office/officeart/2008/layout/LinedList"/>
    <dgm:cxn modelId="{67BC3203-0573-4962-BE47-8B488465BD41}" type="presParOf" srcId="{F648E661-1DE3-472E-A1CA-B9B70189E13E}" destId="{E1613DF5-D6C1-41F7-87B4-4D17C72ECAA8}" srcOrd="3" destOrd="0" presId="urn:microsoft.com/office/officeart/2008/layout/LinedList"/>
    <dgm:cxn modelId="{D00C10F7-99DD-4B2E-87B5-FEF685BA338A}" type="presParOf" srcId="{E1613DF5-D6C1-41F7-87B4-4D17C72ECAA8}" destId="{28A0EA68-398D-414A-8A7E-BE89A15015F5}" srcOrd="0" destOrd="0" presId="urn:microsoft.com/office/officeart/2008/layout/LinedList"/>
    <dgm:cxn modelId="{066B8007-0091-478E-9CB7-8E86D507B184}" type="presParOf" srcId="{E1613DF5-D6C1-41F7-87B4-4D17C72ECAA8}" destId="{044740A8-49C8-4D1F-BDDD-E863FF258B4D}" srcOrd="1" destOrd="0" presId="urn:microsoft.com/office/officeart/2008/layout/LinedList"/>
    <dgm:cxn modelId="{C5C70688-D3A4-4979-AF6A-084ACD9A267B}" type="presParOf" srcId="{F648E661-1DE3-472E-A1CA-B9B70189E13E}" destId="{CECD7B2E-B1C7-4696-AE47-9F6365594A20}" srcOrd="4" destOrd="0" presId="urn:microsoft.com/office/officeart/2008/layout/LinedList"/>
    <dgm:cxn modelId="{DC44568F-663F-4A1C-AB4E-F18F3822851F}" type="presParOf" srcId="{F648E661-1DE3-472E-A1CA-B9B70189E13E}" destId="{4166583E-4629-49D1-B531-F54F52FA5314}" srcOrd="5" destOrd="0" presId="urn:microsoft.com/office/officeart/2008/layout/LinedList"/>
    <dgm:cxn modelId="{E0E47AE1-2524-4BB7-82A9-EEE913F159D4}" type="presParOf" srcId="{4166583E-4629-49D1-B531-F54F52FA5314}" destId="{C809CB30-009E-4D8C-AC17-C1948D8DC164}" srcOrd="0" destOrd="0" presId="urn:microsoft.com/office/officeart/2008/layout/LinedList"/>
    <dgm:cxn modelId="{D9A380CC-786F-41C0-B84B-87F3CF201DC7}" type="presParOf" srcId="{4166583E-4629-49D1-B531-F54F52FA5314}" destId="{C53FEC1A-3B92-4EA7-9AD5-64E13A58C3FB}" srcOrd="1" destOrd="0" presId="urn:microsoft.com/office/officeart/2008/layout/LinedList"/>
    <dgm:cxn modelId="{6FF6ACA5-7EAA-40D1-942F-28499E08F4E3}" type="presParOf" srcId="{F648E661-1DE3-472E-A1CA-B9B70189E13E}" destId="{1D789BB8-9F12-4D1C-AB85-C6CE56F1C9AB}" srcOrd="6" destOrd="0" presId="urn:microsoft.com/office/officeart/2008/layout/LinedList"/>
    <dgm:cxn modelId="{36EC9C1D-CBBE-4D8D-855A-74F1524D01BE}" type="presParOf" srcId="{F648E661-1DE3-472E-A1CA-B9B70189E13E}" destId="{D35F36D0-782F-4FAD-AE3F-6E268003942C}" srcOrd="7" destOrd="0" presId="urn:microsoft.com/office/officeart/2008/layout/LinedList"/>
    <dgm:cxn modelId="{A8CB05DC-95E2-4A48-A54D-E6947EB42A0D}" type="presParOf" srcId="{D35F36D0-782F-4FAD-AE3F-6E268003942C}" destId="{D892C08F-D0A9-4AC2-ACEE-D472903C8006}" srcOrd="0" destOrd="0" presId="urn:microsoft.com/office/officeart/2008/layout/LinedList"/>
    <dgm:cxn modelId="{DC437466-AF45-4249-B012-84B0E0BFDDD5}" type="presParOf" srcId="{D35F36D0-782F-4FAD-AE3F-6E268003942C}" destId="{731F7E74-DF49-472D-A3D5-E299A9A7DA9B}" srcOrd="1" destOrd="0" presId="urn:microsoft.com/office/officeart/2008/layout/LinedList"/>
    <dgm:cxn modelId="{7E9D9367-8D19-4EE8-A942-282B7015E97F}" type="presParOf" srcId="{F648E661-1DE3-472E-A1CA-B9B70189E13E}" destId="{6EBECF44-020B-44DA-8CCE-2882B3D6AAB7}" srcOrd="8" destOrd="0" presId="urn:microsoft.com/office/officeart/2008/layout/LinedList"/>
    <dgm:cxn modelId="{EA962793-C5EA-4574-8EF5-C4B5A913B0BF}" type="presParOf" srcId="{F648E661-1DE3-472E-A1CA-B9B70189E13E}" destId="{91A16118-56BA-4128-BE10-BA7F9653E5CB}" srcOrd="9" destOrd="0" presId="urn:microsoft.com/office/officeart/2008/layout/LinedList"/>
    <dgm:cxn modelId="{3A6540EA-4CD7-48C4-8F6B-A04779871D92}" type="presParOf" srcId="{91A16118-56BA-4128-BE10-BA7F9653E5CB}" destId="{DF4EFBC2-A2B1-4BB5-92F9-165E0CA33992}" srcOrd="0" destOrd="0" presId="urn:microsoft.com/office/officeart/2008/layout/LinedList"/>
    <dgm:cxn modelId="{113814D0-4990-41A7-83D2-564A0061A922}" type="presParOf" srcId="{91A16118-56BA-4128-BE10-BA7F9653E5CB}" destId="{C525D365-E4F7-4D47-9395-B4CCE036171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002351-65E5-4D0A-B627-5920D61C0398}">
      <dsp:nvSpPr>
        <dsp:cNvPr id="0" name=""/>
        <dsp:cNvSpPr/>
      </dsp:nvSpPr>
      <dsp:spPr>
        <a:xfrm>
          <a:off x="0" y="529"/>
          <a:ext cx="5643563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2FB0D75-D972-43AF-A355-B0FD6DACD9F8}">
      <dsp:nvSpPr>
        <dsp:cNvPr id="0" name=""/>
        <dsp:cNvSpPr/>
      </dsp:nvSpPr>
      <dsp:spPr>
        <a:xfrm>
          <a:off x="0" y="529"/>
          <a:ext cx="5643563" cy="8665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0" i="0" kern="1200"/>
            <a:t>Yoghur</a:t>
          </a:r>
          <a:r>
            <a:rPr lang="en-US" sz="4000" kern="1200"/>
            <a:t>t</a:t>
          </a:r>
        </a:p>
      </dsp:txBody>
      <dsp:txXfrm>
        <a:off x="0" y="529"/>
        <a:ext cx="5643563" cy="866563"/>
      </dsp:txXfrm>
    </dsp:sp>
    <dsp:sp modelId="{65B0782F-DFFF-4AF9-BDD9-6D0622404E54}">
      <dsp:nvSpPr>
        <dsp:cNvPr id="0" name=""/>
        <dsp:cNvSpPr/>
      </dsp:nvSpPr>
      <dsp:spPr>
        <a:xfrm>
          <a:off x="0" y="867092"/>
          <a:ext cx="5643563" cy="0"/>
        </a:xfrm>
        <a:prstGeom prst="line">
          <a:avLst/>
        </a:prstGeom>
        <a:gradFill rotWithShape="0">
          <a:gsLst>
            <a:gs pos="0">
              <a:schemeClr val="accent5">
                <a:hueOff val="5038564"/>
                <a:satOff val="-2354"/>
                <a:lumOff val="-2647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5038564"/>
                <a:satOff val="-2354"/>
                <a:lumOff val="-2647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5038564"/>
              <a:satOff val="-2354"/>
              <a:lumOff val="-2647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A0EA68-398D-414A-8A7E-BE89A15015F5}">
      <dsp:nvSpPr>
        <dsp:cNvPr id="0" name=""/>
        <dsp:cNvSpPr/>
      </dsp:nvSpPr>
      <dsp:spPr>
        <a:xfrm>
          <a:off x="0" y="867092"/>
          <a:ext cx="5643563" cy="8665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Cucumber</a:t>
          </a:r>
        </a:p>
      </dsp:txBody>
      <dsp:txXfrm>
        <a:off x="0" y="867092"/>
        <a:ext cx="5643563" cy="866563"/>
      </dsp:txXfrm>
    </dsp:sp>
    <dsp:sp modelId="{CECD7B2E-B1C7-4696-AE47-9F6365594A20}">
      <dsp:nvSpPr>
        <dsp:cNvPr id="0" name=""/>
        <dsp:cNvSpPr/>
      </dsp:nvSpPr>
      <dsp:spPr>
        <a:xfrm>
          <a:off x="0" y="1733655"/>
          <a:ext cx="5643563" cy="0"/>
        </a:xfrm>
        <a:prstGeom prst="line">
          <a:avLst/>
        </a:prstGeom>
        <a:gradFill rotWithShape="0">
          <a:gsLst>
            <a:gs pos="0">
              <a:schemeClr val="accent5">
                <a:hueOff val="10077129"/>
                <a:satOff val="-4709"/>
                <a:lumOff val="-5294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10077129"/>
                <a:satOff val="-4709"/>
                <a:lumOff val="-5294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10077129"/>
              <a:satOff val="-4709"/>
              <a:lumOff val="-5294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809CB30-009E-4D8C-AC17-C1948D8DC164}">
      <dsp:nvSpPr>
        <dsp:cNvPr id="0" name=""/>
        <dsp:cNvSpPr/>
      </dsp:nvSpPr>
      <dsp:spPr>
        <a:xfrm>
          <a:off x="0" y="1733655"/>
          <a:ext cx="5643563" cy="8665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Dill</a:t>
          </a:r>
        </a:p>
      </dsp:txBody>
      <dsp:txXfrm>
        <a:off x="0" y="1733655"/>
        <a:ext cx="5643563" cy="866563"/>
      </dsp:txXfrm>
    </dsp:sp>
    <dsp:sp modelId="{1D789BB8-9F12-4D1C-AB85-C6CE56F1C9AB}">
      <dsp:nvSpPr>
        <dsp:cNvPr id="0" name=""/>
        <dsp:cNvSpPr/>
      </dsp:nvSpPr>
      <dsp:spPr>
        <a:xfrm>
          <a:off x="0" y="2600219"/>
          <a:ext cx="5643563" cy="0"/>
        </a:xfrm>
        <a:prstGeom prst="line">
          <a:avLst/>
        </a:prstGeom>
        <a:gradFill rotWithShape="0">
          <a:gsLst>
            <a:gs pos="0">
              <a:schemeClr val="accent5">
                <a:hueOff val="15115693"/>
                <a:satOff val="-7063"/>
                <a:lumOff val="-794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15115693"/>
                <a:satOff val="-7063"/>
                <a:lumOff val="-794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15115693"/>
              <a:satOff val="-7063"/>
              <a:lumOff val="-794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92C08F-D0A9-4AC2-ACEE-D472903C8006}">
      <dsp:nvSpPr>
        <dsp:cNvPr id="0" name=""/>
        <dsp:cNvSpPr/>
      </dsp:nvSpPr>
      <dsp:spPr>
        <a:xfrm>
          <a:off x="0" y="2600219"/>
          <a:ext cx="5643563" cy="8665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000" kern="1200"/>
            <a:t>Garlic</a:t>
          </a:r>
          <a:endParaRPr lang="en-US" sz="4000" kern="1200"/>
        </a:p>
      </dsp:txBody>
      <dsp:txXfrm>
        <a:off x="0" y="2600219"/>
        <a:ext cx="5643563" cy="866563"/>
      </dsp:txXfrm>
    </dsp:sp>
    <dsp:sp modelId="{6EBECF44-020B-44DA-8CCE-2882B3D6AAB7}">
      <dsp:nvSpPr>
        <dsp:cNvPr id="0" name=""/>
        <dsp:cNvSpPr/>
      </dsp:nvSpPr>
      <dsp:spPr>
        <a:xfrm>
          <a:off x="0" y="3466782"/>
          <a:ext cx="5643563" cy="0"/>
        </a:xfrm>
        <a:prstGeom prst="line">
          <a:avLst/>
        </a:prstGeom>
        <a:gradFill rotWithShape="0">
          <a:gsLst>
            <a:gs pos="0">
              <a:schemeClr val="accent5">
                <a:hueOff val="20154258"/>
                <a:satOff val="-9417"/>
                <a:lumOff val="-10587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20154258"/>
                <a:satOff val="-9417"/>
                <a:lumOff val="-10587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20154258"/>
              <a:satOff val="-9417"/>
              <a:lumOff val="-10587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4EFBC2-A2B1-4BB5-92F9-165E0CA33992}">
      <dsp:nvSpPr>
        <dsp:cNvPr id="0" name=""/>
        <dsp:cNvSpPr/>
      </dsp:nvSpPr>
      <dsp:spPr>
        <a:xfrm>
          <a:off x="0" y="3466782"/>
          <a:ext cx="5643563" cy="8665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000" kern="1200"/>
            <a:t>Water</a:t>
          </a:r>
          <a:endParaRPr lang="en-US" sz="4000" kern="1200"/>
        </a:p>
      </dsp:txBody>
      <dsp:txXfrm>
        <a:off x="0" y="3466782"/>
        <a:ext cx="5643563" cy="8665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9562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7590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разд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6731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78275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65911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9019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57758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22469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63971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10995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04629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10278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173736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 на ци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04185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или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20834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654378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98513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DD8BF28-BC5E-4664-97B4-D97F8DE21AB2}" type="datetimeFigureOut">
              <a:rPr lang="bg-BG" smtClean="0"/>
              <a:t>11.11.2020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1059A3E-DED7-4E9E-9EC7-F5D13FC57A0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264560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A2044DBB-F94B-4971-96DD-71D2D84ADC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685799"/>
            <a:ext cx="9678988" cy="3673474"/>
          </a:xfrm>
        </p:spPr>
        <p:txBody>
          <a:bodyPr>
            <a:normAutofit/>
          </a:bodyPr>
          <a:lstStyle/>
          <a:p>
            <a:r>
              <a:rPr lang="en-US" sz="6000" dirty="0">
                <a:solidFill>
                  <a:schemeClr val="tx2"/>
                </a:solidFill>
              </a:rPr>
              <a:t>Tarator</a:t>
            </a:r>
            <a:endParaRPr lang="bg-BG" sz="6000" dirty="0">
              <a:solidFill>
                <a:schemeClr val="tx2"/>
              </a:solidFill>
            </a:endParaRPr>
          </a:p>
        </p:txBody>
      </p:sp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id="{25BCE94D-E1F1-4F6C-99E8-2C21C7EA1F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4212" y="4648198"/>
            <a:ext cx="7005742" cy="114300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>
                    <a:alpha val="80000"/>
                  </a:schemeClr>
                </a:solidFill>
              </a:rPr>
              <a:t>Made by </a:t>
            </a:r>
            <a:r>
              <a:rPr lang="en-US" dirty="0" err="1">
                <a:solidFill>
                  <a:schemeClr val="tx1">
                    <a:alpha val="80000"/>
                  </a:schemeClr>
                </a:solidFill>
              </a:rPr>
              <a:t>Veliana</a:t>
            </a:r>
            <a:r>
              <a:rPr lang="en-US" dirty="0">
                <a:solidFill>
                  <a:schemeClr val="tx1">
                    <a:alpha val="8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alpha val="80000"/>
                  </a:schemeClr>
                </a:solidFill>
              </a:rPr>
              <a:t>Doncheva</a:t>
            </a:r>
            <a:r>
              <a:rPr lang="en-US" dirty="0">
                <a:solidFill>
                  <a:schemeClr val="tx1">
                    <a:alpha val="80000"/>
                  </a:schemeClr>
                </a:solidFill>
              </a:rPr>
              <a:t> </a:t>
            </a:r>
          </a:p>
          <a:p>
            <a:r>
              <a:rPr lang="en-US" dirty="0">
                <a:solidFill>
                  <a:schemeClr val="tx1">
                    <a:alpha val="80000"/>
                  </a:schemeClr>
                </a:solidFill>
              </a:rPr>
              <a:t>5d class</a:t>
            </a:r>
            <a:endParaRPr lang="bg-BG" dirty="0">
              <a:solidFill>
                <a:schemeClr val="tx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1609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2">
            <a:extLst>
              <a:ext uri="{FF2B5EF4-FFF2-40B4-BE49-F238E27FC236}">
                <a16:creationId xmlns:a16="http://schemas.microsoft.com/office/drawing/2014/main" id="{44C5530E-85F5-4469-A5C9-54B113C11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649F6204-3D2A-477F-AFB7-A5B89603A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2710" y="620722"/>
            <a:ext cx="3654099" cy="3532989"/>
          </a:xfrm>
        </p:spPr>
        <p:txBody>
          <a:bodyPr anchor="b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Components</a:t>
            </a:r>
            <a:endParaRPr lang="bg-BG">
              <a:solidFill>
                <a:srgbClr val="FFFFFF"/>
              </a:solidFill>
            </a:endParaRPr>
          </a:p>
        </p:txBody>
      </p:sp>
      <p:sp useBgFill="1">
        <p:nvSpPr>
          <p:cNvPr id="21" name="Snip Diagonal Corner Rectangle 21">
            <a:extLst>
              <a:ext uri="{FF2B5EF4-FFF2-40B4-BE49-F238E27FC236}">
                <a16:creationId xmlns:a16="http://schemas.microsoft.com/office/drawing/2014/main" id="{A9CEB52D-0D40-45E3-94F9-CDB2083A9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0" y="620722"/>
            <a:ext cx="6575496" cy="5286838"/>
          </a:xfrm>
          <a:prstGeom prst="snip2DiagRect">
            <a:avLst>
              <a:gd name="adj1" fmla="val 8741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6">
            <a:extLst>
              <a:ext uri="{FF2B5EF4-FFF2-40B4-BE49-F238E27FC236}">
                <a16:creationId xmlns:a16="http://schemas.microsoft.com/office/drawing/2014/main" id="{0F7EB202-DE79-4E39-BCF0-D9855DA17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4DF8FC51-F3B0-4D84-A367-A147071636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B3C3EDB-3DD5-4F8C-84C2-B598DB12A2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9DD3267-7A88-4810-94C1-0176A11D9C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A9F7E30E-9755-4BB4-B799-15752AE27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2A0A74F5-C569-4A54-9AA8-8F85E9E7E0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Контейнер за съдържание 2">
            <a:extLst>
              <a:ext uri="{FF2B5EF4-FFF2-40B4-BE49-F238E27FC236}">
                <a16:creationId xmlns:a16="http://schemas.microsoft.com/office/drawing/2014/main" id="{CA2CCD4B-C93F-462C-BC11-4147C4E1E7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5972115"/>
              </p:ext>
            </p:extLst>
          </p:nvPr>
        </p:nvGraphicFramePr>
        <p:xfrm>
          <a:off x="1098550" y="1096963"/>
          <a:ext cx="5643563" cy="4333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06495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Копърът може да се използва и като билка. Ето за какво е полезен -  ТОПактуално - актуални новини">
            <a:extLst>
              <a:ext uri="{FF2B5EF4-FFF2-40B4-BE49-F238E27FC236}">
                <a16:creationId xmlns:a16="http://schemas.microsoft.com/office/drawing/2014/main" id="{B0033D28-BDE7-49A5-8ABF-0BFEE60832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2" r="-2" b="10139"/>
          <a:stretch/>
        </p:blipFill>
        <p:spPr bwMode="auto">
          <a:xfrm>
            <a:off x="4493436" y="243"/>
            <a:ext cx="7698564" cy="3346705"/>
          </a:xfrm>
          <a:custGeom>
            <a:avLst/>
            <a:gdLst/>
            <a:ahLst/>
            <a:cxnLst/>
            <a:rect l="l" t="t" r="r" b="b"/>
            <a:pathLst>
              <a:path w="7698564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6451640" y="0"/>
                </a:lnTo>
                <a:lnTo>
                  <a:pt x="6451640" y="479"/>
                </a:lnTo>
                <a:lnTo>
                  <a:pt x="7698564" y="479"/>
                </a:lnTo>
                <a:lnTo>
                  <a:pt x="7698564" y="3346705"/>
                </a:lnTo>
                <a:lnTo>
                  <a:pt x="0" y="334670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Учени: Киселото мляко е спасило българите от коронавируса - Любопитно -  DarikNews.bg">
            <a:extLst>
              <a:ext uri="{FF2B5EF4-FFF2-40B4-BE49-F238E27FC236}">
                <a16:creationId xmlns:a16="http://schemas.microsoft.com/office/drawing/2014/main" id="{AED8DACC-618C-4299-AB67-8A45F67ACC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57" r="-3" b="7057"/>
          <a:stretch/>
        </p:blipFill>
        <p:spPr bwMode="auto">
          <a:xfrm>
            <a:off x="20" y="10"/>
            <a:ext cx="5859777" cy="3346695"/>
          </a:xfrm>
          <a:custGeom>
            <a:avLst/>
            <a:gdLst/>
            <a:ahLst/>
            <a:cxnLst/>
            <a:rect l="l" t="t" r="r" b="b"/>
            <a:pathLst>
              <a:path w="5859797" h="3346705">
                <a:moveTo>
                  <a:pt x="0" y="0"/>
                </a:moveTo>
                <a:lnTo>
                  <a:pt x="5859797" y="0"/>
                </a:lnTo>
                <a:lnTo>
                  <a:pt x="4309834" y="3346705"/>
                </a:lnTo>
                <a:lnTo>
                  <a:pt x="4304257" y="3346705"/>
                </a:lnTo>
                <a:lnTo>
                  <a:pt x="3238029" y="3346705"/>
                </a:lnTo>
                <a:lnTo>
                  <a:pt x="0" y="334670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arlic 101: Benefits &amp; Cooking - Jessica Gavin">
            <a:extLst>
              <a:ext uri="{FF2B5EF4-FFF2-40B4-BE49-F238E27FC236}">
                <a16:creationId xmlns:a16="http://schemas.microsoft.com/office/drawing/2014/main" id="{02DED960-8138-495A-98C6-E880A77642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27" r="2" b="4386"/>
          <a:stretch/>
        </p:blipFill>
        <p:spPr bwMode="auto">
          <a:xfrm>
            <a:off x="6350069" y="3429000"/>
            <a:ext cx="5841911" cy="3346705"/>
          </a:xfrm>
          <a:custGeom>
            <a:avLst/>
            <a:gdLst/>
            <a:ahLst/>
            <a:cxnLst/>
            <a:rect l="l" t="t" r="r" b="b"/>
            <a:pathLst>
              <a:path w="5841911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5841911" y="0"/>
                </a:lnTo>
                <a:lnTo>
                  <a:pt x="5841911" y="3346705"/>
                </a:lnTo>
                <a:lnTo>
                  <a:pt x="0" y="334670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раставицата, извор на влага и минерални вещества - Аптека Оптима">
            <a:extLst>
              <a:ext uri="{FF2B5EF4-FFF2-40B4-BE49-F238E27FC236}">
                <a16:creationId xmlns:a16="http://schemas.microsoft.com/office/drawing/2014/main" id="{C4F777D5-DF63-42C1-9C3D-2E13759ECC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94" r="-2" b="21493"/>
          <a:stretch/>
        </p:blipFill>
        <p:spPr bwMode="auto">
          <a:xfrm>
            <a:off x="20" y="3511295"/>
            <a:ext cx="7698544" cy="3346705"/>
          </a:xfrm>
          <a:custGeom>
            <a:avLst/>
            <a:gdLst/>
            <a:ahLst/>
            <a:cxnLst/>
            <a:rect l="l" t="t" r="r" b="b"/>
            <a:pathLst>
              <a:path w="7698564" h="3346705">
                <a:moveTo>
                  <a:pt x="0" y="0"/>
                </a:moveTo>
                <a:lnTo>
                  <a:pt x="7698564" y="0"/>
                </a:lnTo>
                <a:lnTo>
                  <a:pt x="6148601" y="3346705"/>
                </a:lnTo>
                <a:lnTo>
                  <a:pt x="6143024" y="3346705"/>
                </a:lnTo>
                <a:lnTo>
                  <a:pt x="5076796" y="3346705"/>
                </a:lnTo>
                <a:lnTo>
                  <a:pt x="1246924" y="3346705"/>
                </a:lnTo>
                <a:lnTo>
                  <a:pt x="1246924" y="3346226"/>
                </a:lnTo>
                <a:lnTo>
                  <a:pt x="0" y="334622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5960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Connector 7">
            <a:extLst>
              <a:ext uri="{FF2B5EF4-FFF2-40B4-BE49-F238E27FC236}">
                <a16:creationId xmlns:a16="http://schemas.microsoft.com/office/drawing/2014/main" id="{0512F9CB-A1A0-4043-A103-F6A4B94B69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9">
            <a:extLst>
              <a:ext uri="{FF2B5EF4-FFF2-40B4-BE49-F238E27FC236}">
                <a16:creationId xmlns:a16="http://schemas.microsoft.com/office/drawing/2014/main" id="{ADBE6588-EE16-4389-857C-86A156D49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11">
            <a:extLst>
              <a:ext uri="{FF2B5EF4-FFF2-40B4-BE49-F238E27FC236}">
                <a16:creationId xmlns:a16="http://schemas.microsoft.com/office/drawing/2014/main" id="{17FD48D2-B0A7-413D-B947-AA55AC129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13">
            <a:extLst>
              <a:ext uri="{FF2B5EF4-FFF2-40B4-BE49-F238E27FC236}">
                <a16:creationId xmlns:a16="http://schemas.microsoft.com/office/drawing/2014/main" id="{2BE668D0-D906-4EEE-B32F-8C028624B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15">
            <a:extLst>
              <a:ext uri="{FF2B5EF4-FFF2-40B4-BE49-F238E27FC236}">
                <a16:creationId xmlns:a16="http://schemas.microsoft.com/office/drawing/2014/main" id="{D1DE67A3-B8F6-4CFD-A8E0-D15200F23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Rectangle 17">
            <a:extLst>
              <a:ext uri="{FF2B5EF4-FFF2-40B4-BE49-F238E27FC236}">
                <a16:creationId xmlns:a16="http://schemas.microsoft.com/office/drawing/2014/main" id="{6DCB64DE-FB3A-4D83-9241-A0D26824B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Заглавие 2">
            <a:extLst>
              <a:ext uri="{FF2B5EF4-FFF2-40B4-BE49-F238E27FC236}">
                <a16:creationId xmlns:a16="http://schemas.microsoft.com/office/drawing/2014/main" id="{507FEC07-1E90-453A-B86D-717423ED0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640" y="4414687"/>
            <a:ext cx="10250013" cy="123325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A</a:t>
            </a:r>
            <a:r>
              <a:rPr lang="en-US" sz="3200" dirty="0">
                <a:solidFill>
                  <a:srgbClr val="FFFFFF"/>
                </a:solidFill>
              </a:rPr>
              <a:t>ND THIS IS THE result</a:t>
            </a:r>
          </a:p>
        </p:txBody>
      </p:sp>
      <p:sp useBgFill="1">
        <p:nvSpPr>
          <p:cNvPr id="35" name="Snip Diagonal Corner Rectangle 6">
            <a:extLst>
              <a:ext uri="{FF2B5EF4-FFF2-40B4-BE49-F238E27FC236}">
                <a16:creationId xmlns:a16="http://schemas.microsoft.com/office/drawing/2014/main" id="{5E94C64B-831C-45FA-B484-591F4D577C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702" y="606367"/>
            <a:ext cx="10948124" cy="3546637"/>
          </a:xfrm>
          <a:prstGeom prst="snip2DiagRect">
            <a:avLst>
              <a:gd name="adj1" fmla="val 13628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Таратор а ла Марианна - рецепта - Kulinar.bg">
            <a:extLst>
              <a:ext uri="{FF2B5EF4-FFF2-40B4-BE49-F238E27FC236}">
                <a16:creationId xmlns:a16="http://schemas.microsoft.com/office/drawing/2014/main" id="{B84D9523-7E86-45F6-B140-4F88918453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6" r="1" b="28344"/>
          <a:stretch/>
        </p:blipFill>
        <p:spPr bwMode="auto">
          <a:xfrm>
            <a:off x="3575047" y="1105355"/>
            <a:ext cx="5010480" cy="2559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6" name="Group 21">
            <a:extLst>
              <a:ext uri="{FF2B5EF4-FFF2-40B4-BE49-F238E27FC236}">
                <a16:creationId xmlns:a16="http://schemas.microsoft.com/office/drawing/2014/main" id="{AC96E397-7705-43C9-AC81-FA8EF1951D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F3610BCA-0EBE-4357-AAC0-13841E7C5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60E1E24-3D98-4A53-A3AD-CBD84D94F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367E51D9-454B-4095-9718-C6B1CDED97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4A8E8BDB-294C-4025-A6C1-2FFDDA36F8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0D27BDE-F887-4341-B91A-3145A6142E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625950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9" name="Rectangle 118">
            <a:extLst>
              <a:ext uri="{FF2B5EF4-FFF2-40B4-BE49-F238E27FC236}">
                <a16:creationId xmlns:a16="http://schemas.microsoft.com/office/drawing/2014/main" id="{7A675F33-98AF-4B83-A3BB-0780A23145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gradFill>
            <a:gsLst>
              <a:gs pos="10000">
                <a:schemeClr val="bg1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1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Premium Vector | Care emoji hugging a red heart.">
            <a:extLst>
              <a:ext uri="{FF2B5EF4-FFF2-40B4-BE49-F238E27FC236}">
                <a16:creationId xmlns:a16="http://schemas.microsoft.com/office/drawing/2014/main" id="{73FD8249-75EC-4C89-A68D-4D47040688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03" b="20703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741B4B42-1F84-4501-9D8B-C926BD344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8001000" cy="29718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Thanks for watching </a:t>
            </a:r>
          </a:p>
        </p:txBody>
      </p:sp>
      <p:grpSp>
        <p:nvGrpSpPr>
          <p:cNvPr id="121" name="Group 120">
            <a:extLst>
              <a:ext uri="{FF2B5EF4-FFF2-40B4-BE49-F238E27FC236}">
                <a16:creationId xmlns:a16="http://schemas.microsoft.com/office/drawing/2014/main" id="{EA75029C-64B9-41D0-9540-75846D4B0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08170" y="9144"/>
            <a:ext cx="6080656" cy="6163733"/>
            <a:chOff x="6108170" y="8467"/>
            <a:chExt cx="6080656" cy="6163733"/>
          </a:xfrm>
        </p:grpSpPr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4AF6B07A-A0CD-4593-B501-E1D50968C7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8228012" y="8467"/>
              <a:ext cx="3810000" cy="3810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E1C2E537-D046-43E9-B78A-8D770E4C0F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108170" y="91545"/>
              <a:ext cx="6080655" cy="608065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CF1ED42C-32AB-4AA5-B9D5-2ADF552B03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235825" y="228600"/>
              <a:ext cx="4953000" cy="4953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62B69715-83DD-4F53-8564-D95D5D238D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335837" y="32278"/>
              <a:ext cx="4852989" cy="4852989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25BC2EBE-B4C1-42F9-9914-0F430C0600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845426" y="609601"/>
              <a:ext cx="4343399" cy="4343399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76189909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и">
  <a:themeElements>
    <a:clrScheme name="Сектори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и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и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Century Gothic</vt:lpstr>
      <vt:lpstr>Wingdings 3</vt:lpstr>
      <vt:lpstr>Сектори</vt:lpstr>
      <vt:lpstr>Tarator</vt:lpstr>
      <vt:lpstr>Components</vt:lpstr>
      <vt:lpstr>PowerPoint Presentation</vt:lpstr>
      <vt:lpstr>AND THIS IS THE result</vt:lpstr>
      <vt:lpstr>Thanks for watching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Tarator</dc:title>
  <dc:creator>Petar</dc:creator>
  <cp:lastModifiedBy>Petar</cp:lastModifiedBy>
  <cp:revision>1</cp:revision>
  <dcterms:created xsi:type="dcterms:W3CDTF">2020-11-11T10:29:50Z</dcterms:created>
  <dcterms:modified xsi:type="dcterms:W3CDTF">2020-11-11T10:30:08Z</dcterms:modified>
</cp:coreProperties>
</file>