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512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02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56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321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067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170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400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642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36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460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BE9D8-5272-4429-86DE-6A591BCD5308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E428D-9D96-4B5A-AF78-58D9BFAC6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359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205" y="95793"/>
            <a:ext cx="9144000" cy="1856377"/>
          </a:xfrm>
        </p:spPr>
        <p:txBody>
          <a:bodyPr/>
          <a:lstStyle/>
          <a:p>
            <a:r>
              <a:rPr lang="ru-RU" dirty="0"/>
              <a:t>„Слънчевата система – ние, Земята и другите планети“.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64182" y="6110106"/>
            <a:ext cx="7027818" cy="747894"/>
          </a:xfrm>
        </p:spPr>
        <p:txBody>
          <a:bodyPr>
            <a:normAutofit fontScale="92500" lnSpcReduction="20000"/>
          </a:bodyPr>
          <a:lstStyle/>
          <a:p>
            <a:r>
              <a:rPr lang="bg-BG" dirty="0"/>
              <a:t>Йоана и Петър Илиеви 4е клас</a:t>
            </a:r>
          </a:p>
          <a:p>
            <a:r>
              <a:rPr lang="bg-BG" dirty="0"/>
              <a:t>СУ „Гео Милев``</a:t>
            </a:r>
            <a:endParaRPr lang="en-US" dirty="0"/>
          </a:p>
        </p:txBody>
      </p:sp>
      <p:pic>
        <p:nvPicPr>
          <p:cNvPr id="7" name="alan-walker-faded-piano-cov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296" y="2531382"/>
            <a:ext cx="487363" cy="4873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8313" y="2531382"/>
            <a:ext cx="41148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19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8330" y="365125"/>
            <a:ext cx="8375469" cy="1325563"/>
          </a:xfrm>
        </p:spPr>
        <p:txBody>
          <a:bodyPr/>
          <a:lstStyle/>
          <a:p>
            <a:r>
              <a:rPr lang="bg-BG" dirty="0"/>
              <a:t>Меркурий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Меркурий е най-малката планета в Слънчевата система и най-близката до Слънцето, около което прави по една обиколка на всеки 87,969 земни денонощия. Меркурий няма спътници.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821" y="3622766"/>
            <a:ext cx="3877057" cy="23164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640" y="3622767"/>
            <a:ext cx="3625379" cy="231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909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6571" y="365125"/>
            <a:ext cx="7217229" cy="1325563"/>
          </a:xfrm>
        </p:spPr>
        <p:txBody>
          <a:bodyPr>
            <a:normAutofit/>
          </a:bodyPr>
          <a:lstStyle/>
          <a:p>
            <a:r>
              <a:rPr lang="ru-RU" dirty="0"/>
              <a:t>Венера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3528"/>
            <a:ext cx="10515600" cy="1971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Венера е втората по ред планета от Слънчевата система и носи името на богинята Венера от римската митология. Тя е земеподобна планета, много близка по големина и общи качества до Земята; понякога е наричана „Планетата-сестра на Земята“. Тя прави една обиколка около Слънцето за 224,7 земни дни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663" y="3894840"/>
            <a:ext cx="3361509" cy="20944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3857" y="3931874"/>
            <a:ext cx="3590109" cy="209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7251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143" y="365125"/>
            <a:ext cx="2046514" cy="1325563"/>
          </a:xfrm>
        </p:spPr>
        <p:txBody>
          <a:bodyPr/>
          <a:lstStyle/>
          <a:p>
            <a:r>
              <a:rPr lang="bg-BG" dirty="0"/>
              <a:t>Земята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502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Земята е третата планета в Слънчевата система. Тя е най-голямата от земеподобните планети и единствената, на която  има живот. Земята се е образувала преди около 4,54 милиарда години  и скоро след това е придобила единствения си естествен спътник – Луната. От всички животински видове, които са се развили на Земята, единствено човекът  притежава разум.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994" y="4349886"/>
            <a:ext cx="3781153" cy="21384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891" y="4275909"/>
            <a:ext cx="3326674" cy="209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403923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1474" y="365125"/>
            <a:ext cx="7722326" cy="1325563"/>
          </a:xfrm>
        </p:spPr>
        <p:txBody>
          <a:bodyPr/>
          <a:lstStyle/>
          <a:p>
            <a:r>
              <a:rPr lang="bg-BG" dirty="0"/>
              <a:t>Марс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Марс е четвъртата планета от Слънчевата система. Тя носи името на римския бог на войната, чийто щит и копие образуват символа на планетата . Причината е особеният ѝ цвят, заради който е наричана още „червената планета“.Тя има два естествени спътника: Фобос и Деймос. Те са малки и имат неправилна форма. Вероятно са бивши астероиди, уловени от гравитационното поле на планетата и останали в орбита около нея.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4641667"/>
            <a:ext cx="3178629" cy="20508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637" y="4190001"/>
            <a:ext cx="2297974" cy="250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14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9670" y="365125"/>
            <a:ext cx="7714129" cy="1325563"/>
          </a:xfrm>
        </p:spPr>
        <p:txBody>
          <a:bodyPr/>
          <a:lstStyle/>
          <a:p>
            <a:r>
              <a:rPr lang="bg-BG" dirty="0"/>
              <a:t>Юпитер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Юпитер е петата по отдалеченост от Слънцето планета и най-голямата в Слънчевата система. Юпитер и другите газови гиганти в Слънчевата система (Сатурн, Уран и Нептун) са известни още като  планети-гиганти.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35" y="3499032"/>
            <a:ext cx="3547655" cy="2812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82" y="3448957"/>
            <a:ext cx="3841569" cy="291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7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706" y="257548"/>
            <a:ext cx="5189670" cy="1325563"/>
          </a:xfrm>
        </p:spPr>
        <p:txBody>
          <a:bodyPr/>
          <a:lstStyle/>
          <a:p>
            <a:r>
              <a:rPr lang="bg-BG" dirty="0"/>
              <a:t>Сатурн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8150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Сатурн е шестата планета от Слънчевата система. Тя е газов гигант и е втора по големина в Слънчевата система след Юпитер.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Сатурн е известен най-вече с пръстените си, съставени от лед и космически прах. Сатурн носи името на римския бог на посевите и на земеделието Сатурн. Символът на планетата е стилизирано изображение на сърп</a:t>
            </a:r>
            <a:r>
              <a:rPr lang="bg-BG" dirty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021" y="4627837"/>
            <a:ext cx="3515957" cy="190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2239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1764" y="365125"/>
            <a:ext cx="7992035" cy="1325563"/>
          </a:xfrm>
        </p:spPr>
        <p:txBody>
          <a:bodyPr>
            <a:normAutofit/>
          </a:bodyPr>
          <a:lstStyle/>
          <a:p>
            <a:r>
              <a:rPr lang="ru-RU" dirty="0"/>
              <a:t>Уран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Уран е седмата планета от Слънчевата система. Тя има третия по размер планетарен радиус и четвърта по големина планетарна маса в Слънчевата система е седмата планета от Слънчевата система. Тя има третия по размер планетарен радиус и четвърта по големина планетарна маса в Слънчевата система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681" y="3929576"/>
            <a:ext cx="2800166" cy="27700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9123" y="3960146"/>
            <a:ext cx="2631141" cy="262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500062"/>
            <a:ext cx="4047565" cy="1325563"/>
          </a:xfrm>
        </p:spPr>
        <p:txBody>
          <a:bodyPr>
            <a:normAutofit/>
          </a:bodyPr>
          <a:lstStyle/>
          <a:p>
            <a:r>
              <a:rPr lang="ru-RU" dirty="0"/>
              <a:t>Нептун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Нептун е осмата планета от Слънчевата система и най-външният газов гигант в нея. Тя е четвъртата по размери и третата по маса. Нептун е най-отдалечената от Слънцето планета. Носи името на римския бог на морето Нептун. Символът на планетата е стилизирано изображение на тризъбеца на Нептун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416" y="4207465"/>
            <a:ext cx="4192361" cy="235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63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/>
              <a:t>БЛАГОДАРЯ ЗА ВНИМАНИЕТО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37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443</Words>
  <Application>Microsoft Office PowerPoint</Application>
  <PresentationFormat>Широк екран</PresentationFormat>
  <Paragraphs>21</Paragraphs>
  <Slides>10</Slides>
  <Notes>0</Notes>
  <HiddenSlides>0</HiddenSlides>
  <MMClips>1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„Слънчевата система – ние, Земята и другите планети“.</vt:lpstr>
      <vt:lpstr>Меркурий </vt:lpstr>
      <vt:lpstr>Венера</vt:lpstr>
      <vt:lpstr>Земята</vt:lpstr>
      <vt:lpstr>Марс</vt:lpstr>
      <vt:lpstr>Юпитер</vt:lpstr>
      <vt:lpstr>Сатурн</vt:lpstr>
      <vt:lpstr>Уран</vt:lpstr>
      <vt:lpstr>Нептун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„Слънчевата система – ние, Земята и другите планети“.</dc:title>
  <dc:creator>user</dc:creator>
  <cp:lastModifiedBy>Гергана Проданова</cp:lastModifiedBy>
  <cp:revision>10</cp:revision>
  <dcterms:created xsi:type="dcterms:W3CDTF">2020-06-19T06:11:21Z</dcterms:created>
  <dcterms:modified xsi:type="dcterms:W3CDTF">2020-06-22T08:08:35Z</dcterms:modified>
</cp:coreProperties>
</file>