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id" ContentType="audio/mi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246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70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039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694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309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078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379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267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595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212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0158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F6ED6-9B57-4CBA-93CE-EAA363F650A2}" type="datetimeFigureOut">
              <a:rPr lang="en-US" smtClean="0"/>
              <a:t>5/6/2020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EECF6-FDC5-44D6-B890-C7371BBEB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96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id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302885" cy="3537186"/>
          </a:xfrm>
        </p:spPr>
        <p:txBody>
          <a:bodyPr>
            <a:normAutofit/>
          </a:bodyPr>
          <a:lstStyle/>
          <a:p>
            <a:r>
              <a:rPr lang="bg-BG" dirty="0" smtClean="0"/>
              <a:t>11 Май – </a:t>
            </a:r>
            <a:br>
              <a:rPr lang="bg-BG" dirty="0" smtClean="0"/>
            </a:br>
            <a:r>
              <a:rPr lang="bg-BG" dirty="0" smtClean="0"/>
              <a:t>Ден на първоучителите – Светите братя Кирил и Методий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31004" y="5924145"/>
            <a:ext cx="9144000" cy="510702"/>
          </a:xfrm>
        </p:spPr>
        <p:txBody>
          <a:bodyPr/>
          <a:lstStyle/>
          <a:p>
            <a:r>
              <a:rPr lang="bg-BG" dirty="0" smtClean="0"/>
              <a:t>Теодора Драгоманова, 6д</a:t>
            </a:r>
            <a:endParaRPr lang="en-US" dirty="0"/>
          </a:p>
        </p:txBody>
      </p:sp>
      <p:pic>
        <p:nvPicPr>
          <p:cNvPr id="4" name="11 май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51598" y="596467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254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1000">
        <p15:prstTrans prst="pageCurlDouble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1161"/>
            <a:ext cx="10515600" cy="105511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ВЕЛИКОТО ДЕЛО НА СВ.СВ. КИРИЛ И МЕТОДИЙ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418" y="1117600"/>
            <a:ext cx="10344727" cy="5514109"/>
          </a:xfrm>
        </p:spPr>
        <p:txBody>
          <a:bodyPr>
            <a:normAutofit/>
          </a:bodyPr>
          <a:lstStyle/>
          <a:p>
            <a:r>
              <a:rPr lang="ru-RU" dirty="0" smtClean="0"/>
              <a:t>На 11 май Българската православна църква почита паметта на Светите братя Кирил и Методий.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Канонизирани са като светци заради превода и популяризирането най-необходимите за богослужение църковни книги на старославянски език, както и за разпространяването на християнството сред славяните. </a:t>
            </a:r>
          </a:p>
          <a:p>
            <a:pPr marL="0" indent="0">
              <a:buNone/>
            </a:pPr>
            <a:r>
              <a:rPr lang="ru-RU" dirty="0" smtClean="0"/>
              <a:t>Считани са за равноапостоли. </a:t>
            </a:r>
            <a:endParaRPr lang="en-US" dirty="0"/>
          </a:p>
        </p:txBody>
      </p:sp>
      <p:pic>
        <p:nvPicPr>
          <p:cNvPr id="4" name="Picture 3" descr="11 май – Църквата отбелязва деня на Св. Св. Кирил и Методий ...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584" y="2027231"/>
            <a:ext cx="4200598" cy="19813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Varvi_narod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36324" y="6318394"/>
            <a:ext cx="262949" cy="262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701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6000">
        <p15:prstTrans prst="pageCurlDouble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72548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prstClr val="black"/>
                </a:solidFill>
              </a:rPr>
              <a:t>ВЕЛИКОТО ДЕЛО НА СВ.СВ. КИРИЛ И МЕТОДИЙ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8346" y="116060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Двамата братя превеждат от гръцки на старобългарски език някои от най-необходимите за богослужението книги: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 Изборно евангелие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 Хризостомовата (Златоустовата) литургия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 Служебник (молитви и четива за различните църковни служби)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 Части от Псалтира и Требника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С това полагат основите на старобългарския литературен език.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44" r="15161"/>
          <a:stretch/>
        </p:blipFill>
        <p:spPr>
          <a:xfrm>
            <a:off x="4488872" y="4642779"/>
            <a:ext cx="2890981" cy="20351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35877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>
                <a:solidFill>
                  <a:prstClr val="black"/>
                </a:solidFill>
              </a:rPr>
              <a:t>ВЕЛИКОТО ДЕЛО НА СВ.СВ. КИРИЛ И МЕТОДИЙ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2327" y="1474643"/>
            <a:ext cx="7204363" cy="5166302"/>
          </a:xfrm>
        </p:spPr>
        <p:txBody>
          <a:bodyPr/>
          <a:lstStyle/>
          <a:p>
            <a:r>
              <a:rPr lang="ru-RU" dirty="0" smtClean="0"/>
              <a:t>„ </a:t>
            </a:r>
            <a:r>
              <a:rPr lang="ru-RU" i="1" dirty="0" smtClean="0"/>
              <a:t>Бог не праща ли еднакво дъжд на всички? Също тъй слънцето не грее ли за всички? И не дишаме ли еднакво всички въздух? И как вие не се срамувате като признавате само три езика и като повелявате щото всички други народи да бъдат глухи и слепи</a:t>
            </a:r>
            <a:r>
              <a:rPr lang="ru-RU" dirty="0" smtClean="0"/>
              <a:t>?” – из речта на Константин-Кирил Философ в защита на славянския език. </a:t>
            </a:r>
          </a:p>
          <a:p>
            <a:r>
              <a:rPr lang="ru-RU" dirty="0" smtClean="0"/>
              <a:t>През декември 867 год. папа Адриан II тържествено признава славянските книги. В римската църква Св. Марина е отслужена литургия на славянски език.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6480" y="1732910"/>
            <a:ext cx="2355953" cy="311618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00365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673" y="198871"/>
            <a:ext cx="10515600" cy="817130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prstClr val="black"/>
                </a:solidFill>
              </a:rPr>
              <a:t>ВЕЛИКОТО ДЕЛО НА СВ.СВ. КИРИЛ И МЕТОДИЙ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3164" y="1151370"/>
            <a:ext cx="9855200" cy="267248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dirty="0" smtClean="0"/>
              <a:t>“Спасявайки делото на Св. св. Кирил и Методий, България е заслужила признателността и уважението не само на славянските народи, но и на света. И това ще бъде така, докато човечеството влага истинско съдържание в думите напредък, култура и човечност...” </a:t>
            </a:r>
          </a:p>
          <a:p>
            <a:pPr marL="0" indent="0" algn="ctr">
              <a:buNone/>
            </a:pPr>
            <a:r>
              <a:rPr lang="ru-RU" dirty="0"/>
              <a:t>	</a:t>
            </a:r>
            <a:r>
              <a:rPr lang="ru-RU" dirty="0" smtClean="0"/>
              <a:t>						</a:t>
            </a:r>
            <a:r>
              <a:rPr lang="ru-RU" i="1" dirty="0" smtClean="0"/>
              <a:t>Роже Бернар</a:t>
            </a:r>
            <a:endParaRPr lang="ru-RU" i="1" dirty="0"/>
          </a:p>
          <a:p>
            <a:pPr marL="0" indent="0" algn="ctr">
              <a:buNone/>
            </a:pPr>
            <a:r>
              <a:rPr lang="ru-RU" i="1" dirty="0" smtClean="0"/>
              <a:t> </a:t>
            </a:r>
            <a:endParaRPr lang="en-US" i="1" dirty="0"/>
          </a:p>
        </p:txBody>
      </p:sp>
      <p:pic>
        <p:nvPicPr>
          <p:cNvPr id="4" name="Picture 3" descr="В началото бе писменият знак. Знакът на двамата братя Кирил и 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872" y="3408218"/>
            <a:ext cx="4442691" cy="2881745"/>
          </a:xfrm>
          <a:prstGeom prst="rect">
            <a:avLst/>
          </a:prstGeom>
          <a:ln>
            <a:noFill/>
          </a:ln>
          <a:effectLst>
            <a:outerShdw blurRad="292100" dist="3810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5902035" y="3990108"/>
            <a:ext cx="5430983" cy="1634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/>
              <a:t>В края на ХХ в. папа Йоан Павел ІІ ги обявява за “покровители на Европа”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673313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2475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prstClr val="black"/>
                </a:solidFill>
              </a:rPr>
              <a:t>ВЕЛИКОТО ДЕЛО НА СВ.СВ. КИРИЛ И МЕТОДИЙ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7817" y="1216025"/>
            <a:ext cx="9448800" cy="4713720"/>
          </a:xfrm>
        </p:spPr>
        <p:txBody>
          <a:bodyPr>
            <a:normAutofit/>
          </a:bodyPr>
          <a:lstStyle/>
          <a:p>
            <a:r>
              <a:rPr lang="ru-RU" dirty="0" smtClean="0"/>
              <a:t>В резултат на мощното българско духовно и културно излъчване в православна Европа (Русия, Сърбия, Влахия, Молдова, Литва), старобългарският се превръща в третият класически език в редновековна Европа. </a:t>
            </a:r>
          </a:p>
          <a:p>
            <a:endParaRPr lang="ru-RU" dirty="0" smtClean="0"/>
          </a:p>
          <a:p>
            <a:r>
              <a:rPr lang="ru-RU" dirty="0" smtClean="0"/>
              <a:t>Десетки народи през ХХ в. възприемат кирилицата като писменост на своите национални езици.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418" y="4284934"/>
            <a:ext cx="3721376" cy="25730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75507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>
                <a:solidFill>
                  <a:prstClr val="black"/>
                </a:solidFill>
              </a:rPr>
              <a:t>ВЕЛИКОТО ДЕЛО НА СВ.СВ. КИРИЛ И МЕТОДИЙ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0728" y="1825625"/>
            <a:ext cx="10153072" cy="4351338"/>
          </a:xfrm>
        </p:spPr>
        <p:txBody>
          <a:bodyPr/>
          <a:lstStyle/>
          <a:p>
            <a:pPr lvl="0"/>
            <a:r>
              <a:rPr lang="ru-RU" dirty="0" smtClean="0">
                <a:solidFill>
                  <a:prstClr val="black"/>
                </a:solidFill>
              </a:rPr>
              <a:t>Днес денят се отбелязва в много държави: Русия, Украйна, Беларус, Македония, </a:t>
            </a:r>
            <a:r>
              <a:rPr lang="ru-RU" dirty="0">
                <a:solidFill>
                  <a:prstClr val="black"/>
                </a:solidFill>
              </a:rPr>
              <a:t>Сърбия, Черна гора, Чехия, Словакия и др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r>
              <a:rPr lang="ru-RU" dirty="0" smtClean="0"/>
              <a:t>Паметници на Кирил и Методий има в Чехия, Русия, Украйна, Македония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779" y="4151284"/>
            <a:ext cx="2926080" cy="21945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9010" t="8849" r="7371"/>
          <a:stretch/>
        </p:blipFill>
        <p:spPr>
          <a:xfrm>
            <a:off x="4739062" y="3851562"/>
            <a:ext cx="1957302" cy="28448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437" y="3833091"/>
            <a:ext cx="2131039" cy="28401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2660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chemeClr val="bg1"/>
          </a:fgClr>
          <a:bgClr>
            <a:schemeClr val="bg2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095644"/>
          </a:xfrm>
        </p:spPr>
        <p:txBody>
          <a:bodyPr/>
          <a:lstStyle/>
          <a:p>
            <a:pPr algn="ctr"/>
            <a:r>
              <a:rPr lang="bg-BG" dirty="0" smtClean="0"/>
              <a:t>Благодаря за вниманието!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742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400</Words>
  <Application>Microsoft Office PowerPoint</Application>
  <PresentationFormat>Widescreen</PresentationFormat>
  <Paragraphs>34</Paragraphs>
  <Slides>8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Office Theme</vt:lpstr>
      <vt:lpstr>11 Май –  Ден на първоучителите – Светите братя Кирил и Методий</vt:lpstr>
      <vt:lpstr>ВЕЛИКОТО ДЕЛО НА СВ.СВ. КИРИЛ И МЕТОДИЙ</vt:lpstr>
      <vt:lpstr>ВЕЛИКОТО ДЕЛО НА СВ.СВ. КИРИЛ И МЕТОДИЙ</vt:lpstr>
      <vt:lpstr>ВЕЛИКОТО ДЕЛО НА СВ.СВ. КИРИЛ И МЕТОДИЙ</vt:lpstr>
      <vt:lpstr>ВЕЛИКОТО ДЕЛО НА СВ.СВ. КИРИЛ И МЕТОДИЙ</vt:lpstr>
      <vt:lpstr>ВЕЛИКОТО ДЕЛО НА СВ.СВ. КИРИЛ И МЕТОДИЙ</vt:lpstr>
      <vt:lpstr>ВЕЛИКОТО ДЕЛО НА СВ.СВ. КИРИЛ И МЕТОДИЙ</vt:lpstr>
      <vt:lpstr>Благодаря за вниманието!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 Май –  Ден на първоучителите – Светите братя Кирил и Методий</dc:title>
  <dc:creator>dragomana dragomana</dc:creator>
  <cp:lastModifiedBy>dragomana dragomana</cp:lastModifiedBy>
  <cp:revision>25</cp:revision>
  <dcterms:created xsi:type="dcterms:W3CDTF">2020-05-06T11:36:42Z</dcterms:created>
  <dcterms:modified xsi:type="dcterms:W3CDTF">2020-05-06T13:41:38Z</dcterms:modified>
</cp:coreProperties>
</file>