
<file path=[Content_Types].xml><?xml version="1.0" encoding="utf-8"?>
<Types xmlns="http://schemas.openxmlformats.org/package/2006/content-types">
  <Default Extension="png" ContentType="image/png"/>
  <Default Extension="mp3" ContentType="audio/mpeg"/>
  <Default Extension="svg" ContentType="image/svg+xml"/>
  <Default Extension="m4a" ContentType="audio/mp4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 autoCompressPictures="0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257" r:id="rId5"/>
    <p:sldId id="258" r:id="rId6"/>
    <p:sldId id="261" r:id="rId7"/>
    <p:sldId id="262" r:id="rId8"/>
    <p:sldId id="260" r:id="rId9"/>
    <p:sldId id="264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72C7"/>
    <a:srgbClr val="66CCFF"/>
    <a:srgbClr val="2C567A"/>
    <a:srgbClr val="0D1D51"/>
    <a:srgbClr val="66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88" autoAdjust="0"/>
    <p:restoredTop sz="95065" autoAdjust="0"/>
  </p:normalViewPr>
  <p:slideViewPr>
    <p:cSldViewPr snapToGrid="0" showGuides="1">
      <p:cViewPr varScale="1">
        <p:scale>
          <a:sx n="86" d="100"/>
          <a:sy n="86" d="100"/>
        </p:scale>
        <p:origin x="46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13"/>
    </p:cViewPr>
  </p:sorterViewPr>
  <p:notesViewPr>
    <p:cSldViewPr snapToGrid="0">
      <p:cViewPr varScale="1">
        <p:scale>
          <a:sx n="60" d="100"/>
          <a:sy n="60" d="100"/>
        </p:scale>
        <p:origin x="2424" y="19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C151B4DD-15C8-4661-884B-618628EC128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6678A688-EE94-44BF-A9B6-FD51CF6D64E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F50357-9784-4A90-96B4-0B331B4230FA}" type="datetimeFigureOut">
              <a:rPr lang="en-US" smtClean="0"/>
              <a:t>5/6/2020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97CB2C68-562A-4D2A-9890-4436EDCEC7A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3041883F-BA65-4049-B6C2-7C1A5A6D086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150802-3B37-42FB-BECC-88074371FEF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80793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EFB4FA-E877-413E-B608-88789D806C57}" type="datetimeFigureOut">
              <a:rPr lang="en-US" noProof="0" smtClean="0"/>
              <a:t>5/6/2020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36304E-FDE3-4B4F-A3B7-EBE87F3FA5E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85138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6304E-FDE3-4B4F-A3B7-EBE87F3FA5E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530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svg"/><Relationship Id="rId5" Type="http://schemas.openxmlformats.org/officeDocument/2006/relationships/image" Target="../media/image4.png"/><Relationship Id="rId4" Type="http://schemas.openxmlformats.org/officeDocument/2006/relationships/image" Target="../media/image4.svg"/></Relationships>
</file>

<file path=ppt/slideLayouts/_rels/slideLayout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0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8.svg"/><Relationship Id="rId4" Type="http://schemas.openxmlformats.org/officeDocument/2006/relationships/image" Target="../media/image5.png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_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456FD49-C258-4333-9422-358C976A341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43650" y="2173288"/>
            <a:ext cx="5143500" cy="2090808"/>
          </a:xfrm>
        </p:spPr>
        <p:txBody>
          <a:bodyPr anchor="b">
            <a:noAutofit/>
          </a:bodyPr>
          <a:lstStyle>
            <a:lvl1pPr algn="l">
              <a:defRPr sz="5400" b="1" cap="all" baseline="0">
                <a:solidFill>
                  <a:schemeClr val="accent4"/>
                </a:solidFill>
                <a:latin typeface="+mj-lt"/>
              </a:defRPr>
            </a:lvl1pPr>
          </a:lstStyle>
          <a:p>
            <a:r>
              <a:rPr lang="en-US" noProof="0" dirty="0"/>
              <a:t>Title comes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3650" y="4279971"/>
            <a:ext cx="5143500" cy="503167"/>
          </a:xfrm>
        </p:spPr>
        <p:txBody>
          <a:bodyPr>
            <a:no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="" xmlns:a16="http://schemas.microsoft.com/office/drawing/2014/main" id="{BCCC559D-0EC3-432C-B397-6897B366DF3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2">
              <a:alpha val="91000"/>
            </a:schemeClr>
          </a:solidFill>
        </p:grpSpPr>
        <p:sp>
          <p:nvSpPr>
            <p:cNvPr id="15" name="Freeform 5">
              <a:extLst>
                <a:ext uri="{FF2B5EF4-FFF2-40B4-BE49-F238E27FC236}">
                  <a16:creationId xmlns=""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6" name="Freeform 6">
              <a:extLst>
                <a:ext uri="{FF2B5EF4-FFF2-40B4-BE49-F238E27FC236}">
                  <a16:creationId xmlns=""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4FE28ACC-E44C-4381-B768-0310810E78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2999" y="1312605"/>
            <a:ext cx="1745251" cy="673365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819AFA09-F4B1-493D-BCAD-FF30C20CD1AA}"/>
              </a:ext>
            </a:extLst>
          </p:cNvPr>
          <p:cNvCxnSpPr/>
          <p:nvPr userDrawn="1"/>
        </p:nvCxnSpPr>
        <p:spPr>
          <a:xfrm>
            <a:off x="6469778" y="4233582"/>
            <a:ext cx="2532336" cy="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8496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86299464-ED20-4919-8B3A-2CFAE8DA234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2456FD49-C258-4333-9422-358C976A341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43650" y="2173288"/>
            <a:ext cx="5143500" cy="2090808"/>
          </a:xfrm>
        </p:spPr>
        <p:txBody>
          <a:bodyPr anchor="b">
            <a:noAutofit/>
          </a:bodyPr>
          <a:lstStyle>
            <a:lvl1pPr algn="l">
              <a:defRPr sz="5400" b="1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noProof="0" dirty="0"/>
              <a:t>Title comes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3650" y="4279971"/>
            <a:ext cx="5143500" cy="503167"/>
          </a:xfrm>
        </p:spPr>
        <p:txBody>
          <a:bodyPr>
            <a:noAutofit/>
          </a:bodyPr>
          <a:lstStyle>
            <a:lvl1pPr marL="0" indent="0" algn="l">
              <a:buNone/>
              <a:defRPr sz="1800" b="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="" xmlns:a16="http://schemas.microsoft.com/office/drawing/2014/main" id="{BCCC559D-0EC3-432C-B397-6897B366DF3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1">
              <a:alpha val="16000"/>
            </a:schemeClr>
          </a:solidFill>
        </p:grpSpPr>
        <p:sp>
          <p:nvSpPr>
            <p:cNvPr id="15" name="Freeform 5">
              <a:extLst>
                <a:ext uri="{FF2B5EF4-FFF2-40B4-BE49-F238E27FC236}">
                  <a16:creationId xmlns=""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6" name="Freeform 6">
              <a:extLst>
                <a:ext uri="{FF2B5EF4-FFF2-40B4-BE49-F238E27FC236}">
                  <a16:creationId xmlns=""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4FE28ACC-E44C-4381-B768-0310810E78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5850" y="391862"/>
            <a:ext cx="1745251" cy="673365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819AFA09-F4B1-493D-BCAD-FF30C20CD1AA}"/>
              </a:ext>
            </a:extLst>
          </p:cNvPr>
          <p:cNvCxnSpPr/>
          <p:nvPr userDrawn="1"/>
        </p:nvCxnSpPr>
        <p:spPr>
          <a:xfrm>
            <a:off x="6469778" y="4233582"/>
            <a:ext cx="253233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2140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7333" userDrawn="1">
          <p15:clr>
            <a:srgbClr val="FBAE40"/>
          </p15:clr>
        </p15:guide>
        <p15:guide id="4" pos="36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F9087E09-D75F-4E26-B01E-A1A09BA2EA7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AF7A70B7-7ADE-4E0B-B956-363B0B1AA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82563"/>
            <a:ext cx="10515600" cy="940181"/>
          </a:xfrm>
        </p:spPr>
        <p:txBody>
          <a:bodyPr anchor="b">
            <a:noAutofit/>
          </a:bodyPr>
          <a:lstStyle>
            <a:lvl1pPr algn="ctr">
              <a:defRPr sz="40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ACB5603-8A62-4D45-B6EF-0D7E2D5FC4F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139388" y="1154832"/>
            <a:ext cx="7900525" cy="764460"/>
          </a:xfrm>
        </p:spPr>
        <p:txBody>
          <a:bodyPr>
            <a:noAutofit/>
          </a:bodyPr>
          <a:lstStyle>
            <a:lvl1pPr marL="0" indent="0" algn="ctr">
              <a:buNone/>
              <a:defRPr sz="18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Dummy Text Comes Here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25FC40B0-ED27-47E5-A3C2-32A8418567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638" y="6260507"/>
            <a:ext cx="1075427" cy="414929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="" xmlns:a16="http://schemas.microsoft.com/office/drawing/2014/main" id="{8931D2A9-0B92-4197-8802-80424C14EA7E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33B74B0-30B9-45C2-9AE6-45D1978AA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rgbClr val="2C567A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="" xmlns:a16="http://schemas.microsoft.com/office/drawing/2014/main" id="{B5A30B6B-EEDB-4142-8138-D50F5A307D7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993041" y="2270376"/>
            <a:ext cx="6206400" cy="4587625"/>
          </a:xfrm>
          <a:custGeom>
            <a:avLst/>
            <a:gdLst>
              <a:gd name="connsiteX0" fmla="*/ 3103200 w 6206400"/>
              <a:gd name="connsiteY0" fmla="*/ 0 h 4587625"/>
              <a:gd name="connsiteX1" fmla="*/ 6206400 w 6206400"/>
              <a:gd name="connsiteY1" fmla="*/ 3103200 h 4587625"/>
              <a:gd name="connsiteX2" fmla="*/ 5831861 w 6206400"/>
              <a:gd name="connsiteY2" fmla="*/ 4582370 h 4587625"/>
              <a:gd name="connsiteX3" fmla="*/ 5828668 w 6206400"/>
              <a:gd name="connsiteY3" fmla="*/ 4587625 h 4587625"/>
              <a:gd name="connsiteX4" fmla="*/ 377733 w 6206400"/>
              <a:gd name="connsiteY4" fmla="*/ 4587625 h 4587625"/>
              <a:gd name="connsiteX5" fmla="*/ 374540 w 6206400"/>
              <a:gd name="connsiteY5" fmla="*/ 4582370 h 4587625"/>
              <a:gd name="connsiteX6" fmla="*/ 0 w 6206400"/>
              <a:gd name="connsiteY6" fmla="*/ 3103200 h 4587625"/>
              <a:gd name="connsiteX7" fmla="*/ 3103200 w 6206400"/>
              <a:gd name="connsiteY7" fmla="*/ 0 h 4587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206400" h="4587625">
                <a:moveTo>
                  <a:pt x="3103200" y="0"/>
                </a:moveTo>
                <a:cubicBezTo>
                  <a:pt x="4817050" y="0"/>
                  <a:pt x="6206400" y="1389350"/>
                  <a:pt x="6206400" y="3103200"/>
                </a:cubicBezTo>
                <a:cubicBezTo>
                  <a:pt x="6206400" y="3638778"/>
                  <a:pt x="6070721" y="4142667"/>
                  <a:pt x="5831861" y="4582370"/>
                </a:cubicBezTo>
                <a:lnTo>
                  <a:pt x="5828668" y="4587625"/>
                </a:lnTo>
                <a:lnTo>
                  <a:pt x="377733" y="4587625"/>
                </a:lnTo>
                <a:lnTo>
                  <a:pt x="374540" y="4582370"/>
                </a:lnTo>
                <a:cubicBezTo>
                  <a:pt x="135679" y="4142667"/>
                  <a:pt x="0" y="3638778"/>
                  <a:pt x="0" y="3103200"/>
                </a:cubicBezTo>
                <a:cubicBezTo>
                  <a:pt x="0" y="1389350"/>
                  <a:pt x="1389350" y="0"/>
                  <a:pt x="3103200" y="0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2400"/>
            </a:lvl1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504955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FEE9886-36F0-4E06-A3A6-D8F00B066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960" y="1825625"/>
            <a:ext cx="4914189" cy="4351338"/>
          </a:xfrm>
        </p:spPr>
        <p:txBody>
          <a:bodyPr lIns="0" tIns="0" rIns="0" bIns="0">
            <a:no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 dirty="0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676C557E-B5A7-4416-BCC0-5743550BF1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42E17FB3-B5C4-4B3A-A57B-C6493A9D0C66}"/>
              </a:ext>
            </a:extLst>
          </p:cNvPr>
          <p:cNvGrpSpPr/>
          <p:nvPr userDrawn="1"/>
        </p:nvGrpSpPr>
        <p:grpSpPr>
          <a:xfrm rot="8650774">
            <a:off x="5037655" y="4336093"/>
            <a:ext cx="1905000" cy="2354263"/>
            <a:chOff x="11114088" y="2241550"/>
            <a:chExt cx="1905000" cy="2354263"/>
          </a:xfrm>
          <a:solidFill>
            <a:schemeClr val="bg2"/>
          </a:solidFill>
        </p:grpSpPr>
        <p:sp>
          <p:nvSpPr>
            <p:cNvPr id="11" name="Freeform 5">
              <a:extLst>
                <a:ext uri="{FF2B5EF4-FFF2-40B4-BE49-F238E27FC236}">
                  <a16:creationId xmlns="" xmlns:a16="http://schemas.microsoft.com/office/drawing/2014/main" id="{DCA6C454-F761-4265-BB5E-DFD947CC35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2" name="Freeform 6">
              <a:extLst>
                <a:ext uri="{FF2B5EF4-FFF2-40B4-BE49-F238E27FC236}">
                  <a16:creationId xmlns="" xmlns:a16="http://schemas.microsoft.com/office/drawing/2014/main" id="{6B853B2F-9E1C-4AC4-9344-8610498D5B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3" name="Freeform 7">
              <a:extLst>
                <a:ext uri="{FF2B5EF4-FFF2-40B4-BE49-F238E27FC236}">
                  <a16:creationId xmlns="" xmlns:a16="http://schemas.microsoft.com/office/drawing/2014/main" id="{B7FCC84B-2235-4948-8277-8363DFC691A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sp>
        <p:nvSpPr>
          <p:cNvPr id="15" name="Oval 14">
            <a:extLst>
              <a:ext uri="{FF2B5EF4-FFF2-40B4-BE49-F238E27FC236}">
                <a16:creationId xmlns=""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=""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3" name="Picture Placeholder 22">
            <a:extLst>
              <a:ext uri="{FF2B5EF4-FFF2-40B4-BE49-F238E27FC236}">
                <a16:creationId xmlns="" xmlns:a16="http://schemas.microsoft.com/office/drawing/2014/main" id="{26619E66-5354-4D60-8529-27917AC037C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84648" y="0"/>
            <a:ext cx="6307353" cy="5780372"/>
          </a:xfrm>
          <a:custGeom>
            <a:avLst/>
            <a:gdLst>
              <a:gd name="connsiteX0" fmla="*/ 760444 w 6307353"/>
              <a:gd name="connsiteY0" fmla="*/ 0 h 5780372"/>
              <a:gd name="connsiteX1" fmla="*/ 6307353 w 6307353"/>
              <a:gd name="connsiteY1" fmla="*/ 0 h 5780372"/>
              <a:gd name="connsiteX2" fmla="*/ 6307353 w 6307353"/>
              <a:gd name="connsiteY2" fmla="*/ 4515612 h 5780372"/>
              <a:gd name="connsiteX3" fmla="*/ 6110746 w 6307353"/>
              <a:gd name="connsiteY3" fmla="*/ 4731934 h 5780372"/>
              <a:gd name="connsiteX4" fmla="*/ 3579592 w 6307353"/>
              <a:gd name="connsiteY4" fmla="*/ 5780372 h 5780372"/>
              <a:gd name="connsiteX5" fmla="*/ 0 w 6307353"/>
              <a:gd name="connsiteY5" fmla="*/ 2200780 h 5780372"/>
              <a:gd name="connsiteX6" fmla="*/ 611338 w 6307353"/>
              <a:gd name="connsiteY6" fmla="*/ 199396 h 5780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07353" h="5780372">
                <a:moveTo>
                  <a:pt x="760444" y="0"/>
                </a:moveTo>
                <a:lnTo>
                  <a:pt x="6307353" y="0"/>
                </a:lnTo>
                <a:lnTo>
                  <a:pt x="6307353" y="4515612"/>
                </a:lnTo>
                <a:lnTo>
                  <a:pt x="6110746" y="4731934"/>
                </a:lnTo>
                <a:cubicBezTo>
                  <a:pt x="5462967" y="5379713"/>
                  <a:pt x="4568069" y="5780372"/>
                  <a:pt x="3579592" y="5780372"/>
                </a:cubicBezTo>
                <a:cubicBezTo>
                  <a:pt x="1602638" y="5780372"/>
                  <a:pt x="0" y="4177734"/>
                  <a:pt x="0" y="2200780"/>
                </a:cubicBezTo>
                <a:cubicBezTo>
                  <a:pt x="0" y="1459422"/>
                  <a:pt x="225371" y="770703"/>
                  <a:pt x="611338" y="199396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2E646B4F-6CCB-724C-9D5E-6D57700239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499595"/>
            <a:ext cx="4937211" cy="1325563"/>
          </a:xfrm>
        </p:spPr>
        <p:txBody>
          <a:bodyPr lIns="0" tIns="0" rIns="0" bIns="0">
            <a:noAutofit/>
          </a:bodyPr>
          <a:lstStyle>
            <a:lvl1pPr>
              <a:defRPr sz="3200" b="1" cap="all" baseline="0"/>
            </a:lvl1pPr>
          </a:lstStyle>
          <a:p>
            <a:r>
              <a:rPr lang="en-US" noProof="0" smtClean="0"/>
              <a:t>Click to edit Master 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96208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2970CD0-696D-4313-96BA-4AA72C813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499595"/>
            <a:ext cx="4937211" cy="1325563"/>
          </a:xfrm>
        </p:spPr>
        <p:txBody>
          <a:bodyPr lIns="0" tIns="0" rIns="0" bIns="0">
            <a:noAutofit/>
          </a:bodyPr>
          <a:lstStyle>
            <a:lvl1pPr>
              <a:defRPr sz="3200" b="1" cap="all" baseline="0"/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FEE9886-36F0-4E06-A3A6-D8F00B066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960" y="1825625"/>
            <a:ext cx="4914189" cy="4351338"/>
          </a:xfrm>
        </p:spPr>
        <p:txBody>
          <a:bodyPr lIns="0" tIns="0" rIns="0" bIns="0">
            <a:no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676C557E-B5A7-4416-BCC0-5743550BF1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=""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=""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9D415693-E2CB-4DB4-B07C-2F96B0CAB302}"/>
              </a:ext>
            </a:extLst>
          </p:cNvPr>
          <p:cNvSpPr/>
          <p:nvPr userDrawn="1"/>
        </p:nvSpPr>
        <p:spPr>
          <a:xfrm>
            <a:off x="7854462" y="988536"/>
            <a:ext cx="4329129" cy="48809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Oval 3">
            <a:extLst>
              <a:ext uri="{FF2B5EF4-FFF2-40B4-BE49-F238E27FC236}">
                <a16:creationId xmlns="" xmlns:a16="http://schemas.microsoft.com/office/drawing/2014/main" id="{14C1BF67-E354-4E04-8F94-BABF2B7D1AFB}"/>
              </a:ext>
            </a:extLst>
          </p:cNvPr>
          <p:cNvSpPr/>
          <p:nvPr userDrawn="1"/>
        </p:nvSpPr>
        <p:spPr>
          <a:xfrm>
            <a:off x="5107816" y="633613"/>
            <a:ext cx="5571908" cy="5571906"/>
          </a:xfrm>
          <a:prstGeom prst="ellipse">
            <a:avLst/>
          </a:prstGeom>
          <a:solidFill>
            <a:schemeClr val="bg2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Picture Placeholder 5">
            <a:extLst>
              <a:ext uri="{FF2B5EF4-FFF2-40B4-BE49-F238E27FC236}">
                <a16:creationId xmlns="" xmlns:a16="http://schemas.microsoft.com/office/drawing/2014/main" id="{FF6AC390-6F85-4B64-AE7A-E8E0D8FC89C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55212" y="988536"/>
            <a:ext cx="4884848" cy="4884848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69986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12E4E194-63F1-4D43-AC02-75733DF045E9}"/>
              </a:ext>
            </a:extLst>
          </p:cNvPr>
          <p:cNvSpPr/>
          <p:nvPr userDrawn="1"/>
        </p:nvSpPr>
        <p:spPr>
          <a:xfrm>
            <a:off x="8308181" y="1630018"/>
            <a:ext cx="3883819" cy="437321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Oval 21">
            <a:extLst>
              <a:ext uri="{FF2B5EF4-FFF2-40B4-BE49-F238E27FC236}">
                <a16:creationId xmlns="" xmlns:a16="http://schemas.microsoft.com/office/drawing/2014/main" id="{E799E3E2-888B-2343-9A63-F84C03265CB5}"/>
              </a:ext>
            </a:extLst>
          </p:cNvPr>
          <p:cNvSpPr>
            <a:spLocks noChangeAspect="1"/>
          </p:cNvSpPr>
          <p:nvPr userDrawn="1"/>
        </p:nvSpPr>
        <p:spPr>
          <a:xfrm>
            <a:off x="9833702" y="1823757"/>
            <a:ext cx="832104" cy="832104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Picture Placeholder 11">
            <a:extLst>
              <a:ext uri="{FF2B5EF4-FFF2-40B4-BE49-F238E27FC236}">
                <a16:creationId xmlns="" xmlns:a16="http://schemas.microsoft.com/office/drawing/2014/main" id="{8FEDE8EF-5B7A-A741-9A56-D365CAE01B62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9998318" y="1988373"/>
            <a:ext cx="502873" cy="502873"/>
          </a:xfrm>
          <a:prstGeom prst="rect">
            <a:avLst/>
          </a:prstGeom>
          <a:noFill/>
        </p:spPr>
        <p:txBody>
          <a:bodyPr lIns="0" rIns="0" anchor="ctr">
            <a:noAutofit/>
          </a:bodyPr>
          <a:lstStyle>
            <a:lvl1pPr marL="0" indent="0" algn="ctr">
              <a:buNone/>
              <a:defRPr sz="1100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icon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3755C1FB-E61C-4BBC-8179-D34908DEA1B6}"/>
              </a:ext>
            </a:extLst>
          </p:cNvPr>
          <p:cNvSpPr/>
          <p:nvPr userDrawn="1"/>
        </p:nvSpPr>
        <p:spPr>
          <a:xfrm>
            <a:off x="0" y="1630018"/>
            <a:ext cx="3883819" cy="437321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Oval 3">
            <a:extLst>
              <a:ext uri="{FF2B5EF4-FFF2-40B4-BE49-F238E27FC236}">
                <a16:creationId xmlns="" xmlns:a16="http://schemas.microsoft.com/office/drawing/2014/main" id="{8C1E0992-271E-4948-9461-C7AA54AF8FEA}"/>
              </a:ext>
            </a:extLst>
          </p:cNvPr>
          <p:cNvSpPr>
            <a:spLocks noChangeAspect="1"/>
          </p:cNvSpPr>
          <p:nvPr userDrawn="1"/>
        </p:nvSpPr>
        <p:spPr>
          <a:xfrm>
            <a:off x="1526011" y="1823757"/>
            <a:ext cx="832104" cy="832104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32970CD0-696D-4313-96BA-4AA72C813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anchor="b">
            <a:noAutofit/>
          </a:bodyPr>
          <a:lstStyle>
            <a:lvl1pPr>
              <a:defRPr sz="3200" b="1" cap="all" baseline="0"/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FEE9886-36F0-4E06-A3A6-D8F00B066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9126" y="3207024"/>
            <a:ext cx="3445566" cy="2504663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676C557E-B5A7-4416-BCC0-5743550BF1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=""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=""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35B71D50-AA4B-4E0C-8F6A-0F64F2C8A8C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883819" y="1630018"/>
            <a:ext cx="4424362" cy="4373217"/>
          </a:xfrm>
          <a:solidFill>
            <a:schemeClr val="bg2">
              <a:lumMod val="90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7" name="Content Placeholder 2">
            <a:extLst>
              <a:ext uri="{FF2B5EF4-FFF2-40B4-BE49-F238E27FC236}">
                <a16:creationId xmlns="" xmlns:a16="http://schemas.microsoft.com/office/drawing/2014/main" id="{147C9C38-5B17-467D-B581-EF28ECB11E80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527490" y="3207024"/>
            <a:ext cx="3445200" cy="2504663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="" xmlns:a16="http://schemas.microsoft.com/office/drawing/2014/main" id="{FEB88DD7-AEB5-4718-AF2D-28B5B91ED715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219126" y="2711636"/>
            <a:ext cx="3445566" cy="495389"/>
          </a:xfrm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1800" b="1" cap="all" baseline="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="" xmlns:a16="http://schemas.microsoft.com/office/drawing/2014/main" id="{F694448B-800C-40EF-8F61-18C018E8374C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8527124" y="2711636"/>
            <a:ext cx="3445566" cy="495389"/>
          </a:xfrm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1800" b="1" cap="all" baseline="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="" xmlns:a16="http://schemas.microsoft.com/office/drawing/2014/main" id="{483B974E-5202-4EAD-9D55-4129C84BAE8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690627" y="1988373"/>
            <a:ext cx="502873" cy="502873"/>
          </a:xfrm>
          <a:prstGeom prst="rect">
            <a:avLst/>
          </a:prstGeom>
          <a:noFill/>
        </p:spPr>
        <p:txBody>
          <a:bodyPr lIns="0" rIns="0" anchor="ctr">
            <a:noAutofit/>
          </a:bodyPr>
          <a:lstStyle>
            <a:lvl1pPr marL="0" indent="0" algn="ctr">
              <a:buNone/>
              <a:defRPr sz="1100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1741033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with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1B6EB0C6-606C-4AFB-8FF8-AB43606B95BD}"/>
              </a:ext>
            </a:extLst>
          </p:cNvPr>
          <p:cNvSpPr/>
          <p:nvPr userDrawn="1"/>
        </p:nvSpPr>
        <p:spPr>
          <a:xfrm>
            <a:off x="6599236" y="4707908"/>
            <a:ext cx="5592763" cy="10064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25CE6D5A-A5C0-4B12-A26A-691D5743FA5C}"/>
              </a:ext>
            </a:extLst>
          </p:cNvPr>
          <p:cNvSpPr/>
          <p:nvPr userDrawn="1"/>
        </p:nvSpPr>
        <p:spPr>
          <a:xfrm>
            <a:off x="-82063" y="1648186"/>
            <a:ext cx="5709139" cy="10064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32970CD0-696D-4313-96BA-4AA72C813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anchor="b">
            <a:noAutofit/>
          </a:bodyPr>
          <a:lstStyle>
            <a:lvl1pPr>
              <a:defRPr sz="3200" b="1" cap="all" baseline="0"/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FEE9886-36F0-4E06-A3A6-D8F00B066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934" y="2863158"/>
            <a:ext cx="4074002" cy="2846648"/>
          </a:xfrm>
        </p:spPr>
        <p:txBody>
          <a:bodyPr lIns="0" tIns="0" rIns="0" bIns="0">
            <a:noAutofit/>
          </a:bodyPr>
          <a:lstStyle>
            <a:lvl1pPr marL="0" indent="0" algn="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accent2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676C557E-B5A7-4416-BCC0-5743550BF1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=""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=""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0" name="Content Placeholder 2">
            <a:extLst>
              <a:ext uri="{FF2B5EF4-FFF2-40B4-BE49-F238E27FC236}">
                <a16:creationId xmlns="" xmlns:a16="http://schemas.microsoft.com/office/drawing/2014/main" id="{FEB88DD7-AEB5-4718-AF2D-28B5B91ED715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1309370" y="1903728"/>
            <a:ext cx="3445566" cy="495389"/>
          </a:xfrm>
        </p:spPr>
        <p:txBody>
          <a:bodyPr lIns="0" tIns="0" rIns="0" bIns="0" anchor="ctr">
            <a:noAutofit/>
          </a:bodyPr>
          <a:lstStyle>
            <a:lvl1pPr marL="0" indent="0" algn="r">
              <a:buNone/>
              <a:defRPr sz="1800" b="1" cap="all" baseline="0">
                <a:solidFill>
                  <a:schemeClr val="accent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/>
              <a:t>Topic 01 comes here</a:t>
            </a:r>
          </a:p>
        </p:txBody>
      </p:sp>
      <p:sp>
        <p:nvSpPr>
          <p:cNvPr id="23" name="Content Placeholder 2">
            <a:extLst>
              <a:ext uri="{FF2B5EF4-FFF2-40B4-BE49-F238E27FC236}">
                <a16:creationId xmlns="" xmlns:a16="http://schemas.microsoft.com/office/drawing/2014/main" id="{E5123CE7-2F8A-489B-BD99-0C2A33ADF49A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7327918" y="1648186"/>
            <a:ext cx="4074002" cy="2834508"/>
          </a:xfrm>
        </p:spPr>
        <p:txBody>
          <a:bodyPr lIns="0" tIns="0" rIns="0" bIns="0" anchor="b">
            <a:noAutofit/>
          </a:bodyPr>
          <a:lstStyle>
            <a:lvl1pPr marL="0" indent="0" algn="l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25" name="Content Placeholder 2">
            <a:extLst>
              <a:ext uri="{FF2B5EF4-FFF2-40B4-BE49-F238E27FC236}">
                <a16:creationId xmlns="" xmlns:a16="http://schemas.microsoft.com/office/drawing/2014/main" id="{07730BCF-AC2A-4FEC-8F01-63964DB444CF}"/>
              </a:ext>
            </a:extLst>
          </p:cNvPr>
          <p:cNvSpPr>
            <a:spLocks noGrp="1"/>
          </p:cNvSpPr>
          <p:nvPr>
            <p:ph idx="20" hasCustomPrompt="1"/>
          </p:nvPr>
        </p:nvSpPr>
        <p:spPr>
          <a:xfrm>
            <a:off x="7475709" y="4963450"/>
            <a:ext cx="3445566" cy="495389"/>
          </a:xfrm>
        </p:spPr>
        <p:txBody>
          <a:bodyPr lIns="0" tIns="0" rIns="0" bIns="0" anchor="ctr">
            <a:noAutofit/>
          </a:bodyPr>
          <a:lstStyle>
            <a:lvl1pPr marL="0" indent="0" algn="l">
              <a:buNone/>
              <a:defRPr sz="1800" b="1" cap="all" baseline="0">
                <a:solidFill>
                  <a:schemeClr val="accent4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/>
              <a:t>Topic 02 comes here</a:t>
            </a:r>
          </a:p>
        </p:txBody>
      </p:sp>
      <p:sp>
        <p:nvSpPr>
          <p:cNvPr id="21" name="Oval 20">
            <a:extLst>
              <a:ext uri="{FF2B5EF4-FFF2-40B4-BE49-F238E27FC236}">
                <a16:creationId xmlns="" xmlns:a16="http://schemas.microsoft.com/office/drawing/2014/main" id="{919C8692-230B-D543-A7F7-4FD61B04D1C6}"/>
              </a:ext>
            </a:extLst>
          </p:cNvPr>
          <p:cNvSpPr>
            <a:spLocks noChangeAspect="1"/>
          </p:cNvSpPr>
          <p:nvPr userDrawn="1"/>
        </p:nvSpPr>
        <p:spPr>
          <a:xfrm>
            <a:off x="5084763" y="1652762"/>
            <a:ext cx="1001899" cy="1001899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Picture Placeholder 11">
            <a:extLst>
              <a:ext uri="{FF2B5EF4-FFF2-40B4-BE49-F238E27FC236}">
                <a16:creationId xmlns="" xmlns:a16="http://schemas.microsoft.com/office/drawing/2014/main" id="{E150BFC7-A11D-CC46-B5A2-8BD93C269506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282969" y="1850968"/>
            <a:ext cx="605487" cy="605487"/>
          </a:xfrm>
          <a:prstGeom prst="rect">
            <a:avLst/>
          </a:prstGeom>
          <a:noFill/>
        </p:spPr>
        <p:txBody>
          <a:bodyPr lIns="0" rIns="0" anchor="ctr">
            <a:normAutofit/>
          </a:bodyPr>
          <a:lstStyle>
            <a:lvl1pPr marL="0" indent="0" algn="ctr">
              <a:buNone/>
              <a:defRPr sz="1100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icon</a:t>
            </a:r>
          </a:p>
        </p:txBody>
      </p:sp>
      <p:sp>
        <p:nvSpPr>
          <p:cNvPr id="28" name="Oval 27">
            <a:extLst>
              <a:ext uri="{FF2B5EF4-FFF2-40B4-BE49-F238E27FC236}">
                <a16:creationId xmlns="" xmlns:a16="http://schemas.microsoft.com/office/drawing/2014/main" id="{F95B55F4-B501-3440-8904-A1C7F049CBE8}"/>
              </a:ext>
            </a:extLst>
          </p:cNvPr>
          <p:cNvSpPr>
            <a:spLocks noChangeAspect="1"/>
          </p:cNvSpPr>
          <p:nvPr userDrawn="1"/>
        </p:nvSpPr>
        <p:spPr>
          <a:xfrm>
            <a:off x="6100576" y="4707907"/>
            <a:ext cx="1001899" cy="1001899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9" name="Picture Placeholder 11">
            <a:extLst>
              <a:ext uri="{FF2B5EF4-FFF2-40B4-BE49-F238E27FC236}">
                <a16:creationId xmlns="" xmlns:a16="http://schemas.microsoft.com/office/drawing/2014/main" id="{F2116994-BE3E-6A43-9C15-E71BA8EC821F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6298782" y="4906113"/>
            <a:ext cx="605487" cy="605487"/>
          </a:xfrm>
          <a:prstGeom prst="rect">
            <a:avLst/>
          </a:prstGeom>
          <a:noFill/>
        </p:spPr>
        <p:txBody>
          <a:bodyPr lIns="0" rIns="0" anchor="ctr">
            <a:normAutofit/>
          </a:bodyPr>
          <a:lstStyle>
            <a:lvl1pPr marL="0" indent="0" algn="ctr">
              <a:buNone/>
              <a:defRPr sz="1100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8914009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B70E2287-0F7B-4DD3-A805-DB19BBF3C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anchor="b">
            <a:noAutofit/>
          </a:bodyPr>
          <a:lstStyle>
            <a:lvl1pPr>
              <a:defRPr sz="3200" b="1" cap="all" baseline="0"/>
            </a:lvl1pPr>
          </a:lstStyle>
          <a:p>
            <a:r>
              <a:rPr lang="en-US" noProof="0" smtClean="0"/>
              <a:t>Click to edit Master title style</a:t>
            </a:r>
            <a:endParaRPr lang="en-US" noProof="0" dirty="0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8DCE74CE-BEFF-42B3-BF3E-C41B1B1F1EE4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8B0944B4-FE4A-459A-85B1-3476FE6C4C4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="" xmlns:a16="http://schemas.microsoft.com/office/drawing/2014/main" id="{1B26B4BC-3D52-4C1C-85FB-226F0B5201F1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="" xmlns:a16="http://schemas.microsoft.com/office/drawing/2014/main" id="{CEC6B25A-6AA2-46A7-84BE-5C907CA51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322A2F12-9117-4B68-80A7-10EC293F01F8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12" name="Freeform 5">
              <a:extLst>
                <a:ext uri="{FF2B5EF4-FFF2-40B4-BE49-F238E27FC236}">
                  <a16:creationId xmlns="" xmlns:a16="http://schemas.microsoft.com/office/drawing/2014/main" id="{AAF7CCD5-D217-463B-844E-D697B3459C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3" name="Freeform 6">
              <a:extLst>
                <a:ext uri="{FF2B5EF4-FFF2-40B4-BE49-F238E27FC236}">
                  <a16:creationId xmlns="" xmlns:a16="http://schemas.microsoft.com/office/drawing/2014/main" id="{470AB33E-36FA-416E-9307-1C85125C0DA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4" name="Freeform 7">
              <a:extLst>
                <a:ext uri="{FF2B5EF4-FFF2-40B4-BE49-F238E27FC236}">
                  <a16:creationId xmlns="" xmlns:a16="http://schemas.microsoft.com/office/drawing/2014/main" id="{52518C90-D74B-4D84-AE06-554644DE33D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1564760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B70E2287-0F7B-4DD3-A805-DB19BBF3C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anchor="b">
            <a:noAutofit/>
          </a:bodyPr>
          <a:lstStyle>
            <a:lvl1pPr>
              <a:defRPr sz="3200" b="1" cap="all" baseline="0"/>
            </a:lvl1pPr>
          </a:lstStyle>
          <a:p>
            <a:r>
              <a:rPr lang="en-US" noProof="0" smtClean="0"/>
              <a:t>Click to edit Master title style</a:t>
            </a:r>
            <a:endParaRPr lang="en-US" noProof="0" dirty="0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8DCE74CE-BEFF-42B3-BF3E-C41B1B1F1EE4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8B0944B4-FE4A-459A-85B1-3476FE6C4C4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="" xmlns:a16="http://schemas.microsoft.com/office/drawing/2014/main" id="{1B26B4BC-3D52-4C1C-85FB-226F0B5201F1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="" xmlns:a16="http://schemas.microsoft.com/office/drawing/2014/main" id="{CEC6B25A-6AA2-46A7-84BE-5C907CA51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322A2F12-9117-4B68-80A7-10EC293F01F8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12" name="Freeform 5">
              <a:extLst>
                <a:ext uri="{FF2B5EF4-FFF2-40B4-BE49-F238E27FC236}">
                  <a16:creationId xmlns="" xmlns:a16="http://schemas.microsoft.com/office/drawing/2014/main" id="{AAF7CCD5-D217-463B-844E-D697B3459C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3" name="Freeform 6">
              <a:extLst>
                <a:ext uri="{FF2B5EF4-FFF2-40B4-BE49-F238E27FC236}">
                  <a16:creationId xmlns="" xmlns:a16="http://schemas.microsoft.com/office/drawing/2014/main" id="{470AB33E-36FA-416E-9307-1C85125C0DA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4" name="Freeform 7">
              <a:extLst>
                <a:ext uri="{FF2B5EF4-FFF2-40B4-BE49-F238E27FC236}">
                  <a16:creationId xmlns="" xmlns:a16="http://schemas.microsoft.com/office/drawing/2014/main" id="{52518C90-D74B-4D84-AE06-554644DE33D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7E3A6D02-D902-4B4A-B727-07D0E5BBC35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47800" y="1847056"/>
            <a:ext cx="9296400" cy="3163888"/>
          </a:xfrm>
        </p:spPr>
        <p:txBody>
          <a:bodyPr anchor="ctr">
            <a:normAutofit/>
          </a:bodyPr>
          <a:lstStyle>
            <a:lvl1pPr marL="0" indent="0" algn="ctr">
              <a:buNone/>
              <a:defRPr sz="6000"/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15755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8DCE74CE-BEFF-42B3-BF3E-C41B1B1F1EE4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8B0944B4-FE4A-459A-85B1-3476FE6C4C4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="" xmlns:a16="http://schemas.microsoft.com/office/drawing/2014/main" id="{1B26B4BC-3D52-4C1C-85FB-226F0B5201F1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="" xmlns:a16="http://schemas.microsoft.com/office/drawing/2014/main" id="{CEC6B25A-6AA2-46A7-84BE-5C907CA51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322A2F12-9117-4B68-80A7-10EC293F01F8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12" name="Freeform 5">
              <a:extLst>
                <a:ext uri="{FF2B5EF4-FFF2-40B4-BE49-F238E27FC236}">
                  <a16:creationId xmlns="" xmlns:a16="http://schemas.microsoft.com/office/drawing/2014/main" id="{AAF7CCD5-D217-463B-844E-D697B3459C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3" name="Freeform 6">
              <a:extLst>
                <a:ext uri="{FF2B5EF4-FFF2-40B4-BE49-F238E27FC236}">
                  <a16:creationId xmlns="" xmlns:a16="http://schemas.microsoft.com/office/drawing/2014/main" id="{470AB33E-36FA-416E-9307-1C85125C0DA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4" name="Freeform 7">
              <a:extLst>
                <a:ext uri="{FF2B5EF4-FFF2-40B4-BE49-F238E27FC236}">
                  <a16:creationId xmlns="" xmlns:a16="http://schemas.microsoft.com/office/drawing/2014/main" id="{52518C90-D74B-4D84-AE06-554644DE33D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18799542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>
            <a:extLst>
              <a:ext uri="{FF2B5EF4-FFF2-40B4-BE49-F238E27FC236}">
                <a16:creationId xmlns="" xmlns:a16="http://schemas.microsoft.com/office/drawing/2014/main" id="{431CD316-21C7-4FA9-A45A-374D6AE71ED5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36" name="Freeform 5">
              <a:extLst>
                <a:ext uri="{FF2B5EF4-FFF2-40B4-BE49-F238E27FC236}">
                  <a16:creationId xmlns="" xmlns:a16="http://schemas.microsoft.com/office/drawing/2014/main" id="{E107D9FB-3967-4583-A9DA-6787AF7120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37" name="Freeform 6">
              <a:extLst>
                <a:ext uri="{FF2B5EF4-FFF2-40B4-BE49-F238E27FC236}">
                  <a16:creationId xmlns="" xmlns:a16="http://schemas.microsoft.com/office/drawing/2014/main" id="{138D5FEB-37FF-4F26-B625-CE2BE91FF2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38" name="Freeform 7">
              <a:extLst>
                <a:ext uri="{FF2B5EF4-FFF2-40B4-BE49-F238E27FC236}">
                  <a16:creationId xmlns="" xmlns:a16="http://schemas.microsoft.com/office/drawing/2014/main" id="{6C2B67E8-673C-422C-B021-296E2E2B952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sp>
        <p:nvSpPr>
          <p:cNvPr id="23" name="Oval 22">
            <a:extLst>
              <a:ext uri="{FF2B5EF4-FFF2-40B4-BE49-F238E27FC236}">
                <a16:creationId xmlns="" xmlns:a16="http://schemas.microsoft.com/office/drawing/2014/main" id="{687010E4-ADF2-486D-8DF7-B0FF38C6DADF}"/>
              </a:ext>
            </a:extLst>
          </p:cNvPr>
          <p:cNvSpPr/>
          <p:nvPr userDrawn="1"/>
        </p:nvSpPr>
        <p:spPr>
          <a:xfrm>
            <a:off x="954140" y="1698469"/>
            <a:ext cx="1729332" cy="1729332"/>
          </a:xfrm>
          <a:prstGeom prst="ellipse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Oval 23">
            <a:extLst>
              <a:ext uri="{FF2B5EF4-FFF2-40B4-BE49-F238E27FC236}">
                <a16:creationId xmlns="" xmlns:a16="http://schemas.microsoft.com/office/drawing/2014/main" id="{9159AA79-2237-4A27-BBC2-D44032158D19}"/>
              </a:ext>
            </a:extLst>
          </p:cNvPr>
          <p:cNvSpPr/>
          <p:nvPr userDrawn="1"/>
        </p:nvSpPr>
        <p:spPr>
          <a:xfrm>
            <a:off x="3807539" y="1698469"/>
            <a:ext cx="1729332" cy="1729332"/>
          </a:xfrm>
          <a:prstGeom prst="ellipse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Oval 24">
            <a:extLst>
              <a:ext uri="{FF2B5EF4-FFF2-40B4-BE49-F238E27FC236}">
                <a16:creationId xmlns="" xmlns:a16="http://schemas.microsoft.com/office/drawing/2014/main" id="{0272B962-9566-42D2-B4C3-E7AA81884A83}"/>
              </a:ext>
            </a:extLst>
          </p:cNvPr>
          <p:cNvSpPr/>
          <p:nvPr userDrawn="1"/>
        </p:nvSpPr>
        <p:spPr>
          <a:xfrm>
            <a:off x="6646275" y="1698469"/>
            <a:ext cx="1729332" cy="1729332"/>
          </a:xfrm>
          <a:prstGeom prst="ellipse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6" name="Oval 25">
            <a:extLst>
              <a:ext uri="{FF2B5EF4-FFF2-40B4-BE49-F238E27FC236}">
                <a16:creationId xmlns="" xmlns:a16="http://schemas.microsoft.com/office/drawing/2014/main" id="{19733285-016C-4C38-816C-83D30C075C70}"/>
              </a:ext>
            </a:extLst>
          </p:cNvPr>
          <p:cNvSpPr/>
          <p:nvPr userDrawn="1"/>
        </p:nvSpPr>
        <p:spPr>
          <a:xfrm>
            <a:off x="9498658" y="1698469"/>
            <a:ext cx="1729332" cy="1729332"/>
          </a:xfrm>
          <a:prstGeom prst="ellipse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="" xmlns:a16="http://schemas.microsoft.com/office/drawing/2014/main" id="{EF40DBA4-AB63-4B47-B37F-BCC3D59B5392}"/>
              </a:ext>
            </a:extLst>
          </p:cNvPr>
          <p:cNvSpPr/>
          <p:nvPr userDrawn="1"/>
        </p:nvSpPr>
        <p:spPr>
          <a:xfrm>
            <a:off x="4011967" y="1778212"/>
            <a:ext cx="1320476" cy="362088"/>
          </a:xfrm>
          <a:custGeom>
            <a:avLst/>
            <a:gdLst>
              <a:gd name="connsiteX0" fmla="*/ 660238 w 1320476"/>
              <a:gd name="connsiteY0" fmla="*/ 0 h 362088"/>
              <a:gd name="connsiteX1" fmla="*/ 1312051 w 1320476"/>
              <a:gd name="connsiteY1" fmla="*/ 346566 h 362088"/>
              <a:gd name="connsiteX2" fmla="*/ 1320476 w 1320476"/>
              <a:gd name="connsiteY2" fmla="*/ 362088 h 362088"/>
              <a:gd name="connsiteX3" fmla="*/ 0 w 1320476"/>
              <a:gd name="connsiteY3" fmla="*/ 362088 h 362088"/>
              <a:gd name="connsiteX4" fmla="*/ 8425 w 1320476"/>
              <a:gd name="connsiteY4" fmla="*/ 346566 h 362088"/>
              <a:gd name="connsiteX5" fmla="*/ 660238 w 1320476"/>
              <a:gd name="connsiteY5" fmla="*/ 0 h 36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1" name="Freeform: Shape 20">
            <a:extLst>
              <a:ext uri="{FF2B5EF4-FFF2-40B4-BE49-F238E27FC236}">
                <a16:creationId xmlns="" xmlns:a16="http://schemas.microsoft.com/office/drawing/2014/main" id="{33EF0AFB-D099-4FF1-8963-7DA87268867F}"/>
              </a:ext>
            </a:extLst>
          </p:cNvPr>
          <p:cNvSpPr/>
          <p:nvPr userDrawn="1"/>
        </p:nvSpPr>
        <p:spPr>
          <a:xfrm>
            <a:off x="6850703" y="1778212"/>
            <a:ext cx="1320476" cy="362088"/>
          </a:xfrm>
          <a:custGeom>
            <a:avLst/>
            <a:gdLst>
              <a:gd name="connsiteX0" fmla="*/ 660238 w 1320476"/>
              <a:gd name="connsiteY0" fmla="*/ 0 h 362088"/>
              <a:gd name="connsiteX1" fmla="*/ 1312051 w 1320476"/>
              <a:gd name="connsiteY1" fmla="*/ 346566 h 362088"/>
              <a:gd name="connsiteX2" fmla="*/ 1320476 w 1320476"/>
              <a:gd name="connsiteY2" fmla="*/ 362088 h 362088"/>
              <a:gd name="connsiteX3" fmla="*/ 0 w 1320476"/>
              <a:gd name="connsiteY3" fmla="*/ 362088 h 362088"/>
              <a:gd name="connsiteX4" fmla="*/ 8425 w 1320476"/>
              <a:gd name="connsiteY4" fmla="*/ 346566 h 362088"/>
              <a:gd name="connsiteX5" fmla="*/ 660238 w 1320476"/>
              <a:gd name="connsiteY5" fmla="*/ 0 h 36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Freeform: Shape 21">
            <a:extLst>
              <a:ext uri="{FF2B5EF4-FFF2-40B4-BE49-F238E27FC236}">
                <a16:creationId xmlns="" xmlns:a16="http://schemas.microsoft.com/office/drawing/2014/main" id="{6872C96E-9AF3-4FA0-8180-C213C7F2209E}"/>
              </a:ext>
            </a:extLst>
          </p:cNvPr>
          <p:cNvSpPr/>
          <p:nvPr userDrawn="1"/>
        </p:nvSpPr>
        <p:spPr>
          <a:xfrm>
            <a:off x="9703086" y="1778212"/>
            <a:ext cx="1320476" cy="362088"/>
          </a:xfrm>
          <a:custGeom>
            <a:avLst/>
            <a:gdLst>
              <a:gd name="connsiteX0" fmla="*/ 660238 w 1320476"/>
              <a:gd name="connsiteY0" fmla="*/ 0 h 362088"/>
              <a:gd name="connsiteX1" fmla="*/ 1312051 w 1320476"/>
              <a:gd name="connsiteY1" fmla="*/ 346566 h 362088"/>
              <a:gd name="connsiteX2" fmla="*/ 1320476 w 1320476"/>
              <a:gd name="connsiteY2" fmla="*/ 362088 h 362088"/>
              <a:gd name="connsiteX3" fmla="*/ 0 w 1320476"/>
              <a:gd name="connsiteY3" fmla="*/ 362088 h 362088"/>
              <a:gd name="connsiteX4" fmla="*/ 8425 w 1320476"/>
              <a:gd name="connsiteY4" fmla="*/ 346566 h 362088"/>
              <a:gd name="connsiteX5" fmla="*/ 660238 w 1320476"/>
              <a:gd name="connsiteY5" fmla="*/ 0 h 36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="" xmlns:a16="http://schemas.microsoft.com/office/drawing/2014/main" id="{3A08BE29-CFA5-4E0D-9DBE-A430AE1B8072}"/>
              </a:ext>
            </a:extLst>
          </p:cNvPr>
          <p:cNvSpPr/>
          <p:nvPr userDrawn="1"/>
        </p:nvSpPr>
        <p:spPr>
          <a:xfrm>
            <a:off x="1158568" y="1778212"/>
            <a:ext cx="1320476" cy="362088"/>
          </a:xfrm>
          <a:custGeom>
            <a:avLst/>
            <a:gdLst>
              <a:gd name="connsiteX0" fmla="*/ 660238 w 1320476"/>
              <a:gd name="connsiteY0" fmla="*/ 0 h 362088"/>
              <a:gd name="connsiteX1" fmla="*/ 1312051 w 1320476"/>
              <a:gd name="connsiteY1" fmla="*/ 346566 h 362088"/>
              <a:gd name="connsiteX2" fmla="*/ 1320476 w 1320476"/>
              <a:gd name="connsiteY2" fmla="*/ 362088 h 362088"/>
              <a:gd name="connsiteX3" fmla="*/ 0 w 1320476"/>
              <a:gd name="connsiteY3" fmla="*/ 362088 h 362088"/>
              <a:gd name="connsiteX4" fmla="*/ 8425 w 1320476"/>
              <a:gd name="connsiteY4" fmla="*/ 346566 h 362088"/>
              <a:gd name="connsiteX5" fmla="*/ 660238 w 1320476"/>
              <a:gd name="connsiteY5" fmla="*/ 0 h 36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Title 1">
            <a:extLst>
              <a:ext uri="{FF2B5EF4-FFF2-40B4-BE49-F238E27FC236}">
                <a16:creationId xmlns="" xmlns:a16="http://schemas.microsoft.com/office/drawing/2014/main" id="{B70E2287-0F7B-4DD3-A805-DB19BBF3C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anchor="b">
            <a:noAutofit/>
          </a:bodyPr>
          <a:lstStyle>
            <a:lvl1pPr>
              <a:defRPr sz="3200" b="1" cap="all" baseline="0"/>
            </a:lvl1pPr>
          </a:lstStyle>
          <a:p>
            <a:r>
              <a:rPr lang="en-US" noProof="0" smtClean="0"/>
              <a:t>Click to edit Master title style</a:t>
            </a:r>
            <a:endParaRPr lang="en-US" noProof="0" dirty="0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8DCE74CE-BEFF-42B3-BF3E-C41B1B1F1EE4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8B0944B4-FE4A-459A-85B1-3476FE6C4C4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="" xmlns:a16="http://schemas.microsoft.com/office/drawing/2014/main" id="{1B26B4BC-3D52-4C1C-85FB-226F0B5201F1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="" xmlns:a16="http://schemas.microsoft.com/office/drawing/2014/main" id="{CEC6B25A-6AA2-46A7-84BE-5C907CA51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B1B995BE-66C2-4379-885F-4BE069DA39E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03638" y="1848535"/>
            <a:ext cx="1430337" cy="1430337"/>
          </a:xfrm>
          <a:prstGeom prst="ellipse">
            <a:avLst/>
          </a:prstGeom>
          <a:solidFill>
            <a:schemeClr val="bg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="" xmlns:a16="http://schemas.microsoft.com/office/drawing/2014/main" id="{9B56B6C6-9F3C-4E80-BBAD-280E697B895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957037" y="1848535"/>
            <a:ext cx="1430337" cy="1430337"/>
          </a:xfrm>
          <a:prstGeom prst="ellipse">
            <a:avLst/>
          </a:prstGeom>
          <a:solidFill>
            <a:schemeClr val="bg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2" name="Picture Placeholder 2">
            <a:extLst>
              <a:ext uri="{FF2B5EF4-FFF2-40B4-BE49-F238E27FC236}">
                <a16:creationId xmlns="" xmlns:a16="http://schemas.microsoft.com/office/drawing/2014/main" id="{54704160-1ED7-4B90-8963-0F887C73E94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795773" y="1848535"/>
            <a:ext cx="1430337" cy="1430337"/>
          </a:xfrm>
          <a:prstGeom prst="ellipse">
            <a:avLst/>
          </a:prstGeom>
          <a:solidFill>
            <a:schemeClr val="bg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3" name="Picture Placeholder 2">
            <a:extLst>
              <a:ext uri="{FF2B5EF4-FFF2-40B4-BE49-F238E27FC236}">
                <a16:creationId xmlns="" xmlns:a16="http://schemas.microsoft.com/office/drawing/2014/main" id="{36610597-6A76-4A06-82A5-A8FFC5BAEA0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648156" y="1848535"/>
            <a:ext cx="1430337" cy="1430337"/>
          </a:xfrm>
          <a:prstGeom prst="ellipse">
            <a:avLst/>
          </a:prstGeom>
          <a:solidFill>
            <a:schemeClr val="bg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7" name="Content Placeholder 2">
            <a:extLst>
              <a:ext uri="{FF2B5EF4-FFF2-40B4-BE49-F238E27FC236}">
                <a16:creationId xmlns="" xmlns:a16="http://schemas.microsoft.com/office/drawing/2014/main" id="{FF56D2E5-86E4-473A-A62F-B7029E5B25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4454" y="4052306"/>
            <a:ext cx="2588705" cy="1749005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28" name="Content Placeholder 2">
            <a:extLst>
              <a:ext uri="{FF2B5EF4-FFF2-40B4-BE49-F238E27FC236}">
                <a16:creationId xmlns="" xmlns:a16="http://schemas.microsoft.com/office/drawing/2014/main" id="{93934E34-6CC7-492D-9515-EBEC72EFF4CB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524454" y="3539268"/>
            <a:ext cx="2588705" cy="495389"/>
          </a:xfrm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1600" b="1" cap="all" baseline="0">
                <a:solidFill>
                  <a:srgbClr val="0D1D5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 dirty="0"/>
              <a:t>Executive 01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="" xmlns:a16="http://schemas.microsoft.com/office/drawing/2014/main" id="{E4E27467-A1AA-4773-AAB5-A96267FBD712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377853" y="4052306"/>
            <a:ext cx="2588705" cy="1749005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30" name="Content Placeholder 2">
            <a:extLst>
              <a:ext uri="{FF2B5EF4-FFF2-40B4-BE49-F238E27FC236}">
                <a16:creationId xmlns="" xmlns:a16="http://schemas.microsoft.com/office/drawing/2014/main" id="{6CABD5EB-4A8B-448B-8ED1-B8B420815B2D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3377853" y="3539268"/>
            <a:ext cx="2588705" cy="495389"/>
          </a:xfrm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1600" b="1" cap="all" baseline="0">
                <a:solidFill>
                  <a:srgbClr val="0D1D5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 dirty="0"/>
              <a:t>Executive 01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="" xmlns:a16="http://schemas.microsoft.com/office/drawing/2014/main" id="{0D86883C-E501-47FF-AE1A-E9CE8B71B421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6216589" y="4052306"/>
            <a:ext cx="2588705" cy="1749005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32" name="Content Placeholder 2">
            <a:extLst>
              <a:ext uri="{FF2B5EF4-FFF2-40B4-BE49-F238E27FC236}">
                <a16:creationId xmlns="" xmlns:a16="http://schemas.microsoft.com/office/drawing/2014/main" id="{3683A037-F698-4CC9-904D-F377D71F690F}"/>
              </a:ext>
            </a:extLst>
          </p:cNvPr>
          <p:cNvSpPr>
            <a:spLocks noGrp="1"/>
          </p:cNvSpPr>
          <p:nvPr>
            <p:ph idx="21" hasCustomPrompt="1"/>
          </p:nvPr>
        </p:nvSpPr>
        <p:spPr>
          <a:xfrm>
            <a:off x="6216589" y="3539268"/>
            <a:ext cx="2588705" cy="495389"/>
          </a:xfrm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1600" b="1" cap="all" baseline="0">
                <a:solidFill>
                  <a:srgbClr val="0D1D5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 dirty="0"/>
              <a:t>Executive 01</a:t>
            </a:r>
          </a:p>
        </p:txBody>
      </p:sp>
      <p:sp>
        <p:nvSpPr>
          <p:cNvPr id="33" name="Content Placeholder 2">
            <a:extLst>
              <a:ext uri="{FF2B5EF4-FFF2-40B4-BE49-F238E27FC236}">
                <a16:creationId xmlns="" xmlns:a16="http://schemas.microsoft.com/office/drawing/2014/main" id="{0A095594-2B82-44ED-8C9B-DA7C4D3D2872}"/>
              </a:ext>
            </a:extLst>
          </p:cNvPr>
          <p:cNvSpPr>
            <a:spLocks noGrp="1"/>
          </p:cNvSpPr>
          <p:nvPr>
            <p:ph idx="22"/>
          </p:nvPr>
        </p:nvSpPr>
        <p:spPr>
          <a:xfrm>
            <a:off x="9068972" y="4052306"/>
            <a:ext cx="2588705" cy="1749005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34" name="Content Placeholder 2">
            <a:extLst>
              <a:ext uri="{FF2B5EF4-FFF2-40B4-BE49-F238E27FC236}">
                <a16:creationId xmlns="" xmlns:a16="http://schemas.microsoft.com/office/drawing/2014/main" id="{54CDD46A-22ED-48F5-9B5F-13B1B5C4B320}"/>
              </a:ext>
            </a:extLst>
          </p:cNvPr>
          <p:cNvSpPr>
            <a:spLocks noGrp="1"/>
          </p:cNvSpPr>
          <p:nvPr>
            <p:ph idx="23" hasCustomPrompt="1"/>
          </p:nvPr>
        </p:nvSpPr>
        <p:spPr>
          <a:xfrm>
            <a:off x="9068972" y="3539268"/>
            <a:ext cx="2588705" cy="495389"/>
          </a:xfrm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1600" b="1" cap="all" baseline="0">
                <a:solidFill>
                  <a:srgbClr val="0D1D5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en-US" noProof="0" dirty="0"/>
              <a:t>Executive 01</a:t>
            </a:r>
          </a:p>
        </p:txBody>
      </p:sp>
    </p:spTree>
    <p:extLst>
      <p:ext uri="{BB962C8B-B14F-4D97-AF65-F5344CB8AC3E}">
        <p14:creationId xmlns:p14="http://schemas.microsoft.com/office/powerpoint/2010/main" val="3876503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02130" y="4484691"/>
            <a:ext cx="4540440" cy="503167"/>
          </a:xfrm>
        </p:spPr>
        <p:txBody>
          <a:bodyPr>
            <a:no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dirty="0"/>
              <a:t>email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="" xmlns:a16="http://schemas.microsoft.com/office/drawing/2014/main" id="{BCCC559D-0EC3-432C-B397-6897B366DF3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2">
              <a:alpha val="91000"/>
            </a:schemeClr>
          </a:solidFill>
        </p:grpSpPr>
        <p:sp>
          <p:nvSpPr>
            <p:cNvPr id="15" name="Freeform 5">
              <a:extLst>
                <a:ext uri="{FF2B5EF4-FFF2-40B4-BE49-F238E27FC236}">
                  <a16:creationId xmlns=""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6" name="Freeform 6">
              <a:extLst>
                <a:ext uri="{FF2B5EF4-FFF2-40B4-BE49-F238E27FC236}">
                  <a16:creationId xmlns=""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4FE28ACC-E44C-4381-B768-0310810E78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2999" y="1844881"/>
            <a:ext cx="1745251" cy="673365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819AFA09-F4B1-493D-BCAD-FF30C20CD1AA}"/>
              </a:ext>
            </a:extLst>
          </p:cNvPr>
          <p:cNvCxnSpPr/>
          <p:nvPr userDrawn="1"/>
        </p:nvCxnSpPr>
        <p:spPr>
          <a:xfrm>
            <a:off x="6469778" y="4233582"/>
            <a:ext cx="2532336" cy="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4E0FBE0E-A6B0-483E-93DD-5C20DA069DB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002320" y="5012635"/>
            <a:ext cx="4533900" cy="503238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600" b="0" cap="all" baseline="0" dirty="0" smtClean="0"/>
            </a:lvl1pPr>
          </a:lstStyle>
          <a:p>
            <a:pPr marL="228600" lvl="0" indent="-228600"/>
            <a:r>
              <a:rPr lang="en-US" noProof="0" dirty="0"/>
              <a:t>Website </a:t>
            </a:r>
            <a:r>
              <a:rPr lang="en-US" noProof="0" dirty="0" err="1"/>
              <a:t>url</a:t>
            </a:r>
            <a:r>
              <a:rPr lang="en-US" noProof="0" dirty="0"/>
              <a:t> here</a:t>
            </a:r>
          </a:p>
        </p:txBody>
      </p:sp>
      <p:pic>
        <p:nvPicPr>
          <p:cNvPr id="17" name="Graphic 16" descr="Envelope">
            <a:extLst>
              <a:ext uri="{FF2B5EF4-FFF2-40B4-BE49-F238E27FC236}">
                <a16:creationId xmlns="" xmlns:a16="http://schemas.microsoft.com/office/drawing/2014/main" id="{E5B30B87-6C2E-48F1-9026-E4F6BEA1CFE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41475" y="4452337"/>
            <a:ext cx="387795" cy="387795"/>
          </a:xfrm>
          <a:prstGeom prst="rect">
            <a:avLst/>
          </a:prstGeom>
        </p:spPr>
      </p:pic>
      <p:pic>
        <p:nvPicPr>
          <p:cNvPr id="18" name="Graphic 17" descr="Network">
            <a:extLst>
              <a:ext uri="{FF2B5EF4-FFF2-40B4-BE49-F238E27FC236}">
                <a16:creationId xmlns="" xmlns:a16="http://schemas.microsoft.com/office/drawing/2014/main" id="{2DA3CFE0-4ED8-4345-A158-94E70F463E99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522084" y="4925640"/>
            <a:ext cx="426575" cy="42657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EC519AB8-2D8F-4EE5-B4E4-7A48430A4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2998" y="3309109"/>
            <a:ext cx="5163222" cy="673365"/>
          </a:xfrm>
          <a:noFill/>
        </p:spPr>
        <p:txBody>
          <a:bodyPr wrap="square" rtlCol="0">
            <a:noAutofit/>
          </a:bodyPr>
          <a:lstStyle>
            <a:lvl1pPr>
              <a:defRPr lang="en-US" sz="6000" b="1" cap="all" baseline="0">
                <a:solidFill>
                  <a:schemeClr val="accent4"/>
                </a:solidFill>
                <a:ea typeface="+mn-ea"/>
                <a:cs typeface="+mn-cs"/>
              </a:defRPr>
            </a:lvl1pPr>
          </a:lstStyle>
          <a:p>
            <a:pPr marL="0" lvl="0"/>
            <a:r>
              <a:rPr lang="en-US" noProof="0" smtClean="0"/>
              <a:t>Click to edit Master 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637136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86299464-ED20-4919-8B3A-2CFAE8DA234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="" xmlns:a16="http://schemas.microsoft.com/office/drawing/2014/main" id="{BCCC559D-0EC3-432C-B397-6897B366DF3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1">
              <a:alpha val="16000"/>
            </a:schemeClr>
          </a:solidFill>
        </p:grpSpPr>
        <p:sp>
          <p:nvSpPr>
            <p:cNvPr id="15" name="Freeform 5">
              <a:extLst>
                <a:ext uri="{FF2B5EF4-FFF2-40B4-BE49-F238E27FC236}">
                  <a16:creationId xmlns=""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6" name="Freeform 6">
              <a:extLst>
                <a:ext uri="{FF2B5EF4-FFF2-40B4-BE49-F238E27FC236}">
                  <a16:creationId xmlns=""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4FE28ACC-E44C-4381-B768-0310810E78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5850" y="391862"/>
            <a:ext cx="1745251" cy="673365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77C312F4-62C2-4903-8C4B-423A8717E481}"/>
              </a:ext>
            </a:extLst>
          </p:cNvPr>
          <p:cNvCxnSpPr/>
          <p:nvPr userDrawn="1"/>
        </p:nvCxnSpPr>
        <p:spPr>
          <a:xfrm>
            <a:off x="6469778" y="4233582"/>
            <a:ext cx="253233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Subtitle 2">
            <a:extLst>
              <a:ext uri="{FF2B5EF4-FFF2-40B4-BE49-F238E27FC236}">
                <a16:creationId xmlns="" xmlns:a16="http://schemas.microsoft.com/office/drawing/2014/main" id="{ADF17BC1-06CE-42EA-A970-31A7ED871AA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02130" y="4484691"/>
            <a:ext cx="4540440" cy="503167"/>
          </a:xfrm>
        </p:spPr>
        <p:txBody>
          <a:bodyPr>
            <a:noAutofit/>
          </a:bodyPr>
          <a:lstStyle>
            <a:lvl1pPr marL="0" indent="0" algn="l">
              <a:buNone/>
              <a:defRPr sz="1600" b="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dirty="0"/>
              <a:t>email</a:t>
            </a:r>
          </a:p>
        </p:txBody>
      </p:sp>
      <p:sp>
        <p:nvSpPr>
          <p:cNvPr id="22" name="Text Placeholder 6">
            <a:extLst>
              <a:ext uri="{FF2B5EF4-FFF2-40B4-BE49-F238E27FC236}">
                <a16:creationId xmlns="" xmlns:a16="http://schemas.microsoft.com/office/drawing/2014/main" id="{7035F1B3-4E91-44FF-B4E7-E5D87C7A034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002320" y="5012635"/>
            <a:ext cx="4533900" cy="503238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600" b="0" cap="all" baseline="0" dirty="0" smtClean="0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noProof="0" dirty="0"/>
              <a:t>Website </a:t>
            </a:r>
            <a:r>
              <a:rPr lang="en-US" noProof="0" dirty="0" err="1"/>
              <a:t>url</a:t>
            </a:r>
            <a:r>
              <a:rPr lang="en-US" noProof="0" dirty="0"/>
              <a:t> here</a:t>
            </a:r>
          </a:p>
        </p:txBody>
      </p:sp>
      <p:pic>
        <p:nvPicPr>
          <p:cNvPr id="18" name="Graphic 16" descr="Envelope">
            <a:extLst>
              <a:ext uri="{FF2B5EF4-FFF2-40B4-BE49-F238E27FC236}">
                <a16:creationId xmlns="" xmlns:a16="http://schemas.microsoft.com/office/drawing/2014/main" id="{E5B30B87-6C2E-48F1-9026-E4F6BEA1CFE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541475" y="4452337"/>
            <a:ext cx="387795" cy="387795"/>
          </a:xfrm>
          <a:prstGeom prst="rect">
            <a:avLst/>
          </a:prstGeom>
        </p:spPr>
      </p:pic>
      <p:pic>
        <p:nvPicPr>
          <p:cNvPr id="23" name="Graphic 17" descr="Network">
            <a:extLst>
              <a:ext uri="{FF2B5EF4-FFF2-40B4-BE49-F238E27FC236}">
                <a16:creationId xmlns="" xmlns:a16="http://schemas.microsoft.com/office/drawing/2014/main" id="{2DA3CFE0-4ED8-4345-A158-94E70F463E99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522084" y="4925640"/>
            <a:ext cx="426575" cy="42657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32666C42-DD4B-4BFA-BE15-4D20CFD5D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7744" y="3275218"/>
            <a:ext cx="5188475" cy="826628"/>
          </a:xfrm>
          <a:noFill/>
        </p:spPr>
        <p:txBody>
          <a:bodyPr wrap="square" rtlCol="0">
            <a:noAutofit/>
          </a:bodyPr>
          <a:lstStyle>
            <a:lvl1pPr>
              <a:defRPr lang="en-US" sz="6000" b="1" cap="all" baseline="0">
                <a:solidFill>
                  <a:schemeClr val="bg1"/>
                </a:solidFill>
                <a:ea typeface="+mn-ea"/>
                <a:cs typeface="+mn-cs"/>
              </a:defRPr>
            </a:lvl1pPr>
          </a:lstStyle>
          <a:p>
            <a:pPr marL="0" lvl="0"/>
            <a:r>
              <a:rPr lang="en-US" noProof="0" smtClean="0"/>
              <a:t>Click to edit Master 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10107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7333">
          <p15:clr>
            <a:srgbClr val="FBAE40"/>
          </p15:clr>
        </p15:guide>
        <p15:guide id="4" pos="362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86299464-ED20-4919-8B3A-2CFAE8DA234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Oval 5">
            <a:extLst>
              <a:ext uri="{FF2B5EF4-FFF2-40B4-BE49-F238E27FC236}">
                <a16:creationId xmlns="" xmlns:a16="http://schemas.microsoft.com/office/drawing/2014/main" id="{1F54E98B-AC75-484D-9121-68498EB888AA}"/>
              </a:ext>
            </a:extLst>
          </p:cNvPr>
          <p:cNvSpPr/>
          <p:nvPr userDrawn="1"/>
        </p:nvSpPr>
        <p:spPr>
          <a:xfrm>
            <a:off x="754010" y="708293"/>
            <a:ext cx="5334029" cy="5334029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2456FD49-C258-4333-9422-358C976A341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43650" y="2173288"/>
            <a:ext cx="5143500" cy="2090808"/>
          </a:xfrm>
        </p:spPr>
        <p:txBody>
          <a:bodyPr anchor="b">
            <a:noAutofit/>
          </a:bodyPr>
          <a:lstStyle>
            <a:lvl1pPr algn="l">
              <a:defRPr sz="5400" b="1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noProof="0" dirty="0"/>
              <a:t>Title comes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3650" y="4279971"/>
            <a:ext cx="5143500" cy="503167"/>
          </a:xfrm>
        </p:spPr>
        <p:txBody>
          <a:bodyPr>
            <a:noAutofit/>
          </a:bodyPr>
          <a:lstStyle>
            <a:lvl1pPr marL="0" indent="0" algn="l">
              <a:buNone/>
              <a:defRPr sz="1800" b="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 dirty="0"/>
          </a:p>
        </p:txBody>
      </p:sp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1">
              <a:alpha val="16000"/>
            </a:schemeClr>
          </a:solidFill>
        </p:grpSpPr>
        <p:sp>
          <p:nvSpPr>
            <p:cNvPr id="15" name="Freeform 5">
              <a:extLst>
                <a:ext uri="{FF2B5EF4-FFF2-40B4-BE49-F238E27FC236}">
                  <a16:creationId xmlns=""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6" name="Freeform 6">
              <a:extLst>
                <a:ext uri="{FF2B5EF4-FFF2-40B4-BE49-F238E27FC236}">
                  <a16:creationId xmlns=""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4FE28ACC-E44C-4381-B768-0310810E78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5850" y="391862"/>
            <a:ext cx="1745251" cy="673365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819AFA09-F4B1-493D-BCAD-FF30C20CD1AA}"/>
              </a:ext>
            </a:extLst>
          </p:cNvPr>
          <p:cNvCxnSpPr/>
          <p:nvPr userDrawn="1"/>
        </p:nvCxnSpPr>
        <p:spPr>
          <a:xfrm>
            <a:off x="6469778" y="4233582"/>
            <a:ext cx="253233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2000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7333">
          <p15:clr>
            <a:srgbClr val="FBAE40"/>
          </p15:clr>
        </p15:guide>
        <p15:guide id="4" pos="362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F9087E09-D75F-4E26-B01E-A1A09BA2EA7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AF7A70B7-7ADE-4E0B-B956-363B0B1AA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82563"/>
            <a:ext cx="10515600" cy="940181"/>
          </a:xfrm>
        </p:spPr>
        <p:txBody>
          <a:bodyPr anchor="b">
            <a:noAutofit/>
          </a:bodyPr>
          <a:lstStyle>
            <a:lvl1pPr algn="ctr">
              <a:defRPr sz="40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 dirty="0"/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25FC40B0-ED27-47E5-A3C2-32A8418567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638" y="6260507"/>
            <a:ext cx="1075427" cy="414929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="" xmlns:a16="http://schemas.microsoft.com/office/drawing/2014/main" id="{8931D2A9-0B92-4197-8802-80424C14EA7E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33B74B0-30B9-45C2-9AE6-45D1978AA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rgbClr val="2C567A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grpSp>
        <p:nvGrpSpPr>
          <p:cNvPr id="4" name="Group 3">
            <a:extLst>
              <a:ext uri="{FF2B5EF4-FFF2-40B4-BE49-F238E27FC236}">
                <a16:creationId xmlns="" xmlns:a16="http://schemas.microsoft.com/office/drawing/2014/main" id="{AD5251EA-F450-4DD1-995B-DC89513424C8}"/>
              </a:ext>
            </a:extLst>
          </p:cNvPr>
          <p:cNvGrpSpPr/>
          <p:nvPr userDrawn="1"/>
        </p:nvGrpSpPr>
        <p:grpSpPr>
          <a:xfrm rot="16200000">
            <a:off x="1637386" y="1473117"/>
            <a:ext cx="8917229" cy="10769768"/>
            <a:chOff x="-1728305" y="-2049517"/>
            <a:chExt cx="8917229" cy="10769768"/>
          </a:xfrm>
        </p:grpSpPr>
        <p:sp>
          <p:nvSpPr>
            <p:cNvPr id="17" name="Oval 16">
              <a:extLst>
                <a:ext uri="{FF2B5EF4-FFF2-40B4-BE49-F238E27FC236}">
                  <a16:creationId xmlns="" xmlns:a16="http://schemas.microsoft.com/office/drawing/2014/main" id="{44882F4E-E8C8-46FE-A9C8-7B79782767F6}"/>
                </a:ext>
              </a:extLst>
            </p:cNvPr>
            <p:cNvSpPr/>
            <p:nvPr userDrawn="1"/>
          </p:nvSpPr>
          <p:spPr>
            <a:xfrm>
              <a:off x="754010" y="708293"/>
              <a:ext cx="5334029" cy="5334029"/>
            </a:xfrm>
            <a:prstGeom prst="ellipse">
              <a:avLst/>
            </a:prstGeom>
            <a:solidFill>
              <a:schemeClr val="bg1">
                <a:alpha val="1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="" xmlns:a16="http://schemas.microsoft.com/office/drawing/2014/main" id="{965CD13B-04FB-40D5-AF62-2F43CF49BA9B}"/>
                </a:ext>
              </a:extLst>
            </p:cNvPr>
            <p:cNvGrpSpPr/>
            <p:nvPr userDrawn="1"/>
          </p:nvGrpSpPr>
          <p:grpSpPr>
            <a:xfrm>
              <a:off x="-1728305" y="-2049517"/>
              <a:ext cx="8917229" cy="10769768"/>
              <a:chOff x="11114088" y="2241550"/>
              <a:chExt cx="1905000" cy="2354263"/>
            </a:xfrm>
            <a:solidFill>
              <a:schemeClr val="bg1">
                <a:alpha val="16000"/>
              </a:schemeClr>
            </a:solidFill>
          </p:grpSpPr>
          <p:sp>
            <p:nvSpPr>
              <p:cNvPr id="19" name="Freeform 5">
                <a:extLst>
                  <a:ext uri="{FF2B5EF4-FFF2-40B4-BE49-F238E27FC236}">
                    <a16:creationId xmlns="" xmlns:a16="http://schemas.microsoft.com/office/drawing/2014/main" id="{01876F8F-C11E-4FB2-8150-1F0602752F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14088" y="2241550"/>
                <a:ext cx="1905000" cy="2354263"/>
              </a:xfrm>
              <a:custGeom>
                <a:avLst/>
                <a:gdLst>
                  <a:gd name="T0" fmla="*/ 0 w 447"/>
                  <a:gd name="T1" fmla="*/ 264 h 553"/>
                  <a:gd name="T2" fmla="*/ 141 w 447"/>
                  <a:gd name="T3" fmla="*/ 48 h 553"/>
                  <a:gd name="T4" fmla="*/ 414 w 447"/>
                  <a:gd name="T5" fmla="*/ 67 h 553"/>
                  <a:gd name="T6" fmla="*/ 438 w 447"/>
                  <a:gd name="T7" fmla="*/ 98 h 553"/>
                  <a:gd name="T8" fmla="*/ 391 w 447"/>
                  <a:gd name="T9" fmla="*/ 111 h 553"/>
                  <a:gd name="T10" fmla="*/ 94 w 447"/>
                  <a:gd name="T11" fmla="*/ 149 h 553"/>
                  <a:gd name="T12" fmla="*/ 107 w 447"/>
                  <a:gd name="T13" fmla="*/ 424 h 553"/>
                  <a:gd name="T14" fmla="*/ 383 w 447"/>
                  <a:gd name="T15" fmla="*/ 453 h 553"/>
                  <a:gd name="T16" fmla="*/ 393 w 447"/>
                  <a:gd name="T17" fmla="*/ 446 h 553"/>
                  <a:gd name="T18" fmla="*/ 433 w 447"/>
                  <a:gd name="T19" fmla="*/ 449 h 553"/>
                  <a:gd name="T20" fmla="*/ 421 w 447"/>
                  <a:gd name="T21" fmla="*/ 485 h 553"/>
                  <a:gd name="T22" fmla="*/ 194 w 447"/>
                  <a:gd name="T23" fmla="*/ 531 h 553"/>
                  <a:gd name="T24" fmla="*/ 0 w 447"/>
                  <a:gd name="T25" fmla="*/ 264 h 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7" h="553">
                    <a:moveTo>
                      <a:pt x="0" y="264"/>
                    </a:moveTo>
                    <a:cubicBezTo>
                      <a:pt x="5" y="176"/>
                      <a:pt x="49" y="96"/>
                      <a:pt x="141" y="48"/>
                    </a:cubicBezTo>
                    <a:cubicBezTo>
                      <a:pt x="235" y="0"/>
                      <a:pt x="327" y="9"/>
                      <a:pt x="414" y="67"/>
                    </a:cubicBezTo>
                    <a:cubicBezTo>
                      <a:pt x="425" y="75"/>
                      <a:pt x="439" y="82"/>
                      <a:pt x="438" y="98"/>
                    </a:cubicBezTo>
                    <a:cubicBezTo>
                      <a:pt x="437" y="120"/>
                      <a:pt x="413" y="127"/>
                      <a:pt x="391" y="111"/>
                    </a:cubicBezTo>
                    <a:cubicBezTo>
                      <a:pt x="294" y="40"/>
                      <a:pt x="166" y="56"/>
                      <a:pt x="94" y="149"/>
                    </a:cubicBezTo>
                    <a:cubicBezTo>
                      <a:pt x="30" y="231"/>
                      <a:pt x="36" y="349"/>
                      <a:pt x="107" y="424"/>
                    </a:cubicBezTo>
                    <a:cubicBezTo>
                      <a:pt x="180" y="502"/>
                      <a:pt x="296" y="514"/>
                      <a:pt x="383" y="453"/>
                    </a:cubicBezTo>
                    <a:cubicBezTo>
                      <a:pt x="386" y="451"/>
                      <a:pt x="390" y="449"/>
                      <a:pt x="393" y="446"/>
                    </a:cubicBezTo>
                    <a:cubicBezTo>
                      <a:pt x="407" y="433"/>
                      <a:pt x="420" y="433"/>
                      <a:pt x="433" y="449"/>
                    </a:cubicBezTo>
                    <a:cubicBezTo>
                      <a:pt x="447" y="467"/>
                      <a:pt x="433" y="477"/>
                      <a:pt x="421" y="485"/>
                    </a:cubicBezTo>
                    <a:cubicBezTo>
                      <a:pt x="353" y="537"/>
                      <a:pt x="277" y="553"/>
                      <a:pt x="194" y="531"/>
                    </a:cubicBezTo>
                    <a:cubicBezTo>
                      <a:pt x="79" y="501"/>
                      <a:pt x="1" y="397"/>
                      <a:pt x="0" y="2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noProof="0" dirty="0"/>
              </a:p>
            </p:txBody>
          </p:sp>
          <p:sp>
            <p:nvSpPr>
              <p:cNvPr id="20" name="Freeform 6">
                <a:extLst>
                  <a:ext uri="{FF2B5EF4-FFF2-40B4-BE49-F238E27FC236}">
                    <a16:creationId xmlns="" xmlns:a16="http://schemas.microsoft.com/office/drawing/2014/main" id="{08A1D05F-5F61-4156-8C83-1A002AA1E8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412538" y="2590800"/>
                <a:ext cx="835025" cy="1673225"/>
              </a:xfrm>
              <a:custGeom>
                <a:avLst/>
                <a:gdLst>
                  <a:gd name="T0" fmla="*/ 0 w 196"/>
                  <a:gd name="T1" fmla="*/ 198 h 393"/>
                  <a:gd name="T2" fmla="*/ 157 w 196"/>
                  <a:gd name="T3" fmla="*/ 8 h 393"/>
                  <a:gd name="T4" fmla="*/ 192 w 196"/>
                  <a:gd name="T5" fmla="*/ 22 h 393"/>
                  <a:gd name="T6" fmla="*/ 167 w 196"/>
                  <a:gd name="T7" fmla="*/ 56 h 393"/>
                  <a:gd name="T8" fmla="*/ 48 w 196"/>
                  <a:gd name="T9" fmla="*/ 198 h 393"/>
                  <a:gd name="T10" fmla="*/ 170 w 196"/>
                  <a:gd name="T11" fmla="*/ 339 h 393"/>
                  <a:gd name="T12" fmla="*/ 193 w 196"/>
                  <a:gd name="T13" fmla="*/ 372 h 393"/>
                  <a:gd name="T14" fmla="*/ 160 w 196"/>
                  <a:gd name="T15" fmla="*/ 387 h 393"/>
                  <a:gd name="T16" fmla="*/ 0 w 196"/>
                  <a:gd name="T17" fmla="*/ 198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6" h="393">
                    <a:moveTo>
                      <a:pt x="0" y="198"/>
                    </a:moveTo>
                    <a:cubicBezTo>
                      <a:pt x="0" y="103"/>
                      <a:pt x="64" y="26"/>
                      <a:pt x="157" y="8"/>
                    </a:cubicBezTo>
                    <a:cubicBezTo>
                      <a:pt x="171" y="6"/>
                      <a:pt x="188" y="0"/>
                      <a:pt x="192" y="22"/>
                    </a:cubicBezTo>
                    <a:cubicBezTo>
                      <a:pt x="196" y="41"/>
                      <a:pt x="190" y="52"/>
                      <a:pt x="167" y="56"/>
                    </a:cubicBezTo>
                    <a:cubicBezTo>
                      <a:pt x="95" y="70"/>
                      <a:pt x="47" y="129"/>
                      <a:pt x="48" y="198"/>
                    </a:cubicBezTo>
                    <a:cubicBezTo>
                      <a:pt x="48" y="267"/>
                      <a:pt x="97" y="325"/>
                      <a:pt x="170" y="339"/>
                    </a:cubicBezTo>
                    <a:cubicBezTo>
                      <a:pt x="191" y="343"/>
                      <a:pt x="195" y="354"/>
                      <a:pt x="193" y="372"/>
                    </a:cubicBezTo>
                    <a:cubicBezTo>
                      <a:pt x="190" y="393"/>
                      <a:pt x="174" y="389"/>
                      <a:pt x="160" y="387"/>
                    </a:cubicBezTo>
                    <a:cubicBezTo>
                      <a:pt x="70" y="375"/>
                      <a:pt x="0" y="293"/>
                      <a:pt x="0" y="1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noProof="0" dirty="0"/>
              </a:p>
            </p:txBody>
          </p:sp>
        </p:grpSp>
      </p:grpSp>
      <p:sp>
        <p:nvSpPr>
          <p:cNvPr id="21" name="Text Placeholder 2">
            <a:extLst>
              <a:ext uri="{FF2B5EF4-FFF2-40B4-BE49-F238E27FC236}">
                <a16:creationId xmlns="" xmlns:a16="http://schemas.microsoft.com/office/drawing/2014/main" id="{4D77C47B-CC1E-41DA-9146-5DFD630654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153348"/>
            <a:ext cx="10515600" cy="648543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716521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="" xmlns:a16="http://schemas.microsoft.com/office/drawing/2014/main" id="{60E0B501-22AA-4685-BE9B-A267F6F675A7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24" name="Freeform 5">
              <a:extLst>
                <a:ext uri="{FF2B5EF4-FFF2-40B4-BE49-F238E27FC236}">
                  <a16:creationId xmlns="" xmlns:a16="http://schemas.microsoft.com/office/drawing/2014/main" id="{5D0E179E-CA3D-4874-9ACD-F8990F48F4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25" name="Freeform 6">
              <a:extLst>
                <a:ext uri="{FF2B5EF4-FFF2-40B4-BE49-F238E27FC236}">
                  <a16:creationId xmlns="" xmlns:a16="http://schemas.microsoft.com/office/drawing/2014/main" id="{A9C53936-B93A-4CF6-8766-2FA93ACFEB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26" name="Freeform 7">
              <a:extLst>
                <a:ext uri="{FF2B5EF4-FFF2-40B4-BE49-F238E27FC236}">
                  <a16:creationId xmlns="" xmlns:a16="http://schemas.microsoft.com/office/drawing/2014/main" id="{5776DEA2-5422-4F51-B359-652B71274D3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676C557E-B5A7-4416-BCC0-5743550BF1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=""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=""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="" xmlns:a16="http://schemas.microsoft.com/office/drawing/2014/main" id="{48706DBD-D7E1-4734-A193-C7FE296EA0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365125"/>
            <a:ext cx="10837862" cy="1325563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 dirty="0"/>
          </a:p>
        </p:txBody>
      </p:sp>
      <p:sp>
        <p:nvSpPr>
          <p:cNvPr id="27" name="Content Placeholder 2">
            <a:extLst>
              <a:ext uri="{FF2B5EF4-FFF2-40B4-BE49-F238E27FC236}">
                <a16:creationId xmlns="" xmlns:a16="http://schemas.microsoft.com/office/drawing/2014/main" id="{1A1F33A2-66F7-4D85-99DD-7B00F265AC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938" y="1825625"/>
            <a:ext cx="10837862" cy="4351338"/>
          </a:xfrm>
        </p:spPr>
        <p:txBody>
          <a:bodyPr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03857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="" xmlns:a16="http://schemas.microsoft.com/office/drawing/2014/main" id="{C2A6B906-ACDA-40FD-8AC8-0B693AB12796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19" name="Freeform 5">
              <a:extLst>
                <a:ext uri="{FF2B5EF4-FFF2-40B4-BE49-F238E27FC236}">
                  <a16:creationId xmlns="" xmlns:a16="http://schemas.microsoft.com/office/drawing/2014/main" id="{717F7366-5A99-4065-90C2-AE7DF5DD0F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20" name="Freeform 6">
              <a:extLst>
                <a:ext uri="{FF2B5EF4-FFF2-40B4-BE49-F238E27FC236}">
                  <a16:creationId xmlns="" xmlns:a16="http://schemas.microsoft.com/office/drawing/2014/main" id="{90A089CA-63B9-4456-B0B1-17C75EBFB98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22" name="Freeform 7">
              <a:extLst>
                <a:ext uri="{FF2B5EF4-FFF2-40B4-BE49-F238E27FC236}">
                  <a16:creationId xmlns="" xmlns:a16="http://schemas.microsoft.com/office/drawing/2014/main" id="{8D36B2D1-BCFE-43FC-8743-7B7A30E1A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676C557E-B5A7-4416-BCC0-5743550BF1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=""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=""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ED1E32FD-35A0-490A-BE40-FBF894A7E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365125"/>
            <a:ext cx="10837862" cy="1325563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="" xmlns:a16="http://schemas.microsoft.com/office/drawing/2014/main" id="{079DA8F4-EDD3-4D62-A90B-8C3C1AFB00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5938" y="1825625"/>
            <a:ext cx="5503862" cy="4351338"/>
          </a:xfrm>
        </p:spPr>
        <p:txBody>
          <a:bodyPr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 dirty="0"/>
          </a:p>
        </p:txBody>
      </p:sp>
      <p:sp>
        <p:nvSpPr>
          <p:cNvPr id="17" name="Content Placeholder 3">
            <a:extLst>
              <a:ext uri="{FF2B5EF4-FFF2-40B4-BE49-F238E27FC236}">
                <a16:creationId xmlns="" xmlns:a16="http://schemas.microsoft.com/office/drawing/2014/main" id="{DA0DA994-B4A9-447A-BEBF-3EA31D3755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61618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>
            <a:extLst>
              <a:ext uri="{FF2B5EF4-FFF2-40B4-BE49-F238E27FC236}">
                <a16:creationId xmlns="" xmlns:a16="http://schemas.microsoft.com/office/drawing/2014/main" id="{616F52B4-215E-4237-893C-E22B23804744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22" name="Freeform 5">
              <a:extLst>
                <a:ext uri="{FF2B5EF4-FFF2-40B4-BE49-F238E27FC236}">
                  <a16:creationId xmlns="" xmlns:a16="http://schemas.microsoft.com/office/drawing/2014/main" id="{B7C40C77-B795-4B07-B92D-2E8A5663577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23" name="Freeform 6">
              <a:extLst>
                <a:ext uri="{FF2B5EF4-FFF2-40B4-BE49-F238E27FC236}">
                  <a16:creationId xmlns="" xmlns:a16="http://schemas.microsoft.com/office/drawing/2014/main" id="{6E703A1E-5F10-4BB5-9D52-77CB6F5994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24" name="Freeform 7">
              <a:extLst>
                <a:ext uri="{FF2B5EF4-FFF2-40B4-BE49-F238E27FC236}">
                  <a16:creationId xmlns="" xmlns:a16="http://schemas.microsoft.com/office/drawing/2014/main" id="{22CEE04C-09CE-41CF-937D-EC2D3C23EC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676C557E-B5A7-4416-BCC0-5743550BF1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=""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=""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ED1E32FD-35A0-490A-BE40-FBF894A7E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365125"/>
            <a:ext cx="10837862" cy="1325563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 dirty="0"/>
          </a:p>
        </p:txBody>
      </p:sp>
      <p:sp>
        <p:nvSpPr>
          <p:cNvPr id="14" name="Text Placeholder 2">
            <a:extLst>
              <a:ext uri="{FF2B5EF4-FFF2-40B4-BE49-F238E27FC236}">
                <a16:creationId xmlns="" xmlns:a16="http://schemas.microsoft.com/office/drawing/2014/main" id="{774CF4BA-8DCB-42CF-A2C4-D6AF95EE3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593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17" name="Content Placeholder 3">
            <a:extLst>
              <a:ext uri="{FF2B5EF4-FFF2-40B4-BE49-F238E27FC236}">
                <a16:creationId xmlns="" xmlns:a16="http://schemas.microsoft.com/office/drawing/2014/main" id="{67BA8B6E-A28D-4658-8C91-6CA7BD539B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5938" y="2505075"/>
            <a:ext cx="5157787" cy="3684588"/>
          </a:xfrm>
        </p:spPr>
        <p:txBody>
          <a:bodyPr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 dirty="0"/>
          </a:p>
        </p:txBody>
      </p:sp>
      <p:sp>
        <p:nvSpPr>
          <p:cNvPr id="18" name="Text Placeholder 4">
            <a:extLst>
              <a:ext uri="{FF2B5EF4-FFF2-40B4-BE49-F238E27FC236}">
                <a16:creationId xmlns="" xmlns:a16="http://schemas.microsoft.com/office/drawing/2014/main" id="{F73B3215-82DB-4DBF-9E77-3AE2308C69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19" name="Content Placeholder 5">
            <a:extLst>
              <a:ext uri="{FF2B5EF4-FFF2-40B4-BE49-F238E27FC236}">
                <a16:creationId xmlns="" xmlns:a16="http://schemas.microsoft.com/office/drawing/2014/main" id="{8DFD34E8-36CC-4FFE-926B-C170208FED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763196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="" xmlns:a16="http://schemas.microsoft.com/office/drawing/2014/main" id="{C57825D7-DD33-4B70-BBBE-D46E7A5352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96000" y="768485"/>
            <a:ext cx="5305662" cy="5305662"/>
          </a:xfrm>
          <a:custGeom>
            <a:avLst/>
            <a:gdLst>
              <a:gd name="connsiteX0" fmla="*/ 2652831 w 5305662"/>
              <a:gd name="connsiteY0" fmla="*/ 0 h 5305662"/>
              <a:gd name="connsiteX1" fmla="*/ 5305662 w 5305662"/>
              <a:gd name="connsiteY1" fmla="*/ 2652831 h 5305662"/>
              <a:gd name="connsiteX2" fmla="*/ 2652831 w 5305662"/>
              <a:gd name="connsiteY2" fmla="*/ 5305662 h 5305662"/>
              <a:gd name="connsiteX3" fmla="*/ 0 w 5305662"/>
              <a:gd name="connsiteY3" fmla="*/ 2652831 h 5305662"/>
              <a:gd name="connsiteX4" fmla="*/ 2652831 w 5305662"/>
              <a:gd name="connsiteY4" fmla="*/ 0 h 5305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5662" h="5305662">
                <a:moveTo>
                  <a:pt x="2652831" y="0"/>
                </a:moveTo>
                <a:cubicBezTo>
                  <a:pt x="4117949" y="0"/>
                  <a:pt x="5305662" y="1187713"/>
                  <a:pt x="5305662" y="2652831"/>
                </a:cubicBezTo>
                <a:cubicBezTo>
                  <a:pt x="5305662" y="4117949"/>
                  <a:pt x="4117949" y="5305662"/>
                  <a:pt x="2652831" y="5305662"/>
                </a:cubicBezTo>
                <a:cubicBezTo>
                  <a:pt x="1187713" y="5305662"/>
                  <a:pt x="0" y="4117949"/>
                  <a:pt x="0" y="2652831"/>
                </a:cubicBezTo>
                <a:cubicBezTo>
                  <a:pt x="0" y="1187713"/>
                  <a:pt x="1187713" y="0"/>
                  <a:pt x="2652831" y="0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 flipH="1">
            <a:off x="5400786" y="-2003509"/>
            <a:ext cx="8917229" cy="10769768"/>
            <a:chOff x="11114088" y="2241550"/>
            <a:chExt cx="1905000" cy="2354263"/>
          </a:xfrm>
          <a:solidFill>
            <a:schemeClr val="bg2">
              <a:alpha val="91000"/>
            </a:schemeClr>
          </a:solidFill>
        </p:grpSpPr>
        <p:sp>
          <p:nvSpPr>
            <p:cNvPr id="15" name="Freeform 5">
              <a:extLst>
                <a:ext uri="{FF2B5EF4-FFF2-40B4-BE49-F238E27FC236}">
                  <a16:creationId xmlns=""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6" name="Freeform 6">
              <a:extLst>
                <a:ext uri="{FF2B5EF4-FFF2-40B4-BE49-F238E27FC236}">
                  <a16:creationId xmlns=""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19A1397F-1946-4CBE-9EC5-159C3CBC7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0" smtClean="0"/>
              <a:t>Click to edit Master title style</a:t>
            </a:r>
            <a:endParaRPr lang="en-US" noProof="0" dirty="0"/>
          </a:p>
        </p:txBody>
      </p:sp>
      <p:sp>
        <p:nvSpPr>
          <p:cNvPr id="20" name="Text Placeholder 3">
            <a:extLst>
              <a:ext uri="{FF2B5EF4-FFF2-40B4-BE49-F238E27FC236}">
                <a16:creationId xmlns="" xmlns:a16="http://schemas.microsoft.com/office/drawing/2014/main" id="{C535F2AB-153E-44A9-97BE-00553BEC17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68970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="" xmlns:a16="http://schemas.microsoft.com/office/drawing/2014/main" id="{9F866E5C-B8AA-4805-B232-831BA01AAF16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20" name="Freeform 5">
              <a:extLst>
                <a:ext uri="{FF2B5EF4-FFF2-40B4-BE49-F238E27FC236}">
                  <a16:creationId xmlns="" xmlns:a16="http://schemas.microsoft.com/office/drawing/2014/main" id="{F98614F0-2DA3-4F29-8CB3-D61424AC85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22" name="Freeform 6">
              <a:extLst>
                <a:ext uri="{FF2B5EF4-FFF2-40B4-BE49-F238E27FC236}">
                  <a16:creationId xmlns="" xmlns:a16="http://schemas.microsoft.com/office/drawing/2014/main" id="{66D52F08-13EC-4AB4-BB79-89A5395A0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23" name="Freeform 7">
              <a:extLst>
                <a:ext uri="{FF2B5EF4-FFF2-40B4-BE49-F238E27FC236}">
                  <a16:creationId xmlns="" xmlns:a16="http://schemas.microsoft.com/office/drawing/2014/main" id="{2544236D-8C3A-41EF-9A68-C84A8A7D0F5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676C557E-B5A7-4416-BCC0-5743550BF1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=""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=""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9009D5C6-6206-4291-8037-67DC025F0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0" smtClean="0"/>
              <a:t>Click to edit Master title style</a:t>
            </a:r>
            <a:endParaRPr lang="en-US" noProof="0" dirty="0"/>
          </a:p>
        </p:txBody>
      </p:sp>
      <p:sp>
        <p:nvSpPr>
          <p:cNvPr id="17" name="Text Placeholder 3">
            <a:extLst>
              <a:ext uri="{FF2B5EF4-FFF2-40B4-BE49-F238E27FC236}">
                <a16:creationId xmlns="" xmlns:a16="http://schemas.microsoft.com/office/drawing/2014/main" id="{BEB643FD-AA85-4A43-8EBD-AFD10DD987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="" xmlns:a16="http://schemas.microsoft.com/office/drawing/2014/main" id="{9001F313-F798-43BE-AFF0-A68C84C364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14640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CC4D7FA-B85E-4477-8C62-94955B340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F1226BB-3E56-4E7F-8172-7EC03C9F0B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95D08EF-72FB-4F19-9916-65815A9CA9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51F27F-98F9-A147-8986-34441C7B752D}" type="datetime1">
              <a:rPr lang="en-US" noProof="0" smtClean="0"/>
              <a:t>5/6/2020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365084D-BC85-4A55-BD80-93876AD101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5FDEF23-A140-4DD6-A0D0-A86BD4DF34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C71654-96A5-4280-94F3-931C61A9F92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47082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0" r:id="rId4"/>
    <p:sldLayoutId id="2147483661" r:id="rId5"/>
    <p:sldLayoutId id="2147483662" r:id="rId6"/>
    <p:sldLayoutId id="2147483663" r:id="rId7"/>
    <p:sldLayoutId id="2147483654" r:id="rId8"/>
    <p:sldLayoutId id="2147483676" r:id="rId9"/>
    <p:sldLayoutId id="2147483675" r:id="rId10"/>
    <p:sldLayoutId id="2147483664" r:id="rId11"/>
    <p:sldLayoutId id="2147483665" r:id="rId12"/>
    <p:sldLayoutId id="2147483666" r:id="rId13"/>
    <p:sldLayoutId id="2147483667" r:id="rId14"/>
    <p:sldLayoutId id="2147483668" r:id="rId15"/>
    <p:sldLayoutId id="2147483669" r:id="rId16"/>
    <p:sldLayoutId id="2147483671" r:id="rId17"/>
    <p:sldLayoutId id="2147483672" r:id="rId18"/>
    <p:sldLayoutId id="2147483674" r:id="rId19"/>
    <p:sldLayoutId id="2147483673" r:id="rId20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325" userDrawn="1">
          <p15:clr>
            <a:srgbClr val="F26B43"/>
          </p15:clr>
        </p15:guide>
        <p15:guide id="4" pos="734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8.png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sDrAyL2_Tg" TargetMode="External"/><Relationship Id="rId2" Type="http://schemas.openxmlformats.org/officeDocument/2006/relationships/hyperlink" Target="https://www.youtube.com/watch?v=9M4nmq8NZJY" TargetMode="Externa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>
            <a:extLst>
              <a:ext uri="{FF2B5EF4-FFF2-40B4-BE49-F238E27FC236}">
                <a16:creationId xmlns="" xmlns:a16="http://schemas.microsoft.com/office/drawing/2014/main" id="{CF143FEA-6E93-4548-8A9B-318F437CD88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958" y="1107037"/>
            <a:ext cx="4896314" cy="4464424"/>
          </a:xfr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998EF7BD-FE81-4B20-8DC5-0B3EB736F9F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9 май – Ден на Европа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1AFF0EFE-C50F-44EB-8978-B97795477C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3650" y="4462851"/>
            <a:ext cx="5143500" cy="503167"/>
          </a:xfrm>
        </p:spPr>
        <p:txBody>
          <a:bodyPr/>
          <a:lstStyle/>
          <a:p>
            <a:r>
              <a:rPr lang="bg-BG" dirty="0" smtClean="0"/>
              <a:t>Михаела </a:t>
            </a:r>
            <a:r>
              <a:rPr lang="bg-BG" dirty="0" err="1" smtClean="0"/>
              <a:t>мартева</a:t>
            </a:r>
            <a:r>
              <a:rPr lang="bg-BG" dirty="0" smtClean="0"/>
              <a:t> 6е</a:t>
            </a:r>
            <a:endParaRPr lang="en-US" dirty="0"/>
          </a:p>
        </p:txBody>
      </p:sp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05800" y="13649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989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4000">
        <p15:prstTrans prst="crush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1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934" y="2863157"/>
            <a:ext cx="4074002" cy="3214913"/>
          </a:xfrm>
        </p:spPr>
        <p:txBody>
          <a:bodyPr/>
          <a:lstStyle/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ru-RU" dirty="0"/>
              <a:t>Днес празнуваме Деня на Европа, както и победата над хитлерофашизма, и с това - края на най-голямата и унищожителна война - Втората </a:t>
            </a:r>
            <a:r>
              <a:rPr lang="ru-RU" dirty="0" smtClean="0"/>
              <a:t>световна.</a:t>
            </a:r>
          </a:p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ru-RU" dirty="0"/>
              <a:t>На 9 май 1945 г. началникът на генералния щаб на Вермахта, фелдмаршал Кайтел, подписва със СССР германската капитулация</a:t>
            </a:r>
            <a:r>
              <a:rPr lang="ru-RU" dirty="0" smtClean="0"/>
              <a:t>.</a:t>
            </a:r>
          </a:p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ru-RU" dirty="0"/>
              <a:t>Английският министър-председател Уинстън Чърчил и президентът на САЩ Хари Труман обявяват края на Втората световна война в Европа (1941-1945 г.).</a:t>
            </a:r>
          </a:p>
          <a:p>
            <a:pPr marL="285750" indent="-285750" algn="l">
              <a:buFont typeface="Wingdings" panose="05000000000000000000" pitchFamily="2" charset="2"/>
              <a:buChar char="v"/>
            </a:pPr>
            <a:endParaRPr lang="ru-R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626815" y="6315889"/>
            <a:ext cx="294460" cy="187367"/>
          </a:xfrm>
        </p:spPr>
        <p:txBody>
          <a:bodyPr/>
          <a:lstStyle/>
          <a:p>
            <a:fld id="{9EC71654-96A5-4280-94F3-931C61A9F92C}" type="slidenum">
              <a:rPr lang="en-US" noProof="0" smtClean="0"/>
              <a:pPr/>
              <a:t>2</a:t>
            </a:fld>
            <a:endParaRPr lang="en-US" noProof="0" dirty="0"/>
          </a:p>
        </p:txBody>
      </p:sp>
      <p:sp>
        <p:nvSpPr>
          <p:cNvPr id="12" name="Rectangle 11"/>
          <p:cNvSpPr/>
          <p:nvPr/>
        </p:nvSpPr>
        <p:spPr>
          <a:xfrm>
            <a:off x="152881" y="341418"/>
            <a:ext cx="771383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9 май – Ден на Европа</a:t>
            </a:r>
            <a:endParaRPr lang="en-US" sz="54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08551" y="1700041"/>
            <a:ext cx="3332438" cy="232623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1156240" y="1930921"/>
            <a:ext cx="37385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sz="2800" dirty="0"/>
              <a:t>Какво празнуваме</a:t>
            </a:r>
            <a:endParaRPr lang="en-US" sz="2800" dirty="0"/>
          </a:p>
        </p:txBody>
      </p:sp>
      <p:sp>
        <p:nvSpPr>
          <p:cNvPr id="17" name="Rectangle 16"/>
          <p:cNvSpPr/>
          <p:nvPr/>
        </p:nvSpPr>
        <p:spPr>
          <a:xfrm>
            <a:off x="7609243" y="2878145"/>
            <a:ext cx="392295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/>
              <a:t>9 май се чества в различни форми в повечето държави - членки на ЕС и кандидат-членки на ЕС, като </a:t>
            </a:r>
            <a:r>
              <a:rPr lang="ru-RU" dirty="0" smtClean="0"/>
              <a:t>Турция.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/>
              <a:t>Знамето, като друг символ, има важна роля в честванията. </a:t>
            </a:r>
            <a:endParaRPr lang="ru-RU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8608551" y="4909470"/>
            <a:ext cx="27790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sz="2800" dirty="0"/>
              <a:t>Честване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6605" y="0"/>
            <a:ext cx="3677715" cy="2758286"/>
          </a:xfrm>
          <a:prstGeom prst="rect">
            <a:avLst/>
          </a:prstGeom>
        </p:spPr>
      </p:pic>
      <p:pic>
        <p:nvPicPr>
          <p:cNvPr id="2" name="Mihaela Marteva - favourite_chai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334910" y="490947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282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9609" y="563526"/>
            <a:ext cx="11336929" cy="603431"/>
          </a:xfrm>
        </p:spPr>
        <p:txBody>
          <a:bodyPr/>
          <a:lstStyle/>
          <a:p>
            <a:r>
              <a:rPr lang="bg-BG" b="0" dirty="0" smtClean="0"/>
              <a:t>Как е създаден 9  май</a:t>
            </a:r>
            <a:endParaRPr lang="en-US" b="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92971" y="3207024"/>
            <a:ext cx="3445566" cy="2764313"/>
          </a:xfrm>
        </p:spPr>
        <p:txBody>
          <a:bodyPr>
            <a:normAutofit/>
          </a:bodyPr>
          <a:lstStyle/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ru-RU" dirty="0"/>
              <a:t>9 Май - Ден на Европа - На 9 май 1950 г. е направена първата стъпка към създаването на обединението, прераснало днес в Европейски съюз. След горчивия опит от Втората световна война и пред опасността от избухване на Трета световна война, която да погълне цяла </a:t>
            </a:r>
            <a:r>
              <a:rPr lang="ru-RU" dirty="0" smtClean="0"/>
              <a:t>Европа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4"/>
          </p:nvPr>
        </p:nvSpPr>
        <p:spPr>
          <a:xfrm>
            <a:off x="8527490" y="3207024"/>
            <a:ext cx="3445200" cy="2764313"/>
          </a:xfrm>
        </p:spPr>
        <p:txBody>
          <a:bodyPr/>
          <a:lstStyle/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bg-BG" dirty="0"/>
              <a:t>Н</a:t>
            </a:r>
            <a:r>
              <a:rPr lang="ru-RU" dirty="0" smtClean="0"/>
              <a:t>а </a:t>
            </a:r>
            <a:r>
              <a:rPr lang="ru-RU" dirty="0"/>
              <a:t>този ден в Париж френският външен министър Робер Шуман представя предложение за създаване на организирана Европа, неразривно свързана с поддържането на мира. На срещата на върха в Милано през 1985 г. лидерите на Европейския съюз решават 9 май да се чества като Ден на </a:t>
            </a:r>
            <a:r>
              <a:rPr lang="ru-RU" dirty="0" smtClean="0"/>
              <a:t>Европа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14" name="Picture Placeholder 13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45" r="11145"/>
          <a:stretch>
            <a:fillRect/>
          </a:stretch>
        </p:blipFill>
        <p:spPr>
          <a:xfrm>
            <a:off x="3894138" y="1630363"/>
            <a:ext cx="4424362" cy="4373562"/>
          </a:xfrm>
        </p:spPr>
      </p:pic>
    </p:spTree>
    <p:extLst>
      <p:ext uri="{BB962C8B-B14F-4D97-AF65-F5344CB8AC3E}">
        <p14:creationId xmlns:p14="http://schemas.microsoft.com/office/powerpoint/2010/main" val="4149606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g-BG" sz="3600" dirty="0" smtClean="0"/>
              <a:t>Държавите които празнуват</a:t>
            </a:r>
            <a:endParaRPr lang="en-US" sz="36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/>
              <a:t>Разширяване: от 6 до 28 държави г. Белгия, Германия, Италия, Люксембург, Нидерландия, Франция </a:t>
            </a:r>
            <a:r>
              <a:rPr lang="ru-RU" dirty="0" smtClean="0"/>
              <a:t>1973 г</a:t>
            </a:r>
            <a:r>
              <a:rPr lang="ru-RU" dirty="0"/>
              <a:t>. Дания, Ирландия, Обединеното </a:t>
            </a:r>
            <a:r>
              <a:rPr lang="ru-RU" dirty="0" smtClean="0"/>
              <a:t>кралство </a:t>
            </a:r>
            <a:r>
              <a:rPr lang="ru-RU" dirty="0"/>
              <a:t>г.Гърция 1986 г.Испания, Португалия 1995 г.Австрия, Финландия, Швеция 2004 г. Естония, Кипър, Латвия, Литва, Малта, Полша, Словакия, Словения, Унгария, Чешка република 2007 г.България, Румъния 2013 г.Хърватия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9911" y="2175284"/>
            <a:ext cx="5181600" cy="3652020"/>
          </a:xfrm>
        </p:spPr>
      </p:pic>
    </p:spTree>
    <p:extLst>
      <p:ext uri="{BB962C8B-B14F-4D97-AF65-F5344CB8AC3E}">
        <p14:creationId xmlns:p14="http://schemas.microsoft.com/office/powerpoint/2010/main" val="7821736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Европейският съюз е международна организация, политически и икономически съюз между 27 европейски държави. Той е самостоятелно юридическо лице, притежаващо правомощия да действа независимо от съставящите го държави в рамките на предоставените му компетенции. </a:t>
            </a:r>
            <a:endParaRPr lang="en-US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68" r="13668"/>
          <a:stretch>
            <a:fillRect/>
          </a:stretch>
        </p:blipFill>
        <p:spPr/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Европейски съюз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0923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1654-96A5-4280-94F3-931C61A9F92C}" type="slidenum">
              <a:rPr lang="en-US" noProof="0" smtClean="0"/>
              <a:pPr/>
              <a:t>6</a:t>
            </a:fld>
            <a:endParaRPr lang="en-US" noProof="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/>
              <a:t>Европейската общност 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83" y="2145911"/>
            <a:ext cx="5711817" cy="3212897"/>
          </a:xfrm>
        </p:spPr>
      </p:pic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/>
              <a:t> Денят на Съвета на Европа отразява неговото основаване през 1949 година, докато Денят на Европейския съюз отпразнува деня, в който е било предложено създаването на предшественика на ЕС – Европейската общност за въглища и стомана – през 1950 г. Денят на Европа е един от европейските символи, които насърчават единството между европейците.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22628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1717" y="272661"/>
            <a:ext cx="6831535" cy="882932"/>
          </a:xfrm>
        </p:spPr>
        <p:txBody>
          <a:bodyPr/>
          <a:lstStyle/>
          <a:p>
            <a:r>
              <a:rPr lang="bg-BG" dirty="0" smtClean="0"/>
              <a:t>Видеоклипове                                                     </a:t>
            </a:r>
            <a:endParaRPr lang="bg-BG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1654-96A5-4280-94F3-931C61A9F92C}" type="slidenum">
              <a:rPr lang="en-US" noProof="0" smtClean="0"/>
              <a:pPr/>
              <a:t>7</a:t>
            </a:fld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algn="l"/>
            <a:r>
              <a:rPr lang="bg-BG" sz="1600" dirty="0" smtClean="0">
                <a:hlinkClick r:id="rId2"/>
              </a:rPr>
              <a:t>Това </a:t>
            </a:r>
            <a:r>
              <a:rPr lang="bg-BG" sz="1600" dirty="0" err="1" smtClean="0">
                <a:hlinkClick r:id="rId2"/>
              </a:rPr>
              <a:t>клипче</a:t>
            </a:r>
            <a:r>
              <a:rPr lang="bg-BG" sz="1600" dirty="0" smtClean="0">
                <a:hlinkClick r:id="rId2"/>
              </a:rPr>
              <a:t> разказва повече за празника</a:t>
            </a:r>
            <a:r>
              <a:rPr lang="en-US" sz="1600" dirty="0">
                <a:hlinkClick r:id="rId2"/>
              </a:rPr>
              <a:t>:</a:t>
            </a:r>
            <a:r>
              <a:rPr lang="en-US" sz="1600" dirty="0" smtClean="0">
                <a:hlinkClick r:id="rId2"/>
              </a:rPr>
              <a:t>https</a:t>
            </a:r>
            <a:r>
              <a:rPr lang="en-US" sz="1600" dirty="0">
                <a:hlinkClick r:id="rId2"/>
              </a:rPr>
              <a:t>://</a:t>
            </a:r>
            <a:r>
              <a:rPr lang="en-US" sz="1600" dirty="0" smtClean="0">
                <a:hlinkClick r:id="rId2"/>
              </a:rPr>
              <a:t>www.youtube.com/watch?v=9M4nmq8NZJY</a:t>
            </a:r>
            <a:endParaRPr lang="bg-BG" sz="1600" dirty="0" smtClean="0"/>
          </a:p>
          <a:p>
            <a:pPr algn="l"/>
            <a:endParaRPr lang="ru-RU" sz="1400" dirty="0">
              <a:hlinkClick r:id="rId3"/>
            </a:endParaRPr>
          </a:p>
          <a:p>
            <a:pPr algn="l"/>
            <a:r>
              <a:rPr lang="ru-RU" sz="1400" dirty="0">
                <a:hlinkClick r:id="rId3"/>
              </a:rPr>
              <a:t>3D мапинг </a:t>
            </a:r>
            <a:r>
              <a:rPr lang="ru-RU" sz="1400" dirty="0" smtClean="0">
                <a:hlinkClick r:id="rId3"/>
              </a:rPr>
              <a:t>шоу</a:t>
            </a:r>
            <a:r>
              <a:rPr lang="en-US" sz="1400" dirty="0" smtClean="0">
                <a:hlinkClick r:id="rId3"/>
              </a:rPr>
              <a:t> </a:t>
            </a:r>
            <a:r>
              <a:rPr lang="ru-RU" sz="1400" dirty="0" smtClean="0">
                <a:hlinkClick r:id="rId3"/>
              </a:rPr>
              <a:t>9 </a:t>
            </a:r>
            <a:r>
              <a:rPr lang="ru-RU" sz="1400" dirty="0">
                <a:hlinkClick r:id="rId3"/>
              </a:rPr>
              <a:t>май 2017 Ден на Европа - Европа твоят дом</a:t>
            </a:r>
            <a:r>
              <a:rPr lang="en-US" sz="1400" dirty="0" smtClean="0">
                <a:hlinkClick r:id="rId3"/>
              </a:rPr>
              <a:t>:https</a:t>
            </a:r>
            <a:r>
              <a:rPr lang="en-US" sz="1400" dirty="0">
                <a:hlinkClick r:id="rId3"/>
              </a:rPr>
              <a:t>://</a:t>
            </a:r>
            <a:r>
              <a:rPr lang="en-US" sz="1400" dirty="0" smtClean="0">
                <a:hlinkClick r:id="rId3"/>
              </a:rPr>
              <a:t>www.youtube.com/watch?v=XsDrAyL2_Tg</a:t>
            </a:r>
            <a:endParaRPr lang="en-US" sz="1400" dirty="0" smtClean="0"/>
          </a:p>
          <a:p>
            <a:pPr algn="l"/>
            <a:endParaRPr lang="bg-BG" sz="1400" dirty="0" smtClean="0"/>
          </a:p>
          <a:p>
            <a:pPr algn="l"/>
            <a:endParaRPr lang="bg-BG" sz="1400" dirty="0"/>
          </a:p>
          <a:p>
            <a:pPr algn="l"/>
            <a:endParaRPr lang="bg-BG" sz="1400" dirty="0" smtClean="0"/>
          </a:p>
          <a:p>
            <a:pPr algn="l"/>
            <a:endParaRPr lang="bg-BG" sz="1400" dirty="0"/>
          </a:p>
          <a:p>
            <a:pPr algn="l"/>
            <a:endParaRPr lang="bg-BG" sz="1400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5838" y="3344089"/>
            <a:ext cx="4148866" cy="311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148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4466" y="0"/>
            <a:ext cx="2743759" cy="920336"/>
          </a:xfrm>
        </p:spPr>
        <p:txBody>
          <a:bodyPr/>
          <a:lstStyle/>
          <a:p>
            <a:r>
              <a:rPr lang="bg-BG" sz="3600" dirty="0" smtClean="0"/>
              <a:t>Снимки</a:t>
            </a:r>
            <a:endParaRPr lang="bg-BG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1654-96A5-4280-94F3-931C61A9F92C}" type="slidenum">
              <a:rPr lang="en-US" noProof="0" smtClean="0"/>
              <a:pPr/>
              <a:t>8</a:t>
            </a:fld>
            <a:endParaRPr lang="en-US" noProof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58" y="245326"/>
            <a:ext cx="4235545" cy="23837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6117" y="3331194"/>
            <a:ext cx="4415882" cy="33119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3425" y="4253779"/>
            <a:ext cx="3444075" cy="23893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19903" y="1324089"/>
            <a:ext cx="3281895" cy="26517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662" y="3198021"/>
            <a:ext cx="3624146" cy="2378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3328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0999" y="769250"/>
            <a:ext cx="6835606" cy="516835"/>
          </a:xfrm>
          <a:pattFill prst="pct5">
            <a:fgClr>
              <a:srgbClr val="0070C0"/>
            </a:fgClr>
            <a:bgClr>
              <a:schemeClr val="bg1"/>
            </a:bgClr>
          </a:pattFill>
        </p:spPr>
        <p:txBody>
          <a:bodyPr/>
          <a:lstStyle/>
          <a:p>
            <a:r>
              <a:rPr lang="bg-BG" sz="3600" dirty="0" smtClean="0"/>
              <a:t>Благодаря за Вниманието!</a:t>
            </a:r>
            <a:endParaRPr lang="bg-BG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71654-96A5-4280-94F3-931C61A9F92C}" type="slidenum">
              <a:rPr lang="en-US" noProof="0" smtClean="0"/>
              <a:pPr/>
              <a:t>9</a:t>
            </a:fld>
            <a:endParaRPr lang="en-US" noProof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5011" y="2599762"/>
            <a:ext cx="8484003" cy="4258238"/>
          </a:xfrm>
          <a:prstGeom prst="rect">
            <a:avLst/>
          </a:prstGeom>
          <a:pattFill prst="wdDnDiag">
            <a:fgClr>
              <a:schemeClr val="accent1"/>
            </a:fgClr>
            <a:bgClr>
              <a:schemeClr val="bg1"/>
            </a:bgClr>
          </a:pattFill>
        </p:spPr>
      </p:pic>
    </p:spTree>
    <p:extLst>
      <p:ext uri="{BB962C8B-B14F-4D97-AF65-F5344CB8AC3E}">
        <p14:creationId xmlns:p14="http://schemas.microsoft.com/office/powerpoint/2010/main" val="1206140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crush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FFFFFF"/>
      </a:accent6>
      <a:hlink>
        <a:srgbClr val="9454C3"/>
      </a:hlink>
      <a:folHlink>
        <a:srgbClr val="3EBBF0"/>
      </a:folHlink>
    </a:clrScheme>
    <a:fontScheme name="Contoso v2">
      <a:majorFont>
        <a:latin typeface="Corbel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88997677_Rose suite presentation_AAS_v4" id="{97C8BA14-D802-4795-89C7-EAA620DD846B}" vid="{D162D178-FB75-4B8B-B67A-CA51C6DCA18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94996C2-A795-46F9-93BE-0C463FDCD1B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872F8CF-3688-4B14-A13A-EB7FF46D2F47}">
  <ds:schemaRefs>
    <ds:schemaRef ds:uri="http://purl.org/dc/terms/"/>
    <ds:schemaRef ds:uri="http://purl.org/dc/dcmitype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16c05727-aa75-4e4a-9b5f-8a80a1165891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75D9C8E3-B635-4963-8B68-3FC691872BB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Rose suite presentation</Template>
  <TotalTime>0</TotalTime>
  <Words>437</Words>
  <Application>Microsoft Office PowerPoint</Application>
  <PresentationFormat>Widescreen</PresentationFormat>
  <Paragraphs>34</Paragraphs>
  <Slides>9</Slides>
  <Notes>1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Corbel</vt:lpstr>
      <vt:lpstr>Wingdings</vt:lpstr>
      <vt:lpstr>Office Theme</vt:lpstr>
      <vt:lpstr>9 май – Ден на Европа</vt:lpstr>
      <vt:lpstr>PowerPoint Presentation</vt:lpstr>
      <vt:lpstr>Как е създаден 9  май</vt:lpstr>
      <vt:lpstr>Държавите които празнуват</vt:lpstr>
      <vt:lpstr>Европейски съюз</vt:lpstr>
      <vt:lpstr>Европейската общност </vt:lpstr>
      <vt:lpstr>Видеоклипове                                                     </vt:lpstr>
      <vt:lpstr>Снимки</vt:lpstr>
      <vt:lpstr>Благодаря за Вниманието!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2020-04-30T11:56:14Z</dcterms:created>
  <dcterms:modified xsi:type="dcterms:W3CDTF">2020-05-06T12:43:40Z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