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8.xml" ContentType="application/vnd.openxmlformats-officedocument.presentationml.slide+xml"/>
  <Override PartName="/ppt/slides/slide4.xml" ContentType="application/vnd.openxmlformats-officedocument.presentationml.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9" r:id="rId1"/>
  </p:sldMasterIdLst>
  <p:notesMasterIdLst>
    <p:notesMasterId r:id="rId10"/>
  </p:notesMasterIdLst>
  <p:sldIdLst>
    <p:sldId id="256" r:id="rId2"/>
    <p:sldId id="270" r:id="rId3"/>
    <p:sldId id="271" r:id="rId4"/>
    <p:sldId id="257" r:id="rId5"/>
    <p:sldId id="264" r:id="rId6"/>
    <p:sldId id="259" r:id="rId7"/>
    <p:sldId id="286" r:id="rId8"/>
    <p:sldId id="269" r:id="rId9"/>
  </p:sldIdLst>
  <p:sldSz cx="9144000" cy="5143500" type="screen16x9"/>
  <p:notesSz cx="6858000" cy="9144000"/>
  <p:embeddedFontLst>
    <p:embeddedFont>
      <p:font typeface="Comic Sans MS" panose="030F0702030302020204" pitchFamily="66" charset="0"/>
      <p:regular r:id="rId11"/>
      <p:bold r:id="rId12"/>
      <p:italic r:id="rId13"/>
      <p:boldItalic r:id="rId14"/>
    </p:embeddedFont>
    <p:embeddedFont>
      <p:font typeface="Indie Flower" panose="020B0604020202020204" charset="0"/>
      <p:regular r:id="rId15"/>
    </p:embeddedFont>
    <p:embeddedFont>
      <p:font typeface="Maven Pro" panose="020B0604020202020204" charset="0"/>
      <p:regular r:id="rId16"/>
      <p:bold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1190EA7C-2EA1-448A-9944-5C50D3AA26E9}">
  <a:tblStyle styleId="{1190EA7C-2EA1-448A-9944-5C50D3AA26E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634"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customXml" Target="../customXml/item2.xml"/><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44734532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1" name="Google Shape;39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0"/>
        <p:cNvGrpSpPr/>
        <p:nvPr/>
      </p:nvGrpSpPr>
      <p:grpSpPr>
        <a:xfrm>
          <a:off x="0" y="0"/>
          <a:ext cx="0" cy="0"/>
          <a:chOff x="0" y="0"/>
          <a:chExt cx="0" cy="0"/>
        </a:xfrm>
      </p:grpSpPr>
      <p:sp>
        <p:nvSpPr>
          <p:cNvPr id="1601" name="Google Shape;1601;g9d0a66ff7f_0_8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2" name="Google Shape;1602;g9d0a66ff7f_0_8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7"/>
        <p:cNvGrpSpPr/>
        <p:nvPr/>
      </p:nvGrpSpPr>
      <p:grpSpPr>
        <a:xfrm>
          <a:off x="0" y="0"/>
          <a:ext cx="0" cy="0"/>
          <a:chOff x="0" y="0"/>
          <a:chExt cx="0" cy="0"/>
        </a:xfrm>
      </p:grpSpPr>
      <p:sp>
        <p:nvSpPr>
          <p:cNvPr id="1608" name="Google Shape;1608;g9ac6e23593_0_6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9" name="Google Shape;1609;g9ac6e23593_0_6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4"/>
        <p:cNvGrpSpPr/>
        <p:nvPr/>
      </p:nvGrpSpPr>
      <p:grpSpPr>
        <a:xfrm>
          <a:off x="0" y="0"/>
          <a:ext cx="0" cy="0"/>
          <a:chOff x="0" y="0"/>
          <a:chExt cx="0" cy="0"/>
        </a:xfrm>
      </p:grpSpPr>
      <p:sp>
        <p:nvSpPr>
          <p:cNvPr id="795" name="Google Shape;795;ga187a74370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6" name="Google Shape;796;ga187a74370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0"/>
        <p:cNvGrpSpPr/>
        <p:nvPr/>
      </p:nvGrpSpPr>
      <p:grpSpPr>
        <a:xfrm>
          <a:off x="0" y="0"/>
          <a:ext cx="0" cy="0"/>
          <a:chOff x="0" y="0"/>
          <a:chExt cx="0" cy="0"/>
        </a:xfrm>
      </p:grpSpPr>
      <p:sp>
        <p:nvSpPr>
          <p:cNvPr id="1341" name="Google Shape;1341;g9d0a66ff7f_0_2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2" name="Google Shape;1342;g9d0a66ff7f_0_2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4"/>
        <p:cNvGrpSpPr/>
        <p:nvPr/>
      </p:nvGrpSpPr>
      <p:grpSpPr>
        <a:xfrm>
          <a:off x="0" y="0"/>
          <a:ext cx="0" cy="0"/>
          <a:chOff x="0" y="0"/>
          <a:chExt cx="0" cy="0"/>
        </a:xfrm>
      </p:grpSpPr>
      <p:sp>
        <p:nvSpPr>
          <p:cNvPr id="975" name="Google Shape;975;ga39c8e26c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6" name="Google Shape;976;ga39c8e26c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9"/>
        <p:cNvGrpSpPr/>
        <p:nvPr/>
      </p:nvGrpSpPr>
      <p:grpSpPr>
        <a:xfrm>
          <a:off x="0" y="0"/>
          <a:ext cx="0" cy="0"/>
          <a:chOff x="0" y="0"/>
          <a:chExt cx="0" cy="0"/>
        </a:xfrm>
      </p:grpSpPr>
      <p:sp>
        <p:nvSpPr>
          <p:cNvPr id="2610" name="Google Shape;2610;g9d051d177f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1" name="Google Shape;2611;g9d051d177f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8"/>
        <p:cNvGrpSpPr/>
        <p:nvPr/>
      </p:nvGrpSpPr>
      <p:grpSpPr>
        <a:xfrm>
          <a:off x="0" y="0"/>
          <a:ext cx="0" cy="0"/>
          <a:chOff x="0" y="0"/>
          <a:chExt cx="0" cy="0"/>
        </a:xfrm>
      </p:grpSpPr>
      <p:sp>
        <p:nvSpPr>
          <p:cNvPr id="1579" name="Google Shape;1579;ga187a74370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0" name="Google Shape;1580;ga187a74370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2625075" y="930025"/>
            <a:ext cx="3893400" cy="20592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7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2625131" y="2989175"/>
            <a:ext cx="3893400" cy="4332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16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6"/>
        <p:cNvGrpSpPr/>
        <p:nvPr/>
      </p:nvGrpSpPr>
      <p:grpSpPr>
        <a:xfrm>
          <a:off x="0" y="0"/>
          <a:ext cx="0" cy="0"/>
          <a:chOff x="0" y="0"/>
          <a:chExt cx="0" cy="0"/>
        </a:xfrm>
      </p:grpSpPr>
      <p:sp>
        <p:nvSpPr>
          <p:cNvPr id="27" name="Google Shape;27;p4"/>
          <p:cNvSpPr txBox="1">
            <a:spLocks noGrp="1"/>
          </p:cNvSpPr>
          <p:nvPr>
            <p:ph type="title"/>
          </p:nvPr>
        </p:nvSpPr>
        <p:spPr>
          <a:xfrm>
            <a:off x="713225" y="387100"/>
            <a:ext cx="7717500" cy="4554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8" name="Google Shape;28;p4"/>
          <p:cNvSpPr txBox="1">
            <a:spLocks noGrp="1"/>
          </p:cNvSpPr>
          <p:nvPr>
            <p:ph type="body" idx="1"/>
          </p:nvPr>
        </p:nvSpPr>
        <p:spPr>
          <a:xfrm>
            <a:off x="713225" y="1246950"/>
            <a:ext cx="7717500" cy="33570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a:lvl1pPr>
            <a:lvl2pPr marL="914400" lvl="1" indent="-330200">
              <a:spcBef>
                <a:spcPts val="0"/>
              </a:spcBef>
              <a:spcAft>
                <a:spcPts val="0"/>
              </a:spcAft>
              <a:buSzPts val="1600"/>
              <a:buChar char="○"/>
              <a:defRPr/>
            </a:lvl2pPr>
            <a:lvl3pPr marL="1371600" lvl="2" indent="-330200">
              <a:spcBef>
                <a:spcPts val="0"/>
              </a:spcBef>
              <a:spcAft>
                <a:spcPts val="0"/>
              </a:spcAft>
              <a:buSzPts val="1600"/>
              <a:buChar char="■"/>
              <a:defRPr/>
            </a:lvl3pPr>
            <a:lvl4pPr marL="1828800" lvl="3" indent="-330200">
              <a:spcBef>
                <a:spcPts val="0"/>
              </a:spcBef>
              <a:spcAft>
                <a:spcPts val="0"/>
              </a:spcAft>
              <a:buSzPts val="1600"/>
              <a:buChar char="●"/>
              <a:defRPr/>
            </a:lvl4pPr>
            <a:lvl5pPr marL="2286000" lvl="4" indent="-330200">
              <a:spcBef>
                <a:spcPts val="0"/>
              </a:spcBef>
              <a:spcAft>
                <a:spcPts val="0"/>
              </a:spcAft>
              <a:buSzPts val="1600"/>
              <a:buChar char="○"/>
              <a:defRPr/>
            </a:lvl5pPr>
            <a:lvl6pPr marL="2743200" lvl="5" indent="-330200">
              <a:spcBef>
                <a:spcPts val="0"/>
              </a:spcBef>
              <a:spcAft>
                <a:spcPts val="0"/>
              </a:spcAft>
              <a:buSzPts val="1600"/>
              <a:buChar char="■"/>
              <a:defRPr/>
            </a:lvl6pPr>
            <a:lvl7pPr marL="3200400" lvl="6" indent="-330200">
              <a:spcBef>
                <a:spcPts val="0"/>
              </a:spcBef>
              <a:spcAft>
                <a:spcPts val="0"/>
              </a:spcAft>
              <a:buSzPts val="1600"/>
              <a:buChar char="●"/>
              <a:defRPr/>
            </a:lvl7pPr>
            <a:lvl8pPr marL="3657600" lvl="7" indent="-330200">
              <a:spcBef>
                <a:spcPts val="0"/>
              </a:spcBef>
              <a:spcAft>
                <a:spcPts val="0"/>
              </a:spcAft>
              <a:buSzPts val="1600"/>
              <a:buChar char="○"/>
              <a:defRPr/>
            </a:lvl8pPr>
            <a:lvl9pPr marL="4114800" lvl="8" indent="-330200">
              <a:spcBef>
                <a:spcPts val="0"/>
              </a:spcBef>
              <a:spcAft>
                <a:spcPts val="0"/>
              </a:spcAft>
              <a:buSzPts val="1600"/>
              <a:buChar char="■"/>
              <a:defRPr/>
            </a:lvl9pPr>
          </a:lstStyle>
          <a:p>
            <a:endParaRPr/>
          </a:p>
        </p:txBody>
      </p:sp>
      <p:grpSp>
        <p:nvGrpSpPr>
          <p:cNvPr id="29" name="Google Shape;29;p4"/>
          <p:cNvGrpSpPr/>
          <p:nvPr/>
        </p:nvGrpSpPr>
        <p:grpSpPr>
          <a:xfrm>
            <a:off x="7165406" y="66574"/>
            <a:ext cx="2071091" cy="945869"/>
            <a:chOff x="564881" y="1139586"/>
            <a:chExt cx="2071091" cy="945869"/>
          </a:xfrm>
        </p:grpSpPr>
        <p:sp>
          <p:nvSpPr>
            <p:cNvPr id="30" name="Google Shape;30;p4"/>
            <p:cNvSpPr/>
            <p:nvPr/>
          </p:nvSpPr>
          <p:spPr>
            <a:xfrm rot="5846081">
              <a:off x="1603814" y="635669"/>
              <a:ext cx="405706" cy="1619734"/>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4"/>
            <p:cNvSpPr/>
            <p:nvPr/>
          </p:nvSpPr>
          <p:spPr>
            <a:xfrm rot="5845884">
              <a:off x="1073821" y="1178998"/>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 name="Google Shape;32;p4"/>
          <p:cNvGrpSpPr/>
          <p:nvPr/>
        </p:nvGrpSpPr>
        <p:grpSpPr>
          <a:xfrm>
            <a:off x="58282" y="3010313"/>
            <a:ext cx="583534" cy="948459"/>
            <a:chOff x="58282" y="3010313"/>
            <a:chExt cx="583534" cy="948459"/>
          </a:xfrm>
        </p:grpSpPr>
        <p:grpSp>
          <p:nvGrpSpPr>
            <p:cNvPr id="33" name="Google Shape;33;p4"/>
            <p:cNvGrpSpPr/>
            <p:nvPr/>
          </p:nvGrpSpPr>
          <p:grpSpPr>
            <a:xfrm>
              <a:off x="58282" y="3010313"/>
              <a:ext cx="363880" cy="424721"/>
              <a:chOff x="3043650" y="3588975"/>
              <a:chExt cx="585675" cy="683600"/>
            </a:xfrm>
          </p:grpSpPr>
          <p:sp>
            <p:nvSpPr>
              <p:cNvPr id="34" name="Google Shape;34;p4"/>
              <p:cNvSpPr/>
              <p:nvPr/>
            </p:nvSpPr>
            <p:spPr>
              <a:xfrm>
                <a:off x="3043650" y="3588975"/>
                <a:ext cx="585675" cy="683600"/>
              </a:xfrm>
              <a:custGeom>
                <a:avLst/>
                <a:gdLst/>
                <a:ahLst/>
                <a:cxnLst/>
                <a:rect l="l" t="t" r="r" b="b"/>
                <a:pathLst>
                  <a:path w="23427" h="27344" extrusionOk="0">
                    <a:moveTo>
                      <a:pt x="8373" y="1"/>
                    </a:moveTo>
                    <a:cubicBezTo>
                      <a:pt x="8306" y="1"/>
                      <a:pt x="8239" y="4"/>
                      <a:pt x="8172" y="11"/>
                    </a:cubicBezTo>
                    <a:cubicBezTo>
                      <a:pt x="7744" y="11"/>
                      <a:pt x="7355" y="127"/>
                      <a:pt x="7044" y="361"/>
                    </a:cubicBezTo>
                    <a:cubicBezTo>
                      <a:pt x="6460" y="867"/>
                      <a:pt x="6032" y="1528"/>
                      <a:pt x="5760" y="2268"/>
                    </a:cubicBezTo>
                    <a:cubicBezTo>
                      <a:pt x="5448" y="2929"/>
                      <a:pt x="5254" y="3630"/>
                      <a:pt x="5215" y="4369"/>
                    </a:cubicBezTo>
                    <a:cubicBezTo>
                      <a:pt x="5215" y="5069"/>
                      <a:pt x="5371" y="5731"/>
                      <a:pt x="5721" y="6353"/>
                    </a:cubicBezTo>
                    <a:cubicBezTo>
                      <a:pt x="6032" y="6898"/>
                      <a:pt x="6343" y="7404"/>
                      <a:pt x="6733" y="7910"/>
                    </a:cubicBezTo>
                    <a:cubicBezTo>
                      <a:pt x="7083" y="8377"/>
                      <a:pt x="7433" y="8805"/>
                      <a:pt x="7783" y="9155"/>
                    </a:cubicBezTo>
                    <a:cubicBezTo>
                      <a:pt x="8289" y="9739"/>
                      <a:pt x="8873" y="10323"/>
                      <a:pt x="9457" y="10867"/>
                    </a:cubicBezTo>
                    <a:cubicBezTo>
                      <a:pt x="9885" y="11218"/>
                      <a:pt x="10118" y="11412"/>
                      <a:pt x="10118" y="11412"/>
                    </a:cubicBezTo>
                    <a:cubicBezTo>
                      <a:pt x="10313" y="11607"/>
                      <a:pt x="10507" y="11724"/>
                      <a:pt x="10663" y="11840"/>
                    </a:cubicBezTo>
                    <a:lnTo>
                      <a:pt x="10429" y="11762"/>
                    </a:lnTo>
                    <a:cubicBezTo>
                      <a:pt x="10157" y="11685"/>
                      <a:pt x="9924" y="11646"/>
                      <a:pt x="9924" y="11646"/>
                    </a:cubicBezTo>
                    <a:cubicBezTo>
                      <a:pt x="8490" y="11373"/>
                      <a:pt x="7087" y="11249"/>
                      <a:pt x="5661" y="11249"/>
                    </a:cubicBezTo>
                    <a:cubicBezTo>
                      <a:pt x="5461" y="11249"/>
                      <a:pt x="5261" y="11252"/>
                      <a:pt x="5059" y="11257"/>
                    </a:cubicBezTo>
                    <a:cubicBezTo>
                      <a:pt x="4242" y="11257"/>
                      <a:pt x="3425" y="11334"/>
                      <a:pt x="2608" y="11490"/>
                    </a:cubicBezTo>
                    <a:cubicBezTo>
                      <a:pt x="1791" y="11607"/>
                      <a:pt x="1051" y="12035"/>
                      <a:pt x="468" y="12657"/>
                    </a:cubicBezTo>
                    <a:cubicBezTo>
                      <a:pt x="234" y="12969"/>
                      <a:pt x="39" y="13358"/>
                      <a:pt x="39" y="13786"/>
                    </a:cubicBezTo>
                    <a:cubicBezTo>
                      <a:pt x="1" y="14214"/>
                      <a:pt x="78" y="14603"/>
                      <a:pt x="195" y="14992"/>
                    </a:cubicBezTo>
                    <a:cubicBezTo>
                      <a:pt x="468" y="15693"/>
                      <a:pt x="896" y="16354"/>
                      <a:pt x="1440" y="16860"/>
                    </a:cubicBezTo>
                    <a:cubicBezTo>
                      <a:pt x="1985" y="17366"/>
                      <a:pt x="2569" y="17755"/>
                      <a:pt x="3269" y="18028"/>
                    </a:cubicBezTo>
                    <a:cubicBezTo>
                      <a:pt x="3853" y="18300"/>
                      <a:pt x="4515" y="18456"/>
                      <a:pt x="5215" y="18495"/>
                    </a:cubicBezTo>
                    <a:cubicBezTo>
                      <a:pt x="5413" y="18514"/>
                      <a:pt x="5612" y="18524"/>
                      <a:pt x="5809" y="18524"/>
                    </a:cubicBezTo>
                    <a:cubicBezTo>
                      <a:pt x="6776" y="18524"/>
                      <a:pt x="7728" y="18292"/>
                      <a:pt x="8600" y="17872"/>
                    </a:cubicBezTo>
                    <a:lnTo>
                      <a:pt x="10390" y="17094"/>
                    </a:lnTo>
                    <a:lnTo>
                      <a:pt x="10390" y="17094"/>
                    </a:lnTo>
                    <a:cubicBezTo>
                      <a:pt x="9457" y="18378"/>
                      <a:pt x="8834" y="19895"/>
                      <a:pt x="8600" y="21491"/>
                    </a:cubicBezTo>
                    <a:cubicBezTo>
                      <a:pt x="8406" y="22269"/>
                      <a:pt x="8445" y="23086"/>
                      <a:pt x="8639" y="23865"/>
                    </a:cubicBezTo>
                    <a:cubicBezTo>
                      <a:pt x="8756" y="24254"/>
                      <a:pt x="8912" y="24604"/>
                      <a:pt x="9106" y="24954"/>
                    </a:cubicBezTo>
                    <a:cubicBezTo>
                      <a:pt x="9301" y="25304"/>
                      <a:pt x="9495" y="25616"/>
                      <a:pt x="9729" y="25927"/>
                    </a:cubicBezTo>
                    <a:cubicBezTo>
                      <a:pt x="9962" y="26238"/>
                      <a:pt x="10235" y="26511"/>
                      <a:pt x="10546" y="26783"/>
                    </a:cubicBezTo>
                    <a:cubicBezTo>
                      <a:pt x="10857" y="26978"/>
                      <a:pt x="11208" y="27172"/>
                      <a:pt x="11597" y="27250"/>
                    </a:cubicBezTo>
                    <a:cubicBezTo>
                      <a:pt x="11838" y="27313"/>
                      <a:pt x="12083" y="27344"/>
                      <a:pt x="12326" y="27344"/>
                    </a:cubicBezTo>
                    <a:cubicBezTo>
                      <a:pt x="12831" y="27344"/>
                      <a:pt x="13330" y="27214"/>
                      <a:pt x="13776" y="26978"/>
                    </a:cubicBezTo>
                    <a:cubicBezTo>
                      <a:pt x="14399" y="26627"/>
                      <a:pt x="14904" y="26083"/>
                      <a:pt x="15216" y="25421"/>
                    </a:cubicBezTo>
                    <a:cubicBezTo>
                      <a:pt x="15488" y="24837"/>
                      <a:pt x="15644" y="24215"/>
                      <a:pt x="15683" y="23553"/>
                    </a:cubicBezTo>
                    <a:cubicBezTo>
                      <a:pt x="15838" y="21724"/>
                      <a:pt x="15799" y="19857"/>
                      <a:pt x="15527" y="18028"/>
                    </a:cubicBezTo>
                    <a:lnTo>
                      <a:pt x="15527" y="18028"/>
                    </a:lnTo>
                    <a:cubicBezTo>
                      <a:pt x="17045" y="18923"/>
                      <a:pt x="18679" y="19701"/>
                      <a:pt x="20352" y="20323"/>
                    </a:cubicBezTo>
                    <a:cubicBezTo>
                      <a:pt x="20755" y="20485"/>
                      <a:pt x="21195" y="20572"/>
                      <a:pt x="21647" y="20572"/>
                    </a:cubicBezTo>
                    <a:cubicBezTo>
                      <a:pt x="21850" y="20572"/>
                      <a:pt x="22054" y="20554"/>
                      <a:pt x="22259" y="20518"/>
                    </a:cubicBezTo>
                    <a:cubicBezTo>
                      <a:pt x="22609" y="20440"/>
                      <a:pt x="22882" y="20207"/>
                      <a:pt x="23076" y="19934"/>
                    </a:cubicBezTo>
                    <a:cubicBezTo>
                      <a:pt x="23193" y="19623"/>
                      <a:pt x="23193" y="19273"/>
                      <a:pt x="23115" y="18962"/>
                    </a:cubicBezTo>
                    <a:cubicBezTo>
                      <a:pt x="22998" y="18650"/>
                      <a:pt x="22882" y="18378"/>
                      <a:pt x="22726" y="18144"/>
                    </a:cubicBezTo>
                    <a:cubicBezTo>
                      <a:pt x="22570" y="17872"/>
                      <a:pt x="22415" y="17638"/>
                      <a:pt x="22220" y="17405"/>
                    </a:cubicBezTo>
                    <a:cubicBezTo>
                      <a:pt x="21909" y="16977"/>
                      <a:pt x="21520" y="16588"/>
                      <a:pt x="21131" y="16238"/>
                    </a:cubicBezTo>
                    <a:cubicBezTo>
                      <a:pt x="20391" y="15615"/>
                      <a:pt x="19613" y="15109"/>
                      <a:pt x="18757" y="14681"/>
                    </a:cubicBezTo>
                    <a:cubicBezTo>
                      <a:pt x="18134" y="14370"/>
                      <a:pt x="17589" y="14136"/>
                      <a:pt x="17084" y="13942"/>
                    </a:cubicBezTo>
                    <a:lnTo>
                      <a:pt x="17084" y="13942"/>
                    </a:lnTo>
                    <a:cubicBezTo>
                      <a:pt x="17297" y="13956"/>
                      <a:pt x="17511" y="13965"/>
                      <a:pt x="17723" y="13965"/>
                    </a:cubicBezTo>
                    <a:cubicBezTo>
                      <a:pt x="18089" y="13965"/>
                      <a:pt x="18450" y="13938"/>
                      <a:pt x="18796" y="13864"/>
                    </a:cubicBezTo>
                    <a:cubicBezTo>
                      <a:pt x="19496" y="13708"/>
                      <a:pt x="20158" y="13397"/>
                      <a:pt x="20703" y="12930"/>
                    </a:cubicBezTo>
                    <a:cubicBezTo>
                      <a:pt x="21247" y="12502"/>
                      <a:pt x="21714" y="11957"/>
                      <a:pt x="22103" y="11373"/>
                    </a:cubicBezTo>
                    <a:cubicBezTo>
                      <a:pt x="22493" y="10790"/>
                      <a:pt x="22804" y="10206"/>
                      <a:pt x="23076" y="9544"/>
                    </a:cubicBezTo>
                    <a:cubicBezTo>
                      <a:pt x="23310" y="8922"/>
                      <a:pt x="23427" y="8260"/>
                      <a:pt x="23388" y="7560"/>
                    </a:cubicBezTo>
                    <a:cubicBezTo>
                      <a:pt x="23349" y="6898"/>
                      <a:pt x="23115" y="6276"/>
                      <a:pt x="22648" y="5770"/>
                    </a:cubicBezTo>
                    <a:cubicBezTo>
                      <a:pt x="22009" y="5039"/>
                      <a:pt x="21108" y="4619"/>
                      <a:pt x="20169" y="4619"/>
                    </a:cubicBezTo>
                    <a:cubicBezTo>
                      <a:pt x="19907" y="4619"/>
                      <a:pt x="19643" y="4651"/>
                      <a:pt x="19380" y="4719"/>
                    </a:cubicBezTo>
                    <a:cubicBezTo>
                      <a:pt x="18835" y="4875"/>
                      <a:pt x="18368" y="5147"/>
                      <a:pt x="17979" y="5497"/>
                    </a:cubicBezTo>
                    <a:cubicBezTo>
                      <a:pt x="17628" y="5809"/>
                      <a:pt x="17278" y="6120"/>
                      <a:pt x="16967" y="6470"/>
                    </a:cubicBezTo>
                    <a:cubicBezTo>
                      <a:pt x="16344" y="7132"/>
                      <a:pt x="14165" y="9311"/>
                      <a:pt x="14165" y="9311"/>
                    </a:cubicBezTo>
                    <a:cubicBezTo>
                      <a:pt x="14126" y="8688"/>
                      <a:pt x="13815" y="7638"/>
                      <a:pt x="13698" y="6782"/>
                    </a:cubicBezTo>
                    <a:cubicBezTo>
                      <a:pt x="13465" y="5536"/>
                      <a:pt x="13037" y="4330"/>
                      <a:pt x="12453" y="3201"/>
                    </a:cubicBezTo>
                    <a:cubicBezTo>
                      <a:pt x="12064" y="2579"/>
                      <a:pt x="11636" y="1995"/>
                      <a:pt x="11169" y="1489"/>
                    </a:cubicBezTo>
                    <a:cubicBezTo>
                      <a:pt x="10624" y="944"/>
                      <a:pt x="10001" y="516"/>
                      <a:pt x="9301" y="205"/>
                    </a:cubicBezTo>
                    <a:cubicBezTo>
                      <a:pt x="9011" y="76"/>
                      <a:pt x="8694" y="1"/>
                      <a:pt x="83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4"/>
              <p:cNvSpPr/>
              <p:nvPr/>
            </p:nvSpPr>
            <p:spPr>
              <a:xfrm>
                <a:off x="3380250" y="3921525"/>
                <a:ext cx="25325" cy="24525"/>
              </a:xfrm>
              <a:custGeom>
                <a:avLst/>
                <a:gdLst/>
                <a:ahLst/>
                <a:cxnLst/>
                <a:rect l="l" t="t" r="r" b="b"/>
                <a:pathLst>
                  <a:path w="1013" h="981" extrusionOk="0">
                    <a:moveTo>
                      <a:pt x="584" y="406"/>
                    </a:moveTo>
                    <a:cubicBezTo>
                      <a:pt x="623" y="445"/>
                      <a:pt x="623" y="445"/>
                      <a:pt x="623" y="484"/>
                    </a:cubicBezTo>
                    <a:cubicBezTo>
                      <a:pt x="623" y="523"/>
                      <a:pt x="623" y="523"/>
                      <a:pt x="623" y="562"/>
                    </a:cubicBezTo>
                    <a:lnTo>
                      <a:pt x="584" y="562"/>
                    </a:lnTo>
                    <a:cubicBezTo>
                      <a:pt x="545" y="562"/>
                      <a:pt x="507" y="562"/>
                      <a:pt x="468" y="523"/>
                    </a:cubicBezTo>
                    <a:cubicBezTo>
                      <a:pt x="468" y="523"/>
                      <a:pt x="468" y="484"/>
                      <a:pt x="468" y="484"/>
                    </a:cubicBezTo>
                    <a:cubicBezTo>
                      <a:pt x="507" y="445"/>
                      <a:pt x="507" y="406"/>
                      <a:pt x="545" y="406"/>
                    </a:cubicBezTo>
                    <a:close/>
                    <a:moveTo>
                      <a:pt x="614" y="1"/>
                    </a:moveTo>
                    <a:cubicBezTo>
                      <a:pt x="591" y="1"/>
                      <a:pt x="568" y="6"/>
                      <a:pt x="545" y="17"/>
                    </a:cubicBezTo>
                    <a:lnTo>
                      <a:pt x="507" y="17"/>
                    </a:lnTo>
                    <a:cubicBezTo>
                      <a:pt x="429" y="17"/>
                      <a:pt x="351" y="56"/>
                      <a:pt x="312" y="95"/>
                    </a:cubicBezTo>
                    <a:cubicBezTo>
                      <a:pt x="234" y="134"/>
                      <a:pt x="156" y="173"/>
                      <a:pt x="117" y="251"/>
                    </a:cubicBezTo>
                    <a:cubicBezTo>
                      <a:pt x="40" y="367"/>
                      <a:pt x="1" y="523"/>
                      <a:pt x="40" y="679"/>
                    </a:cubicBezTo>
                    <a:cubicBezTo>
                      <a:pt x="78" y="795"/>
                      <a:pt x="195" y="912"/>
                      <a:pt x="312" y="951"/>
                    </a:cubicBezTo>
                    <a:cubicBezTo>
                      <a:pt x="370" y="970"/>
                      <a:pt x="438" y="980"/>
                      <a:pt x="507" y="980"/>
                    </a:cubicBezTo>
                    <a:cubicBezTo>
                      <a:pt x="575" y="980"/>
                      <a:pt x="643" y="970"/>
                      <a:pt x="701" y="951"/>
                    </a:cubicBezTo>
                    <a:cubicBezTo>
                      <a:pt x="779" y="912"/>
                      <a:pt x="896" y="834"/>
                      <a:pt x="935" y="756"/>
                    </a:cubicBezTo>
                    <a:cubicBezTo>
                      <a:pt x="1012" y="679"/>
                      <a:pt x="1012" y="562"/>
                      <a:pt x="1012" y="484"/>
                    </a:cubicBezTo>
                    <a:cubicBezTo>
                      <a:pt x="1012" y="289"/>
                      <a:pt x="935" y="134"/>
                      <a:pt x="779" y="56"/>
                    </a:cubicBezTo>
                    <a:cubicBezTo>
                      <a:pt x="724" y="28"/>
                      <a:pt x="669" y="1"/>
                      <a:pt x="61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4"/>
              <p:cNvSpPr/>
              <p:nvPr/>
            </p:nvSpPr>
            <p:spPr>
              <a:xfrm>
                <a:off x="3414300" y="3988875"/>
                <a:ext cx="27275" cy="28100"/>
              </a:xfrm>
              <a:custGeom>
                <a:avLst/>
                <a:gdLst/>
                <a:ahLst/>
                <a:cxnLst/>
                <a:rect l="l" t="t" r="r" b="b"/>
                <a:pathLst>
                  <a:path w="1091" h="1124" extrusionOk="0">
                    <a:moveTo>
                      <a:pt x="545" y="358"/>
                    </a:moveTo>
                    <a:cubicBezTo>
                      <a:pt x="584" y="358"/>
                      <a:pt x="623" y="397"/>
                      <a:pt x="623" y="436"/>
                    </a:cubicBezTo>
                    <a:cubicBezTo>
                      <a:pt x="623" y="475"/>
                      <a:pt x="584" y="514"/>
                      <a:pt x="545" y="553"/>
                    </a:cubicBezTo>
                    <a:lnTo>
                      <a:pt x="468" y="553"/>
                    </a:lnTo>
                    <a:cubicBezTo>
                      <a:pt x="429" y="514"/>
                      <a:pt x="429" y="475"/>
                      <a:pt x="390" y="475"/>
                    </a:cubicBezTo>
                    <a:cubicBezTo>
                      <a:pt x="390" y="475"/>
                      <a:pt x="429" y="436"/>
                      <a:pt x="429" y="397"/>
                    </a:cubicBezTo>
                    <a:cubicBezTo>
                      <a:pt x="429" y="358"/>
                      <a:pt x="429" y="358"/>
                      <a:pt x="468" y="358"/>
                    </a:cubicBezTo>
                    <a:close/>
                    <a:moveTo>
                      <a:pt x="935" y="592"/>
                    </a:moveTo>
                    <a:cubicBezTo>
                      <a:pt x="935" y="592"/>
                      <a:pt x="935" y="631"/>
                      <a:pt x="935" y="631"/>
                    </a:cubicBezTo>
                    <a:cubicBezTo>
                      <a:pt x="922" y="657"/>
                      <a:pt x="909" y="683"/>
                      <a:pt x="896" y="707"/>
                    </a:cubicBezTo>
                    <a:lnTo>
                      <a:pt x="896" y="707"/>
                    </a:lnTo>
                    <a:cubicBezTo>
                      <a:pt x="897" y="669"/>
                      <a:pt x="935" y="630"/>
                      <a:pt x="935" y="592"/>
                    </a:cubicBezTo>
                    <a:close/>
                    <a:moveTo>
                      <a:pt x="892" y="714"/>
                    </a:moveTo>
                    <a:cubicBezTo>
                      <a:pt x="867" y="760"/>
                      <a:pt x="843" y="801"/>
                      <a:pt x="818" y="825"/>
                    </a:cubicBezTo>
                    <a:cubicBezTo>
                      <a:pt x="763" y="853"/>
                      <a:pt x="688" y="880"/>
                      <a:pt x="622" y="880"/>
                    </a:cubicBezTo>
                    <a:cubicBezTo>
                      <a:pt x="594" y="880"/>
                      <a:pt x="568" y="876"/>
                      <a:pt x="545" y="864"/>
                    </a:cubicBezTo>
                    <a:lnTo>
                      <a:pt x="584" y="864"/>
                    </a:lnTo>
                    <a:cubicBezTo>
                      <a:pt x="699" y="864"/>
                      <a:pt x="814" y="826"/>
                      <a:pt x="892" y="714"/>
                    </a:cubicBezTo>
                    <a:close/>
                    <a:moveTo>
                      <a:pt x="469" y="1"/>
                    </a:moveTo>
                    <a:cubicBezTo>
                      <a:pt x="302" y="1"/>
                      <a:pt x="146" y="106"/>
                      <a:pt x="78" y="242"/>
                    </a:cubicBezTo>
                    <a:cubicBezTo>
                      <a:pt x="1" y="397"/>
                      <a:pt x="1" y="592"/>
                      <a:pt x="78" y="747"/>
                    </a:cubicBezTo>
                    <a:cubicBezTo>
                      <a:pt x="117" y="864"/>
                      <a:pt x="234" y="981"/>
                      <a:pt x="351" y="1059"/>
                    </a:cubicBezTo>
                    <a:cubicBezTo>
                      <a:pt x="419" y="1104"/>
                      <a:pt x="501" y="1123"/>
                      <a:pt x="580" y="1123"/>
                    </a:cubicBezTo>
                    <a:cubicBezTo>
                      <a:pt x="637" y="1123"/>
                      <a:pt x="692" y="1114"/>
                      <a:pt x="740" y="1098"/>
                    </a:cubicBezTo>
                    <a:cubicBezTo>
                      <a:pt x="857" y="1020"/>
                      <a:pt x="935" y="942"/>
                      <a:pt x="1012" y="864"/>
                    </a:cubicBezTo>
                    <a:cubicBezTo>
                      <a:pt x="1051" y="786"/>
                      <a:pt x="1090" y="670"/>
                      <a:pt x="1090" y="592"/>
                    </a:cubicBezTo>
                    <a:cubicBezTo>
                      <a:pt x="1090" y="475"/>
                      <a:pt x="1051" y="397"/>
                      <a:pt x="1012" y="358"/>
                    </a:cubicBezTo>
                    <a:cubicBezTo>
                      <a:pt x="973" y="242"/>
                      <a:pt x="896" y="164"/>
                      <a:pt x="818" y="86"/>
                    </a:cubicBezTo>
                    <a:cubicBezTo>
                      <a:pt x="779" y="86"/>
                      <a:pt x="740" y="47"/>
                      <a:pt x="701" y="47"/>
                    </a:cubicBezTo>
                    <a:lnTo>
                      <a:pt x="740" y="86"/>
                    </a:lnTo>
                    <a:cubicBezTo>
                      <a:pt x="701" y="47"/>
                      <a:pt x="623" y="8"/>
                      <a:pt x="545" y="8"/>
                    </a:cubicBezTo>
                    <a:cubicBezTo>
                      <a:pt x="520" y="3"/>
                      <a:pt x="494" y="1"/>
                      <a:pt x="469"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4"/>
              <p:cNvSpPr/>
              <p:nvPr/>
            </p:nvSpPr>
            <p:spPr>
              <a:xfrm>
                <a:off x="3328700" y="3978600"/>
                <a:ext cx="24350" cy="25075"/>
              </a:xfrm>
              <a:custGeom>
                <a:avLst/>
                <a:gdLst/>
                <a:ahLst/>
                <a:cxnLst/>
                <a:rect l="l" t="t" r="r" b="b"/>
                <a:pathLst>
                  <a:path w="974" h="1003" extrusionOk="0">
                    <a:moveTo>
                      <a:pt x="545" y="302"/>
                    </a:moveTo>
                    <a:cubicBezTo>
                      <a:pt x="584" y="302"/>
                      <a:pt x="662" y="341"/>
                      <a:pt x="662" y="419"/>
                    </a:cubicBezTo>
                    <a:cubicBezTo>
                      <a:pt x="701" y="458"/>
                      <a:pt x="662" y="536"/>
                      <a:pt x="584" y="536"/>
                    </a:cubicBezTo>
                    <a:lnTo>
                      <a:pt x="467" y="536"/>
                    </a:lnTo>
                    <a:cubicBezTo>
                      <a:pt x="467" y="536"/>
                      <a:pt x="428" y="497"/>
                      <a:pt x="428" y="497"/>
                    </a:cubicBezTo>
                    <a:cubicBezTo>
                      <a:pt x="428" y="419"/>
                      <a:pt x="467" y="341"/>
                      <a:pt x="545" y="302"/>
                    </a:cubicBezTo>
                    <a:close/>
                    <a:moveTo>
                      <a:pt x="564" y="1"/>
                    </a:moveTo>
                    <a:cubicBezTo>
                      <a:pt x="516" y="1"/>
                      <a:pt x="467" y="10"/>
                      <a:pt x="428" y="30"/>
                    </a:cubicBezTo>
                    <a:cubicBezTo>
                      <a:pt x="0" y="225"/>
                      <a:pt x="39" y="808"/>
                      <a:pt x="467" y="1003"/>
                    </a:cubicBezTo>
                    <a:cubicBezTo>
                      <a:pt x="545" y="1003"/>
                      <a:pt x="623" y="1003"/>
                      <a:pt x="701" y="964"/>
                    </a:cubicBezTo>
                    <a:cubicBezTo>
                      <a:pt x="740" y="925"/>
                      <a:pt x="740" y="886"/>
                      <a:pt x="779" y="808"/>
                    </a:cubicBezTo>
                    <a:cubicBezTo>
                      <a:pt x="779" y="808"/>
                      <a:pt x="779" y="808"/>
                      <a:pt x="779" y="769"/>
                    </a:cubicBezTo>
                    <a:lnTo>
                      <a:pt x="817" y="769"/>
                    </a:lnTo>
                    <a:cubicBezTo>
                      <a:pt x="895" y="691"/>
                      <a:pt x="934" y="614"/>
                      <a:pt x="973" y="497"/>
                    </a:cubicBezTo>
                    <a:cubicBezTo>
                      <a:pt x="973" y="419"/>
                      <a:pt x="973" y="302"/>
                      <a:pt x="934" y="225"/>
                    </a:cubicBezTo>
                    <a:cubicBezTo>
                      <a:pt x="856" y="147"/>
                      <a:pt x="779" y="69"/>
                      <a:pt x="701" y="30"/>
                    </a:cubicBezTo>
                    <a:cubicBezTo>
                      <a:pt x="662" y="10"/>
                      <a:pt x="613" y="1"/>
                      <a:pt x="56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4"/>
              <p:cNvSpPr/>
              <p:nvPr/>
            </p:nvSpPr>
            <p:spPr>
              <a:xfrm>
                <a:off x="3368575" y="3864550"/>
                <a:ext cx="23375" cy="22825"/>
              </a:xfrm>
              <a:custGeom>
                <a:avLst/>
                <a:gdLst/>
                <a:ahLst/>
                <a:cxnLst/>
                <a:rect l="l" t="t" r="r" b="b"/>
                <a:pathLst>
                  <a:path w="935" h="913" extrusionOk="0">
                    <a:moveTo>
                      <a:pt x="584" y="311"/>
                    </a:moveTo>
                    <a:cubicBezTo>
                      <a:pt x="584" y="350"/>
                      <a:pt x="623" y="350"/>
                      <a:pt x="623" y="389"/>
                    </a:cubicBezTo>
                    <a:cubicBezTo>
                      <a:pt x="623" y="428"/>
                      <a:pt x="623" y="506"/>
                      <a:pt x="584" y="584"/>
                    </a:cubicBezTo>
                    <a:lnTo>
                      <a:pt x="507" y="584"/>
                    </a:lnTo>
                    <a:cubicBezTo>
                      <a:pt x="468" y="545"/>
                      <a:pt x="429" y="506"/>
                      <a:pt x="429" y="467"/>
                    </a:cubicBezTo>
                    <a:cubicBezTo>
                      <a:pt x="429" y="428"/>
                      <a:pt x="429" y="389"/>
                      <a:pt x="468" y="350"/>
                    </a:cubicBezTo>
                    <a:cubicBezTo>
                      <a:pt x="468" y="350"/>
                      <a:pt x="468" y="350"/>
                      <a:pt x="507" y="311"/>
                    </a:cubicBezTo>
                    <a:close/>
                    <a:moveTo>
                      <a:pt x="584" y="0"/>
                    </a:moveTo>
                    <a:cubicBezTo>
                      <a:pt x="390" y="0"/>
                      <a:pt x="234" y="39"/>
                      <a:pt x="117" y="195"/>
                    </a:cubicBezTo>
                    <a:cubicBezTo>
                      <a:pt x="40" y="311"/>
                      <a:pt x="1" y="467"/>
                      <a:pt x="40" y="623"/>
                    </a:cubicBezTo>
                    <a:cubicBezTo>
                      <a:pt x="79" y="739"/>
                      <a:pt x="195" y="856"/>
                      <a:pt x="312" y="895"/>
                    </a:cubicBezTo>
                    <a:cubicBezTo>
                      <a:pt x="338" y="908"/>
                      <a:pt x="364" y="912"/>
                      <a:pt x="388" y="912"/>
                    </a:cubicBezTo>
                    <a:cubicBezTo>
                      <a:pt x="437" y="912"/>
                      <a:pt x="481" y="895"/>
                      <a:pt x="507" y="895"/>
                    </a:cubicBezTo>
                    <a:lnTo>
                      <a:pt x="507" y="856"/>
                    </a:lnTo>
                    <a:lnTo>
                      <a:pt x="584" y="856"/>
                    </a:lnTo>
                    <a:cubicBezTo>
                      <a:pt x="662" y="856"/>
                      <a:pt x="779" y="778"/>
                      <a:pt x="818" y="701"/>
                    </a:cubicBezTo>
                    <a:cubicBezTo>
                      <a:pt x="896" y="623"/>
                      <a:pt x="935" y="545"/>
                      <a:pt x="935" y="428"/>
                    </a:cubicBezTo>
                    <a:cubicBezTo>
                      <a:pt x="935" y="350"/>
                      <a:pt x="896" y="311"/>
                      <a:pt x="896" y="273"/>
                    </a:cubicBezTo>
                    <a:cubicBezTo>
                      <a:pt x="818" y="156"/>
                      <a:pt x="701" y="39"/>
                      <a:pt x="584"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4"/>
              <p:cNvSpPr/>
              <p:nvPr/>
            </p:nvSpPr>
            <p:spPr>
              <a:xfrm>
                <a:off x="3441550" y="3907600"/>
                <a:ext cx="23375" cy="22150"/>
              </a:xfrm>
              <a:custGeom>
                <a:avLst/>
                <a:gdLst/>
                <a:ahLst/>
                <a:cxnLst/>
                <a:rect l="l" t="t" r="r" b="b"/>
                <a:pathLst>
                  <a:path w="935" h="886" extrusionOk="0">
                    <a:moveTo>
                      <a:pt x="448" y="0"/>
                    </a:moveTo>
                    <a:cubicBezTo>
                      <a:pt x="389" y="0"/>
                      <a:pt x="331" y="10"/>
                      <a:pt x="273" y="29"/>
                    </a:cubicBezTo>
                    <a:cubicBezTo>
                      <a:pt x="195" y="68"/>
                      <a:pt x="117" y="107"/>
                      <a:pt x="39" y="185"/>
                    </a:cubicBezTo>
                    <a:cubicBezTo>
                      <a:pt x="0" y="263"/>
                      <a:pt x="0" y="341"/>
                      <a:pt x="0" y="457"/>
                    </a:cubicBezTo>
                    <a:cubicBezTo>
                      <a:pt x="0" y="535"/>
                      <a:pt x="39" y="613"/>
                      <a:pt x="78" y="691"/>
                    </a:cubicBezTo>
                    <a:cubicBezTo>
                      <a:pt x="156" y="808"/>
                      <a:pt x="312" y="846"/>
                      <a:pt x="467" y="885"/>
                    </a:cubicBezTo>
                    <a:cubicBezTo>
                      <a:pt x="584" y="846"/>
                      <a:pt x="701" y="808"/>
                      <a:pt x="778" y="730"/>
                    </a:cubicBezTo>
                    <a:cubicBezTo>
                      <a:pt x="895" y="652"/>
                      <a:pt x="934" y="496"/>
                      <a:pt x="895" y="379"/>
                    </a:cubicBezTo>
                    <a:cubicBezTo>
                      <a:pt x="895" y="302"/>
                      <a:pt x="817" y="224"/>
                      <a:pt x="740" y="185"/>
                    </a:cubicBezTo>
                    <a:cubicBezTo>
                      <a:pt x="701" y="107"/>
                      <a:pt x="662" y="68"/>
                      <a:pt x="623" y="29"/>
                    </a:cubicBezTo>
                    <a:cubicBezTo>
                      <a:pt x="564" y="10"/>
                      <a:pt x="506" y="0"/>
                      <a:pt x="448"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4"/>
              <p:cNvSpPr/>
              <p:nvPr/>
            </p:nvSpPr>
            <p:spPr>
              <a:xfrm>
                <a:off x="3309225" y="3908200"/>
                <a:ext cx="22400" cy="21550"/>
              </a:xfrm>
              <a:custGeom>
                <a:avLst/>
                <a:gdLst/>
                <a:ahLst/>
                <a:cxnLst/>
                <a:rect l="l" t="t" r="r" b="b"/>
                <a:pathLst>
                  <a:path w="896" h="862" extrusionOk="0">
                    <a:moveTo>
                      <a:pt x="448" y="287"/>
                    </a:moveTo>
                    <a:cubicBezTo>
                      <a:pt x="478" y="287"/>
                      <a:pt x="507" y="297"/>
                      <a:pt x="546" y="317"/>
                    </a:cubicBezTo>
                    <a:cubicBezTo>
                      <a:pt x="546" y="355"/>
                      <a:pt x="546" y="394"/>
                      <a:pt x="546" y="433"/>
                    </a:cubicBezTo>
                    <a:cubicBezTo>
                      <a:pt x="507" y="472"/>
                      <a:pt x="468" y="472"/>
                      <a:pt x="468" y="511"/>
                    </a:cubicBezTo>
                    <a:lnTo>
                      <a:pt x="351" y="511"/>
                    </a:lnTo>
                    <a:cubicBezTo>
                      <a:pt x="312" y="472"/>
                      <a:pt x="273" y="433"/>
                      <a:pt x="273" y="394"/>
                    </a:cubicBezTo>
                    <a:cubicBezTo>
                      <a:pt x="273" y="355"/>
                      <a:pt x="312" y="317"/>
                      <a:pt x="351" y="317"/>
                    </a:cubicBezTo>
                    <a:cubicBezTo>
                      <a:pt x="390" y="297"/>
                      <a:pt x="419" y="287"/>
                      <a:pt x="448" y="287"/>
                    </a:cubicBezTo>
                    <a:close/>
                    <a:moveTo>
                      <a:pt x="369" y="0"/>
                    </a:moveTo>
                    <a:cubicBezTo>
                      <a:pt x="163" y="0"/>
                      <a:pt x="1" y="181"/>
                      <a:pt x="1" y="394"/>
                    </a:cubicBezTo>
                    <a:cubicBezTo>
                      <a:pt x="1" y="433"/>
                      <a:pt x="1" y="472"/>
                      <a:pt x="1" y="511"/>
                    </a:cubicBezTo>
                    <a:cubicBezTo>
                      <a:pt x="1" y="628"/>
                      <a:pt x="79" y="784"/>
                      <a:pt x="234" y="861"/>
                    </a:cubicBezTo>
                    <a:lnTo>
                      <a:pt x="468" y="861"/>
                    </a:lnTo>
                    <a:lnTo>
                      <a:pt x="468" y="822"/>
                    </a:lnTo>
                    <a:lnTo>
                      <a:pt x="585" y="822"/>
                    </a:lnTo>
                    <a:lnTo>
                      <a:pt x="701" y="784"/>
                    </a:lnTo>
                    <a:cubicBezTo>
                      <a:pt x="818" y="706"/>
                      <a:pt x="896" y="589"/>
                      <a:pt x="896" y="433"/>
                    </a:cubicBezTo>
                    <a:cubicBezTo>
                      <a:pt x="896" y="355"/>
                      <a:pt x="857" y="239"/>
                      <a:pt x="779" y="161"/>
                    </a:cubicBezTo>
                    <a:cubicBezTo>
                      <a:pt x="740" y="161"/>
                      <a:pt x="740" y="122"/>
                      <a:pt x="701" y="83"/>
                    </a:cubicBezTo>
                    <a:cubicBezTo>
                      <a:pt x="624" y="44"/>
                      <a:pt x="546" y="5"/>
                      <a:pt x="429" y="5"/>
                    </a:cubicBezTo>
                    <a:cubicBezTo>
                      <a:pt x="409" y="2"/>
                      <a:pt x="389" y="0"/>
                      <a:pt x="369"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 name="Google Shape;41;p4"/>
            <p:cNvGrpSpPr/>
            <p:nvPr/>
          </p:nvGrpSpPr>
          <p:grpSpPr>
            <a:xfrm>
              <a:off x="234506" y="3566115"/>
              <a:ext cx="407310" cy="392657"/>
              <a:chOff x="3762575" y="3653050"/>
              <a:chExt cx="496175" cy="478325"/>
            </a:xfrm>
          </p:grpSpPr>
          <p:sp>
            <p:nvSpPr>
              <p:cNvPr id="42" name="Google Shape;42;p4"/>
              <p:cNvSpPr/>
              <p:nvPr/>
            </p:nvSpPr>
            <p:spPr>
              <a:xfrm>
                <a:off x="3762575" y="3653050"/>
                <a:ext cx="496175" cy="478325"/>
              </a:xfrm>
              <a:custGeom>
                <a:avLst/>
                <a:gdLst/>
                <a:ahLst/>
                <a:cxnLst/>
                <a:rect l="l" t="t" r="r" b="b"/>
                <a:pathLst>
                  <a:path w="19847" h="19133" extrusionOk="0">
                    <a:moveTo>
                      <a:pt x="7519" y="1"/>
                    </a:moveTo>
                    <a:cubicBezTo>
                      <a:pt x="7371" y="1"/>
                      <a:pt x="7223" y="20"/>
                      <a:pt x="7083" y="55"/>
                    </a:cubicBezTo>
                    <a:cubicBezTo>
                      <a:pt x="6772" y="172"/>
                      <a:pt x="6460" y="327"/>
                      <a:pt x="6227" y="522"/>
                    </a:cubicBezTo>
                    <a:cubicBezTo>
                      <a:pt x="5760" y="911"/>
                      <a:pt x="5371" y="1417"/>
                      <a:pt x="5137" y="1962"/>
                    </a:cubicBezTo>
                    <a:cubicBezTo>
                      <a:pt x="4904" y="2506"/>
                      <a:pt x="4787" y="3090"/>
                      <a:pt x="4748" y="3635"/>
                    </a:cubicBezTo>
                    <a:cubicBezTo>
                      <a:pt x="4748" y="4180"/>
                      <a:pt x="4787" y="4724"/>
                      <a:pt x="4943" y="5230"/>
                    </a:cubicBezTo>
                    <a:cubicBezTo>
                      <a:pt x="5176" y="6164"/>
                      <a:pt x="5643" y="7020"/>
                      <a:pt x="6344" y="7682"/>
                    </a:cubicBezTo>
                    <a:lnTo>
                      <a:pt x="7394" y="8810"/>
                    </a:lnTo>
                    <a:cubicBezTo>
                      <a:pt x="6627" y="8595"/>
                      <a:pt x="5846" y="8482"/>
                      <a:pt x="5068" y="8482"/>
                    </a:cubicBezTo>
                    <a:cubicBezTo>
                      <a:pt x="4582" y="8482"/>
                      <a:pt x="4098" y="8526"/>
                      <a:pt x="3620" y="8616"/>
                    </a:cubicBezTo>
                    <a:cubicBezTo>
                      <a:pt x="2958" y="8733"/>
                      <a:pt x="2374" y="8966"/>
                      <a:pt x="1830" y="9316"/>
                    </a:cubicBezTo>
                    <a:cubicBezTo>
                      <a:pt x="1557" y="9511"/>
                      <a:pt x="1324" y="9705"/>
                      <a:pt x="1129" y="9978"/>
                    </a:cubicBezTo>
                    <a:cubicBezTo>
                      <a:pt x="935" y="10211"/>
                      <a:pt x="740" y="10445"/>
                      <a:pt x="545" y="10678"/>
                    </a:cubicBezTo>
                    <a:cubicBezTo>
                      <a:pt x="390" y="10951"/>
                      <a:pt x="234" y="11223"/>
                      <a:pt x="156" y="11534"/>
                    </a:cubicBezTo>
                    <a:cubicBezTo>
                      <a:pt x="40" y="11846"/>
                      <a:pt x="1" y="12157"/>
                      <a:pt x="40" y="12468"/>
                    </a:cubicBezTo>
                    <a:cubicBezTo>
                      <a:pt x="117" y="13052"/>
                      <a:pt x="390" y="13636"/>
                      <a:pt x="857" y="14064"/>
                    </a:cubicBezTo>
                    <a:cubicBezTo>
                      <a:pt x="1285" y="14414"/>
                      <a:pt x="1830" y="14647"/>
                      <a:pt x="2413" y="14686"/>
                    </a:cubicBezTo>
                    <a:cubicBezTo>
                      <a:pt x="2540" y="14696"/>
                      <a:pt x="2669" y="14701"/>
                      <a:pt x="2799" y="14701"/>
                    </a:cubicBezTo>
                    <a:cubicBezTo>
                      <a:pt x="3189" y="14701"/>
                      <a:pt x="3590" y="14657"/>
                      <a:pt x="3970" y="14570"/>
                    </a:cubicBezTo>
                    <a:cubicBezTo>
                      <a:pt x="5371" y="14180"/>
                      <a:pt x="6733" y="13636"/>
                      <a:pt x="8056" y="12935"/>
                    </a:cubicBezTo>
                    <a:lnTo>
                      <a:pt x="8056" y="12935"/>
                    </a:lnTo>
                    <a:cubicBezTo>
                      <a:pt x="7783" y="14336"/>
                      <a:pt x="7628" y="15737"/>
                      <a:pt x="7628" y="17177"/>
                    </a:cubicBezTo>
                    <a:cubicBezTo>
                      <a:pt x="7589" y="17722"/>
                      <a:pt x="7744" y="18227"/>
                      <a:pt x="8017" y="18694"/>
                    </a:cubicBezTo>
                    <a:cubicBezTo>
                      <a:pt x="8134" y="18928"/>
                      <a:pt x="8406" y="19084"/>
                      <a:pt x="8678" y="19122"/>
                    </a:cubicBezTo>
                    <a:cubicBezTo>
                      <a:pt x="8724" y="19129"/>
                      <a:pt x="8769" y="19132"/>
                      <a:pt x="8814" y="19132"/>
                    </a:cubicBezTo>
                    <a:cubicBezTo>
                      <a:pt x="9039" y="19132"/>
                      <a:pt x="9256" y="19051"/>
                      <a:pt x="9418" y="18889"/>
                    </a:cubicBezTo>
                    <a:cubicBezTo>
                      <a:pt x="9612" y="18733"/>
                      <a:pt x="9768" y="18578"/>
                      <a:pt x="9924" y="18422"/>
                    </a:cubicBezTo>
                    <a:cubicBezTo>
                      <a:pt x="10079" y="18227"/>
                      <a:pt x="10196" y="18033"/>
                      <a:pt x="10352" y="17838"/>
                    </a:cubicBezTo>
                    <a:cubicBezTo>
                      <a:pt x="10585" y="17488"/>
                      <a:pt x="10780" y="17099"/>
                      <a:pt x="10935" y="16710"/>
                    </a:cubicBezTo>
                    <a:cubicBezTo>
                      <a:pt x="11208" y="15970"/>
                      <a:pt x="11363" y="15270"/>
                      <a:pt x="11480" y="14492"/>
                    </a:cubicBezTo>
                    <a:cubicBezTo>
                      <a:pt x="11519" y="14025"/>
                      <a:pt x="11558" y="13519"/>
                      <a:pt x="11558" y="13052"/>
                    </a:cubicBezTo>
                    <a:cubicBezTo>
                      <a:pt x="11675" y="13480"/>
                      <a:pt x="11869" y="13908"/>
                      <a:pt x="12103" y="14297"/>
                    </a:cubicBezTo>
                    <a:cubicBezTo>
                      <a:pt x="12414" y="14803"/>
                      <a:pt x="12803" y="15192"/>
                      <a:pt x="13309" y="15503"/>
                    </a:cubicBezTo>
                    <a:cubicBezTo>
                      <a:pt x="13815" y="15776"/>
                      <a:pt x="14321" y="16009"/>
                      <a:pt x="14866" y="16126"/>
                    </a:cubicBezTo>
                    <a:cubicBezTo>
                      <a:pt x="15410" y="16243"/>
                      <a:pt x="15955" y="16321"/>
                      <a:pt x="16500" y="16360"/>
                    </a:cubicBezTo>
                    <a:cubicBezTo>
                      <a:pt x="17045" y="16360"/>
                      <a:pt x="17590" y="16282"/>
                      <a:pt x="18095" y="16048"/>
                    </a:cubicBezTo>
                    <a:cubicBezTo>
                      <a:pt x="18601" y="15854"/>
                      <a:pt x="18990" y="15465"/>
                      <a:pt x="19263" y="14998"/>
                    </a:cubicBezTo>
                    <a:cubicBezTo>
                      <a:pt x="19769" y="14142"/>
                      <a:pt x="19730" y="13013"/>
                      <a:pt x="19146" y="12196"/>
                    </a:cubicBezTo>
                    <a:cubicBezTo>
                      <a:pt x="18874" y="11846"/>
                      <a:pt x="18524" y="11573"/>
                      <a:pt x="18173" y="11379"/>
                    </a:cubicBezTo>
                    <a:cubicBezTo>
                      <a:pt x="17823" y="11184"/>
                      <a:pt x="17473" y="11028"/>
                      <a:pt x="17123" y="10873"/>
                    </a:cubicBezTo>
                    <a:cubicBezTo>
                      <a:pt x="16500" y="10600"/>
                      <a:pt x="14204" y="9550"/>
                      <a:pt x="14204" y="9550"/>
                    </a:cubicBezTo>
                    <a:cubicBezTo>
                      <a:pt x="14710" y="9355"/>
                      <a:pt x="15410" y="8810"/>
                      <a:pt x="15994" y="8499"/>
                    </a:cubicBezTo>
                    <a:cubicBezTo>
                      <a:pt x="16889" y="7993"/>
                      <a:pt x="17706" y="7332"/>
                      <a:pt x="18407" y="6553"/>
                    </a:cubicBezTo>
                    <a:cubicBezTo>
                      <a:pt x="18757" y="6125"/>
                      <a:pt x="19068" y="5619"/>
                      <a:pt x="19341" y="5114"/>
                    </a:cubicBezTo>
                    <a:cubicBezTo>
                      <a:pt x="19613" y="4569"/>
                      <a:pt x="19769" y="3985"/>
                      <a:pt x="19808" y="3362"/>
                    </a:cubicBezTo>
                    <a:cubicBezTo>
                      <a:pt x="19847" y="3051"/>
                      <a:pt x="19769" y="2740"/>
                      <a:pt x="19691" y="2467"/>
                    </a:cubicBezTo>
                    <a:cubicBezTo>
                      <a:pt x="19535" y="2156"/>
                      <a:pt x="19341" y="1884"/>
                      <a:pt x="19068" y="1689"/>
                    </a:cubicBezTo>
                    <a:cubicBezTo>
                      <a:pt x="18524" y="1417"/>
                      <a:pt x="17940" y="1261"/>
                      <a:pt x="17317" y="1261"/>
                    </a:cubicBezTo>
                    <a:cubicBezTo>
                      <a:pt x="17161" y="1240"/>
                      <a:pt x="17004" y="1231"/>
                      <a:pt x="16848" y="1231"/>
                    </a:cubicBezTo>
                    <a:cubicBezTo>
                      <a:pt x="16421" y="1231"/>
                      <a:pt x="15993" y="1303"/>
                      <a:pt x="15566" y="1417"/>
                    </a:cubicBezTo>
                    <a:cubicBezTo>
                      <a:pt x="15060" y="1572"/>
                      <a:pt x="14593" y="1923"/>
                      <a:pt x="14204" y="2312"/>
                    </a:cubicBezTo>
                    <a:cubicBezTo>
                      <a:pt x="13893" y="2701"/>
                      <a:pt x="13582" y="3090"/>
                      <a:pt x="13309" y="3518"/>
                    </a:cubicBezTo>
                    <a:cubicBezTo>
                      <a:pt x="13076" y="3907"/>
                      <a:pt x="12842" y="4296"/>
                      <a:pt x="12648" y="4647"/>
                    </a:cubicBezTo>
                    <a:cubicBezTo>
                      <a:pt x="12336" y="5191"/>
                      <a:pt x="12064" y="5775"/>
                      <a:pt x="11830" y="6359"/>
                    </a:cubicBezTo>
                    <a:cubicBezTo>
                      <a:pt x="11636" y="6787"/>
                      <a:pt x="11558" y="7020"/>
                      <a:pt x="11558" y="7020"/>
                    </a:cubicBezTo>
                    <a:cubicBezTo>
                      <a:pt x="11519" y="7215"/>
                      <a:pt x="11441" y="7409"/>
                      <a:pt x="11402" y="7565"/>
                    </a:cubicBezTo>
                    <a:lnTo>
                      <a:pt x="11402" y="7332"/>
                    </a:lnTo>
                    <a:cubicBezTo>
                      <a:pt x="11402" y="7098"/>
                      <a:pt x="11363" y="6904"/>
                      <a:pt x="11363" y="6904"/>
                    </a:cubicBezTo>
                    <a:cubicBezTo>
                      <a:pt x="11169" y="5619"/>
                      <a:pt x="10819" y="4374"/>
                      <a:pt x="10352" y="3168"/>
                    </a:cubicBezTo>
                    <a:cubicBezTo>
                      <a:pt x="10118" y="2545"/>
                      <a:pt x="9846" y="1962"/>
                      <a:pt x="9496" y="1378"/>
                    </a:cubicBezTo>
                    <a:cubicBezTo>
                      <a:pt x="9184" y="794"/>
                      <a:pt x="8678" y="366"/>
                      <a:pt x="8056" y="94"/>
                    </a:cubicBezTo>
                    <a:cubicBezTo>
                      <a:pt x="7884" y="29"/>
                      <a:pt x="7701" y="1"/>
                      <a:pt x="7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4"/>
              <p:cNvSpPr/>
              <p:nvPr/>
            </p:nvSpPr>
            <p:spPr>
              <a:xfrm>
                <a:off x="4023300" y="3908650"/>
                <a:ext cx="20450" cy="19575"/>
              </a:xfrm>
              <a:custGeom>
                <a:avLst/>
                <a:gdLst/>
                <a:ahLst/>
                <a:cxnLst/>
                <a:rect l="l" t="t" r="r" b="b"/>
                <a:pathLst>
                  <a:path w="818" h="783" extrusionOk="0">
                    <a:moveTo>
                      <a:pt x="351" y="337"/>
                    </a:moveTo>
                    <a:cubicBezTo>
                      <a:pt x="390" y="337"/>
                      <a:pt x="390" y="337"/>
                      <a:pt x="429" y="376"/>
                    </a:cubicBezTo>
                    <a:cubicBezTo>
                      <a:pt x="429" y="376"/>
                      <a:pt x="429" y="415"/>
                      <a:pt x="429" y="415"/>
                    </a:cubicBezTo>
                    <a:cubicBezTo>
                      <a:pt x="429" y="454"/>
                      <a:pt x="390" y="454"/>
                      <a:pt x="390" y="454"/>
                    </a:cubicBezTo>
                    <a:lnTo>
                      <a:pt x="312" y="454"/>
                    </a:lnTo>
                    <a:lnTo>
                      <a:pt x="351" y="415"/>
                    </a:lnTo>
                    <a:cubicBezTo>
                      <a:pt x="351" y="415"/>
                      <a:pt x="351" y="376"/>
                      <a:pt x="351" y="337"/>
                    </a:cubicBezTo>
                    <a:close/>
                    <a:moveTo>
                      <a:pt x="361" y="1"/>
                    </a:moveTo>
                    <a:cubicBezTo>
                      <a:pt x="293" y="1"/>
                      <a:pt x="225" y="19"/>
                      <a:pt x="156" y="65"/>
                    </a:cubicBezTo>
                    <a:cubicBezTo>
                      <a:pt x="78" y="143"/>
                      <a:pt x="1" y="260"/>
                      <a:pt x="1" y="376"/>
                    </a:cubicBezTo>
                    <a:cubicBezTo>
                      <a:pt x="1" y="454"/>
                      <a:pt x="39" y="532"/>
                      <a:pt x="78" y="649"/>
                    </a:cubicBezTo>
                    <a:cubicBezTo>
                      <a:pt x="156" y="688"/>
                      <a:pt x="234" y="766"/>
                      <a:pt x="312" y="766"/>
                    </a:cubicBezTo>
                    <a:cubicBezTo>
                      <a:pt x="338" y="778"/>
                      <a:pt x="364" y="783"/>
                      <a:pt x="390" y="783"/>
                    </a:cubicBezTo>
                    <a:cubicBezTo>
                      <a:pt x="442" y="783"/>
                      <a:pt x="493" y="766"/>
                      <a:pt x="545" y="766"/>
                    </a:cubicBezTo>
                    <a:cubicBezTo>
                      <a:pt x="701" y="688"/>
                      <a:pt x="779" y="571"/>
                      <a:pt x="818" y="454"/>
                    </a:cubicBezTo>
                    <a:cubicBezTo>
                      <a:pt x="818" y="376"/>
                      <a:pt x="818" y="337"/>
                      <a:pt x="779" y="299"/>
                    </a:cubicBezTo>
                    <a:lnTo>
                      <a:pt x="740" y="260"/>
                    </a:lnTo>
                    <a:cubicBezTo>
                      <a:pt x="740" y="182"/>
                      <a:pt x="701" y="143"/>
                      <a:pt x="662" y="104"/>
                    </a:cubicBezTo>
                    <a:cubicBezTo>
                      <a:pt x="623" y="65"/>
                      <a:pt x="545" y="26"/>
                      <a:pt x="506" y="26"/>
                    </a:cubicBezTo>
                    <a:cubicBezTo>
                      <a:pt x="458" y="10"/>
                      <a:pt x="410" y="1"/>
                      <a:pt x="36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a:off x="3979525" y="3952675"/>
                <a:ext cx="22400" cy="21575"/>
              </a:xfrm>
              <a:custGeom>
                <a:avLst/>
                <a:gdLst/>
                <a:ahLst/>
                <a:cxnLst/>
                <a:rect l="l" t="t" r="r" b="b"/>
                <a:pathLst>
                  <a:path w="896" h="863" extrusionOk="0">
                    <a:moveTo>
                      <a:pt x="545" y="250"/>
                    </a:moveTo>
                    <a:cubicBezTo>
                      <a:pt x="584" y="289"/>
                      <a:pt x="584" y="289"/>
                      <a:pt x="584" y="328"/>
                    </a:cubicBezTo>
                    <a:cubicBezTo>
                      <a:pt x="584" y="366"/>
                      <a:pt x="584" y="405"/>
                      <a:pt x="545" y="405"/>
                    </a:cubicBezTo>
                    <a:lnTo>
                      <a:pt x="467" y="405"/>
                    </a:lnTo>
                    <a:cubicBezTo>
                      <a:pt x="428" y="366"/>
                      <a:pt x="428" y="328"/>
                      <a:pt x="467" y="328"/>
                    </a:cubicBezTo>
                    <a:cubicBezTo>
                      <a:pt x="467" y="289"/>
                      <a:pt x="467" y="289"/>
                      <a:pt x="506" y="250"/>
                    </a:cubicBezTo>
                    <a:close/>
                    <a:moveTo>
                      <a:pt x="203" y="537"/>
                    </a:moveTo>
                    <a:cubicBezTo>
                      <a:pt x="214" y="557"/>
                      <a:pt x="227" y="576"/>
                      <a:pt x="242" y="594"/>
                    </a:cubicBezTo>
                    <a:lnTo>
                      <a:pt x="242" y="594"/>
                    </a:lnTo>
                    <a:cubicBezTo>
                      <a:pt x="224" y="578"/>
                      <a:pt x="211" y="560"/>
                      <a:pt x="203" y="537"/>
                    </a:cubicBezTo>
                    <a:close/>
                    <a:moveTo>
                      <a:pt x="451" y="1"/>
                    </a:moveTo>
                    <a:cubicBezTo>
                      <a:pt x="366" y="1"/>
                      <a:pt x="280" y="37"/>
                      <a:pt x="195" y="94"/>
                    </a:cubicBezTo>
                    <a:cubicBezTo>
                      <a:pt x="117" y="172"/>
                      <a:pt x="39" y="289"/>
                      <a:pt x="39" y="405"/>
                    </a:cubicBezTo>
                    <a:cubicBezTo>
                      <a:pt x="0" y="522"/>
                      <a:pt x="39" y="600"/>
                      <a:pt x="117" y="678"/>
                    </a:cubicBezTo>
                    <a:cubicBezTo>
                      <a:pt x="156" y="756"/>
                      <a:pt x="234" y="795"/>
                      <a:pt x="351" y="833"/>
                    </a:cubicBezTo>
                    <a:cubicBezTo>
                      <a:pt x="390" y="853"/>
                      <a:pt x="428" y="863"/>
                      <a:pt x="467" y="863"/>
                    </a:cubicBezTo>
                    <a:cubicBezTo>
                      <a:pt x="506" y="863"/>
                      <a:pt x="545" y="853"/>
                      <a:pt x="584" y="833"/>
                    </a:cubicBezTo>
                    <a:cubicBezTo>
                      <a:pt x="623" y="795"/>
                      <a:pt x="701" y="756"/>
                      <a:pt x="740" y="717"/>
                    </a:cubicBezTo>
                    <a:cubicBezTo>
                      <a:pt x="818" y="678"/>
                      <a:pt x="857" y="600"/>
                      <a:pt x="857" y="483"/>
                    </a:cubicBezTo>
                    <a:cubicBezTo>
                      <a:pt x="857" y="483"/>
                      <a:pt x="857" y="467"/>
                      <a:pt x="857" y="444"/>
                    </a:cubicBezTo>
                    <a:cubicBezTo>
                      <a:pt x="895" y="405"/>
                      <a:pt x="895" y="328"/>
                      <a:pt x="857" y="289"/>
                    </a:cubicBezTo>
                    <a:cubicBezTo>
                      <a:pt x="818" y="133"/>
                      <a:pt x="701" y="16"/>
                      <a:pt x="545" y="16"/>
                    </a:cubicBezTo>
                    <a:cubicBezTo>
                      <a:pt x="514" y="6"/>
                      <a:pt x="483" y="1"/>
                      <a:pt x="45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4"/>
              <p:cNvSpPr/>
              <p:nvPr/>
            </p:nvSpPr>
            <p:spPr>
              <a:xfrm>
                <a:off x="3964925" y="3885675"/>
                <a:ext cx="21425" cy="17225"/>
              </a:xfrm>
              <a:custGeom>
                <a:avLst/>
                <a:gdLst/>
                <a:ahLst/>
                <a:cxnLst/>
                <a:rect l="l" t="t" r="r" b="b"/>
                <a:pathLst>
                  <a:path w="857" h="689" extrusionOk="0">
                    <a:moveTo>
                      <a:pt x="468" y="284"/>
                    </a:moveTo>
                    <a:cubicBezTo>
                      <a:pt x="507" y="284"/>
                      <a:pt x="545" y="284"/>
                      <a:pt x="584" y="323"/>
                    </a:cubicBezTo>
                    <a:cubicBezTo>
                      <a:pt x="623" y="323"/>
                      <a:pt x="584" y="400"/>
                      <a:pt x="545" y="439"/>
                    </a:cubicBezTo>
                    <a:cubicBezTo>
                      <a:pt x="526" y="459"/>
                      <a:pt x="507" y="468"/>
                      <a:pt x="487" y="468"/>
                    </a:cubicBezTo>
                    <a:cubicBezTo>
                      <a:pt x="468" y="468"/>
                      <a:pt x="448" y="459"/>
                      <a:pt x="429" y="439"/>
                    </a:cubicBezTo>
                    <a:cubicBezTo>
                      <a:pt x="429" y="439"/>
                      <a:pt x="429" y="400"/>
                      <a:pt x="429" y="400"/>
                    </a:cubicBezTo>
                    <a:lnTo>
                      <a:pt x="429" y="361"/>
                    </a:lnTo>
                    <a:cubicBezTo>
                      <a:pt x="429" y="323"/>
                      <a:pt x="468" y="323"/>
                      <a:pt x="468" y="284"/>
                    </a:cubicBezTo>
                    <a:close/>
                    <a:moveTo>
                      <a:pt x="472" y="1"/>
                    </a:moveTo>
                    <a:cubicBezTo>
                      <a:pt x="446" y="1"/>
                      <a:pt x="418" y="4"/>
                      <a:pt x="390" y="11"/>
                    </a:cubicBezTo>
                    <a:cubicBezTo>
                      <a:pt x="195" y="11"/>
                      <a:pt x="1" y="206"/>
                      <a:pt x="1" y="439"/>
                    </a:cubicBezTo>
                    <a:cubicBezTo>
                      <a:pt x="40" y="517"/>
                      <a:pt x="79" y="556"/>
                      <a:pt x="156" y="595"/>
                    </a:cubicBezTo>
                    <a:cubicBezTo>
                      <a:pt x="195" y="634"/>
                      <a:pt x="234" y="634"/>
                      <a:pt x="273" y="634"/>
                    </a:cubicBezTo>
                    <a:lnTo>
                      <a:pt x="312" y="634"/>
                    </a:lnTo>
                    <a:cubicBezTo>
                      <a:pt x="367" y="661"/>
                      <a:pt x="422" y="689"/>
                      <a:pt x="477" y="689"/>
                    </a:cubicBezTo>
                    <a:cubicBezTo>
                      <a:pt x="500" y="689"/>
                      <a:pt x="523" y="684"/>
                      <a:pt x="545" y="673"/>
                    </a:cubicBezTo>
                    <a:cubicBezTo>
                      <a:pt x="623" y="673"/>
                      <a:pt x="701" y="634"/>
                      <a:pt x="740" y="556"/>
                    </a:cubicBezTo>
                    <a:cubicBezTo>
                      <a:pt x="857" y="439"/>
                      <a:pt x="857" y="245"/>
                      <a:pt x="740" y="128"/>
                    </a:cubicBezTo>
                    <a:cubicBezTo>
                      <a:pt x="677" y="64"/>
                      <a:pt x="587" y="1"/>
                      <a:pt x="472"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4"/>
              <p:cNvSpPr/>
              <p:nvPr/>
            </p:nvSpPr>
            <p:spPr>
              <a:xfrm>
                <a:off x="4063175" y="3883625"/>
                <a:ext cx="19500" cy="17900"/>
              </a:xfrm>
              <a:custGeom>
                <a:avLst/>
                <a:gdLst/>
                <a:ahLst/>
                <a:cxnLst/>
                <a:rect l="l" t="t" r="r" b="b"/>
                <a:pathLst>
                  <a:path w="780" h="716" extrusionOk="0">
                    <a:moveTo>
                      <a:pt x="487" y="298"/>
                    </a:moveTo>
                    <a:cubicBezTo>
                      <a:pt x="497" y="298"/>
                      <a:pt x="507" y="307"/>
                      <a:pt x="507" y="327"/>
                    </a:cubicBezTo>
                    <a:lnTo>
                      <a:pt x="546" y="327"/>
                    </a:lnTo>
                    <a:cubicBezTo>
                      <a:pt x="546" y="366"/>
                      <a:pt x="546" y="366"/>
                      <a:pt x="546" y="366"/>
                    </a:cubicBezTo>
                    <a:cubicBezTo>
                      <a:pt x="546" y="366"/>
                      <a:pt x="546" y="405"/>
                      <a:pt x="546" y="405"/>
                    </a:cubicBezTo>
                    <a:cubicBezTo>
                      <a:pt x="468" y="443"/>
                      <a:pt x="429" y="443"/>
                      <a:pt x="351" y="443"/>
                    </a:cubicBezTo>
                    <a:cubicBezTo>
                      <a:pt x="351" y="443"/>
                      <a:pt x="312" y="405"/>
                      <a:pt x="312" y="405"/>
                    </a:cubicBezTo>
                    <a:cubicBezTo>
                      <a:pt x="312" y="366"/>
                      <a:pt x="351" y="327"/>
                      <a:pt x="390" y="327"/>
                    </a:cubicBezTo>
                    <a:cubicBezTo>
                      <a:pt x="390" y="307"/>
                      <a:pt x="400" y="298"/>
                      <a:pt x="414" y="298"/>
                    </a:cubicBezTo>
                    <a:cubicBezTo>
                      <a:pt x="429" y="298"/>
                      <a:pt x="448" y="307"/>
                      <a:pt x="468" y="327"/>
                    </a:cubicBezTo>
                    <a:cubicBezTo>
                      <a:pt x="468" y="307"/>
                      <a:pt x="478" y="298"/>
                      <a:pt x="487" y="298"/>
                    </a:cubicBezTo>
                    <a:close/>
                    <a:moveTo>
                      <a:pt x="413" y="0"/>
                    </a:moveTo>
                    <a:cubicBezTo>
                      <a:pt x="328" y="0"/>
                      <a:pt x="242" y="36"/>
                      <a:pt x="157" y="93"/>
                    </a:cubicBezTo>
                    <a:cubicBezTo>
                      <a:pt x="79" y="132"/>
                      <a:pt x="1" y="249"/>
                      <a:pt x="40" y="366"/>
                    </a:cubicBezTo>
                    <a:cubicBezTo>
                      <a:pt x="40" y="443"/>
                      <a:pt x="40" y="482"/>
                      <a:pt x="79" y="521"/>
                    </a:cubicBezTo>
                    <a:lnTo>
                      <a:pt x="118" y="521"/>
                    </a:lnTo>
                    <a:cubicBezTo>
                      <a:pt x="157" y="599"/>
                      <a:pt x="234" y="677"/>
                      <a:pt x="312" y="716"/>
                    </a:cubicBezTo>
                    <a:lnTo>
                      <a:pt x="546" y="716"/>
                    </a:lnTo>
                    <a:cubicBezTo>
                      <a:pt x="585" y="677"/>
                      <a:pt x="624" y="677"/>
                      <a:pt x="663" y="638"/>
                    </a:cubicBezTo>
                    <a:cubicBezTo>
                      <a:pt x="740" y="560"/>
                      <a:pt x="779" y="443"/>
                      <a:pt x="779" y="327"/>
                    </a:cubicBezTo>
                    <a:cubicBezTo>
                      <a:pt x="740" y="171"/>
                      <a:pt x="624" y="54"/>
                      <a:pt x="507" y="15"/>
                    </a:cubicBezTo>
                    <a:cubicBezTo>
                      <a:pt x="476" y="5"/>
                      <a:pt x="444" y="0"/>
                      <a:pt x="413"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4"/>
              <p:cNvSpPr/>
              <p:nvPr/>
            </p:nvSpPr>
            <p:spPr>
              <a:xfrm>
                <a:off x="4051525" y="3949775"/>
                <a:ext cx="18500" cy="18400"/>
              </a:xfrm>
              <a:custGeom>
                <a:avLst/>
                <a:gdLst/>
                <a:ahLst/>
                <a:cxnLst/>
                <a:rect l="l" t="t" r="r" b="b"/>
                <a:pathLst>
                  <a:path w="740" h="736" extrusionOk="0">
                    <a:moveTo>
                      <a:pt x="358" y="1"/>
                    </a:moveTo>
                    <a:cubicBezTo>
                      <a:pt x="255" y="1"/>
                      <a:pt x="175" y="45"/>
                      <a:pt x="117" y="132"/>
                    </a:cubicBezTo>
                    <a:cubicBezTo>
                      <a:pt x="0" y="327"/>
                      <a:pt x="39" y="599"/>
                      <a:pt x="272" y="716"/>
                    </a:cubicBezTo>
                    <a:lnTo>
                      <a:pt x="272" y="677"/>
                    </a:lnTo>
                    <a:cubicBezTo>
                      <a:pt x="311" y="716"/>
                      <a:pt x="360" y="735"/>
                      <a:pt x="409" y="735"/>
                    </a:cubicBezTo>
                    <a:cubicBezTo>
                      <a:pt x="457" y="735"/>
                      <a:pt x="506" y="716"/>
                      <a:pt x="545" y="677"/>
                    </a:cubicBezTo>
                    <a:cubicBezTo>
                      <a:pt x="584" y="638"/>
                      <a:pt x="623" y="599"/>
                      <a:pt x="662" y="521"/>
                    </a:cubicBezTo>
                    <a:cubicBezTo>
                      <a:pt x="700" y="482"/>
                      <a:pt x="700" y="444"/>
                      <a:pt x="739" y="366"/>
                    </a:cubicBezTo>
                    <a:cubicBezTo>
                      <a:pt x="739" y="288"/>
                      <a:pt x="739" y="210"/>
                      <a:pt x="662" y="132"/>
                    </a:cubicBezTo>
                    <a:cubicBezTo>
                      <a:pt x="623" y="54"/>
                      <a:pt x="545" y="16"/>
                      <a:pt x="467" y="16"/>
                    </a:cubicBezTo>
                    <a:cubicBezTo>
                      <a:pt x="428" y="6"/>
                      <a:pt x="392" y="1"/>
                      <a:pt x="358"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4"/>
              <p:cNvSpPr/>
              <p:nvPr/>
            </p:nvSpPr>
            <p:spPr>
              <a:xfrm>
                <a:off x="4015525" y="3849950"/>
                <a:ext cx="18500" cy="17925"/>
              </a:xfrm>
              <a:custGeom>
                <a:avLst/>
                <a:gdLst/>
                <a:ahLst/>
                <a:cxnLst/>
                <a:rect l="l" t="t" r="r" b="b"/>
                <a:pathLst>
                  <a:path w="740" h="717" extrusionOk="0">
                    <a:moveTo>
                      <a:pt x="379" y="179"/>
                    </a:moveTo>
                    <a:cubicBezTo>
                      <a:pt x="432" y="179"/>
                      <a:pt x="479" y="206"/>
                      <a:pt x="506" y="234"/>
                    </a:cubicBezTo>
                    <a:lnTo>
                      <a:pt x="467" y="234"/>
                    </a:lnTo>
                    <a:cubicBezTo>
                      <a:pt x="467" y="273"/>
                      <a:pt x="467" y="351"/>
                      <a:pt x="467" y="390"/>
                    </a:cubicBezTo>
                    <a:cubicBezTo>
                      <a:pt x="428" y="390"/>
                      <a:pt x="389" y="428"/>
                      <a:pt x="350" y="428"/>
                    </a:cubicBezTo>
                    <a:cubicBezTo>
                      <a:pt x="350" y="390"/>
                      <a:pt x="312" y="390"/>
                      <a:pt x="273" y="390"/>
                    </a:cubicBezTo>
                    <a:cubicBezTo>
                      <a:pt x="273" y="351"/>
                      <a:pt x="273" y="312"/>
                      <a:pt x="273" y="312"/>
                    </a:cubicBezTo>
                    <a:cubicBezTo>
                      <a:pt x="312" y="273"/>
                      <a:pt x="312" y="234"/>
                      <a:pt x="312" y="195"/>
                    </a:cubicBezTo>
                    <a:cubicBezTo>
                      <a:pt x="334" y="184"/>
                      <a:pt x="357" y="179"/>
                      <a:pt x="379" y="179"/>
                    </a:cubicBezTo>
                    <a:close/>
                    <a:moveTo>
                      <a:pt x="273" y="0"/>
                    </a:moveTo>
                    <a:cubicBezTo>
                      <a:pt x="273" y="0"/>
                      <a:pt x="234" y="39"/>
                      <a:pt x="195" y="39"/>
                    </a:cubicBezTo>
                    <a:cubicBezTo>
                      <a:pt x="78" y="78"/>
                      <a:pt x="0" y="195"/>
                      <a:pt x="0" y="312"/>
                    </a:cubicBezTo>
                    <a:cubicBezTo>
                      <a:pt x="0" y="390"/>
                      <a:pt x="39" y="428"/>
                      <a:pt x="78" y="467"/>
                    </a:cubicBezTo>
                    <a:lnTo>
                      <a:pt x="78" y="506"/>
                    </a:lnTo>
                    <a:cubicBezTo>
                      <a:pt x="78" y="506"/>
                      <a:pt x="117" y="545"/>
                      <a:pt x="117" y="584"/>
                    </a:cubicBezTo>
                    <a:cubicBezTo>
                      <a:pt x="156" y="584"/>
                      <a:pt x="156" y="623"/>
                      <a:pt x="195" y="623"/>
                    </a:cubicBezTo>
                    <a:cubicBezTo>
                      <a:pt x="252" y="680"/>
                      <a:pt x="330" y="716"/>
                      <a:pt x="413" y="716"/>
                    </a:cubicBezTo>
                    <a:cubicBezTo>
                      <a:pt x="444" y="716"/>
                      <a:pt x="475" y="711"/>
                      <a:pt x="506" y="701"/>
                    </a:cubicBezTo>
                    <a:cubicBezTo>
                      <a:pt x="545" y="662"/>
                      <a:pt x="623" y="584"/>
                      <a:pt x="662" y="506"/>
                    </a:cubicBezTo>
                    <a:cubicBezTo>
                      <a:pt x="662" y="506"/>
                      <a:pt x="701" y="467"/>
                      <a:pt x="701" y="467"/>
                    </a:cubicBezTo>
                    <a:cubicBezTo>
                      <a:pt x="740" y="390"/>
                      <a:pt x="740" y="312"/>
                      <a:pt x="701" y="234"/>
                    </a:cubicBezTo>
                    <a:cubicBezTo>
                      <a:pt x="662" y="117"/>
                      <a:pt x="623" y="39"/>
                      <a:pt x="506"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9" name="Google Shape;49;p4"/>
          <p:cNvGrpSpPr/>
          <p:nvPr/>
        </p:nvGrpSpPr>
        <p:grpSpPr>
          <a:xfrm flipH="1">
            <a:off x="7815275" y="4367689"/>
            <a:ext cx="1421474" cy="793156"/>
            <a:chOff x="8059283" y="4525012"/>
            <a:chExt cx="1139550" cy="635847"/>
          </a:xfrm>
        </p:grpSpPr>
        <p:grpSp>
          <p:nvGrpSpPr>
            <p:cNvPr id="50" name="Google Shape;50;p4"/>
            <p:cNvGrpSpPr/>
            <p:nvPr/>
          </p:nvGrpSpPr>
          <p:grpSpPr>
            <a:xfrm>
              <a:off x="8059283" y="4525012"/>
              <a:ext cx="683359" cy="635847"/>
              <a:chOff x="-61526" y="3752577"/>
              <a:chExt cx="1522974" cy="1417087"/>
            </a:xfrm>
          </p:grpSpPr>
          <p:sp>
            <p:nvSpPr>
              <p:cNvPr id="51" name="Google Shape;51;p4"/>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 name="Google Shape;53;p4"/>
            <p:cNvSpPr/>
            <p:nvPr/>
          </p:nvSpPr>
          <p:spPr>
            <a:xfrm flipH="1">
              <a:off x="8579401" y="4612750"/>
              <a:ext cx="619432" cy="544192"/>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4"/>
            <p:cNvSpPr/>
            <p:nvPr/>
          </p:nvSpPr>
          <p:spPr>
            <a:xfrm flipH="1">
              <a:off x="8670081" y="4686536"/>
              <a:ext cx="455063" cy="467162"/>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6"/>
          <p:cNvSpPr txBox="1">
            <a:spLocks noGrp="1"/>
          </p:cNvSpPr>
          <p:nvPr>
            <p:ph type="title"/>
          </p:nvPr>
        </p:nvSpPr>
        <p:spPr>
          <a:xfrm>
            <a:off x="713225" y="388800"/>
            <a:ext cx="77175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grpSp>
        <p:nvGrpSpPr>
          <p:cNvPr id="69" name="Google Shape;69;p6"/>
          <p:cNvGrpSpPr/>
          <p:nvPr/>
        </p:nvGrpSpPr>
        <p:grpSpPr>
          <a:xfrm>
            <a:off x="-76197" y="4413231"/>
            <a:ext cx="1336122" cy="745531"/>
            <a:chOff x="8059283" y="4525012"/>
            <a:chExt cx="1139550" cy="635847"/>
          </a:xfrm>
        </p:grpSpPr>
        <p:grpSp>
          <p:nvGrpSpPr>
            <p:cNvPr id="70" name="Google Shape;70;p6"/>
            <p:cNvGrpSpPr/>
            <p:nvPr/>
          </p:nvGrpSpPr>
          <p:grpSpPr>
            <a:xfrm>
              <a:off x="8059283" y="4525012"/>
              <a:ext cx="683359" cy="635847"/>
              <a:chOff x="-61526" y="3752577"/>
              <a:chExt cx="1522974" cy="1417087"/>
            </a:xfrm>
          </p:grpSpPr>
          <p:sp>
            <p:nvSpPr>
              <p:cNvPr id="71" name="Google Shape;71;p6"/>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6"/>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73;p6"/>
            <p:cNvSpPr/>
            <p:nvPr/>
          </p:nvSpPr>
          <p:spPr>
            <a:xfrm flipH="1">
              <a:off x="8579401" y="4612750"/>
              <a:ext cx="619432" cy="544192"/>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6"/>
            <p:cNvSpPr/>
            <p:nvPr/>
          </p:nvSpPr>
          <p:spPr>
            <a:xfrm flipH="1">
              <a:off x="8670081" y="4686536"/>
              <a:ext cx="455063" cy="467162"/>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5" name="Google Shape;75;p6"/>
          <p:cNvGrpSpPr/>
          <p:nvPr/>
        </p:nvGrpSpPr>
        <p:grpSpPr>
          <a:xfrm rot="10800000">
            <a:off x="7461617" y="134339"/>
            <a:ext cx="2265584" cy="1029894"/>
            <a:chOff x="-178174" y="-51952"/>
            <a:chExt cx="2982208" cy="1355659"/>
          </a:xfrm>
        </p:grpSpPr>
        <p:sp>
          <p:nvSpPr>
            <p:cNvPr id="76" name="Google Shape;76;p6"/>
            <p:cNvSpPr/>
            <p:nvPr/>
          </p:nvSpPr>
          <p:spPr>
            <a:xfrm rot="5769038">
              <a:off x="832532" y="-896382"/>
              <a:ext cx="656965" cy="2623088"/>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6"/>
            <p:cNvSpPr/>
            <p:nvPr/>
          </p:nvSpPr>
          <p:spPr>
            <a:xfrm rot="-5031018">
              <a:off x="1636403" y="58380"/>
              <a:ext cx="459979" cy="1836575"/>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8"/>
        <p:cNvGrpSpPr/>
        <p:nvPr/>
      </p:nvGrpSpPr>
      <p:grpSpPr>
        <a:xfrm>
          <a:off x="0" y="0"/>
          <a:ext cx="0" cy="0"/>
          <a:chOff x="0" y="0"/>
          <a:chExt cx="0" cy="0"/>
        </a:xfrm>
      </p:grpSpPr>
      <p:sp>
        <p:nvSpPr>
          <p:cNvPr id="89" name="Google Shape;89;p8"/>
          <p:cNvSpPr txBox="1">
            <a:spLocks noGrp="1"/>
          </p:cNvSpPr>
          <p:nvPr>
            <p:ph type="title"/>
          </p:nvPr>
        </p:nvSpPr>
        <p:spPr>
          <a:xfrm>
            <a:off x="2597400" y="1138675"/>
            <a:ext cx="3949200" cy="21813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7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119"/>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small text 2">
  <p:cSld name="CUSTOM_2_1_1_1">
    <p:spTree>
      <p:nvGrpSpPr>
        <p:cNvPr id="1" name="Shape 190"/>
        <p:cNvGrpSpPr/>
        <p:nvPr/>
      </p:nvGrpSpPr>
      <p:grpSpPr>
        <a:xfrm>
          <a:off x="0" y="0"/>
          <a:ext cx="0" cy="0"/>
          <a:chOff x="0" y="0"/>
          <a:chExt cx="0" cy="0"/>
        </a:xfrm>
      </p:grpSpPr>
      <p:sp>
        <p:nvSpPr>
          <p:cNvPr id="191" name="Google Shape;191;p18"/>
          <p:cNvSpPr txBox="1">
            <a:spLocks noGrp="1"/>
          </p:cNvSpPr>
          <p:nvPr>
            <p:ph type="title"/>
          </p:nvPr>
        </p:nvSpPr>
        <p:spPr>
          <a:xfrm>
            <a:off x="713225" y="3888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92" name="Google Shape;192;p18"/>
          <p:cNvSpPr txBox="1">
            <a:spLocks noGrp="1"/>
          </p:cNvSpPr>
          <p:nvPr>
            <p:ph type="subTitle" idx="1"/>
          </p:nvPr>
        </p:nvSpPr>
        <p:spPr>
          <a:xfrm>
            <a:off x="5757375" y="3407810"/>
            <a:ext cx="2421000" cy="10260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400">
                <a:latin typeface="Arial"/>
                <a:ea typeface="Arial"/>
                <a:cs typeface="Arial"/>
                <a:sym typeface="Arial"/>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grpSp>
        <p:nvGrpSpPr>
          <p:cNvPr id="193" name="Google Shape;193;p18"/>
          <p:cNvGrpSpPr/>
          <p:nvPr/>
        </p:nvGrpSpPr>
        <p:grpSpPr>
          <a:xfrm>
            <a:off x="6726688" y="1309289"/>
            <a:ext cx="3148256" cy="1497773"/>
            <a:chOff x="-612524" y="1375439"/>
            <a:chExt cx="3148256" cy="1497773"/>
          </a:xfrm>
        </p:grpSpPr>
        <p:sp>
          <p:nvSpPr>
            <p:cNvPr id="194" name="Google Shape;194;p18"/>
            <p:cNvSpPr/>
            <p:nvPr/>
          </p:nvSpPr>
          <p:spPr>
            <a:xfrm rot="5846029">
              <a:off x="576596" y="755316"/>
              <a:ext cx="770017" cy="3074472"/>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8"/>
            <p:cNvSpPr/>
            <p:nvPr/>
          </p:nvSpPr>
          <p:spPr>
            <a:xfrm rot="5845884">
              <a:off x="1321546" y="966048"/>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2">
  <p:cSld name="CUSTOM_5">
    <p:spTree>
      <p:nvGrpSpPr>
        <p:cNvPr id="1" name="Shape 211"/>
        <p:cNvGrpSpPr/>
        <p:nvPr/>
      </p:nvGrpSpPr>
      <p:grpSpPr>
        <a:xfrm>
          <a:off x="0" y="0"/>
          <a:ext cx="0" cy="0"/>
          <a:chOff x="0" y="0"/>
          <a:chExt cx="0" cy="0"/>
        </a:xfrm>
      </p:grpSpPr>
      <p:sp>
        <p:nvSpPr>
          <p:cNvPr id="212" name="Google Shape;212;p21"/>
          <p:cNvSpPr txBox="1">
            <a:spLocks noGrp="1"/>
          </p:cNvSpPr>
          <p:nvPr>
            <p:ph type="title"/>
          </p:nvPr>
        </p:nvSpPr>
        <p:spPr>
          <a:xfrm>
            <a:off x="713225" y="3888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13" name="Google Shape;213;p21"/>
          <p:cNvGrpSpPr/>
          <p:nvPr/>
        </p:nvGrpSpPr>
        <p:grpSpPr>
          <a:xfrm rot="10800000" flipH="1">
            <a:off x="-705333" y="3842730"/>
            <a:ext cx="2265584" cy="1029894"/>
            <a:chOff x="-178174" y="-51952"/>
            <a:chExt cx="2982208" cy="1355659"/>
          </a:xfrm>
        </p:grpSpPr>
        <p:sp>
          <p:nvSpPr>
            <p:cNvPr id="214" name="Google Shape;214;p21"/>
            <p:cNvSpPr/>
            <p:nvPr/>
          </p:nvSpPr>
          <p:spPr>
            <a:xfrm rot="5769038">
              <a:off x="832532" y="-896382"/>
              <a:ext cx="656965" cy="2623088"/>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1"/>
            <p:cNvSpPr/>
            <p:nvPr/>
          </p:nvSpPr>
          <p:spPr>
            <a:xfrm rot="-5031018">
              <a:off x="1636403" y="58380"/>
              <a:ext cx="459979" cy="1836575"/>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6" name="Google Shape;216;p21"/>
          <p:cNvSpPr/>
          <p:nvPr/>
        </p:nvSpPr>
        <p:spPr>
          <a:xfrm rot="-5031057">
            <a:off x="8393527" y="275416"/>
            <a:ext cx="349447" cy="13952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7" name="Google Shape;217;p21"/>
          <p:cNvGrpSpPr/>
          <p:nvPr/>
        </p:nvGrpSpPr>
        <p:grpSpPr>
          <a:xfrm>
            <a:off x="7733981" y="4302736"/>
            <a:ext cx="1532224" cy="855004"/>
            <a:chOff x="81640" y="3525089"/>
            <a:chExt cx="2958532" cy="1650906"/>
          </a:xfrm>
        </p:grpSpPr>
        <p:grpSp>
          <p:nvGrpSpPr>
            <p:cNvPr id="218" name="Google Shape;218;p21"/>
            <p:cNvGrpSpPr/>
            <p:nvPr/>
          </p:nvGrpSpPr>
          <p:grpSpPr>
            <a:xfrm flipH="1">
              <a:off x="1266059" y="3525089"/>
              <a:ext cx="1774113" cy="1650906"/>
              <a:chOff x="-61526" y="3752577"/>
              <a:chExt cx="1522974" cy="1417087"/>
            </a:xfrm>
          </p:grpSpPr>
          <p:sp>
            <p:nvSpPr>
              <p:cNvPr id="219" name="Google Shape;219;p21"/>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1"/>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1" name="Google Shape;221;p21"/>
            <p:cNvSpPr/>
            <p:nvPr/>
          </p:nvSpPr>
          <p:spPr>
            <a:xfrm>
              <a:off x="81640" y="3752714"/>
              <a:ext cx="1608124" cy="1412898"/>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1"/>
            <p:cNvSpPr/>
            <p:nvPr/>
          </p:nvSpPr>
          <p:spPr>
            <a:xfrm>
              <a:off x="272952" y="3944282"/>
              <a:ext cx="1181403" cy="1212904"/>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ne-column text 4">
  <p:cSld name="CUSTOM_3_1_1">
    <p:spTree>
      <p:nvGrpSpPr>
        <p:cNvPr id="1" name="Shape 251"/>
        <p:cNvGrpSpPr/>
        <p:nvPr/>
      </p:nvGrpSpPr>
      <p:grpSpPr>
        <a:xfrm>
          <a:off x="0" y="0"/>
          <a:ext cx="0" cy="0"/>
          <a:chOff x="0" y="0"/>
          <a:chExt cx="0" cy="0"/>
        </a:xfrm>
      </p:grpSpPr>
      <p:sp>
        <p:nvSpPr>
          <p:cNvPr id="252" name="Google Shape;252;p25"/>
          <p:cNvSpPr txBox="1">
            <a:spLocks noGrp="1"/>
          </p:cNvSpPr>
          <p:nvPr>
            <p:ph type="title"/>
          </p:nvPr>
        </p:nvSpPr>
        <p:spPr>
          <a:xfrm>
            <a:off x="2143775" y="2613688"/>
            <a:ext cx="4856400" cy="444000"/>
          </a:xfrm>
          <a:prstGeom prst="rect">
            <a:avLst/>
          </a:prstGeom>
        </p:spPr>
        <p:txBody>
          <a:bodyPr spcFirstLastPara="1" wrap="square" lIns="91425" tIns="91425" rIns="91425" bIns="91425" anchor="t" anchorCtr="0">
            <a:noAutofit/>
          </a:bodyPr>
          <a:lstStyle>
            <a:lvl1pPr lvl="0" algn="r" rtl="0">
              <a:spcBef>
                <a:spcPts val="0"/>
              </a:spcBef>
              <a:spcAft>
                <a:spcPts val="0"/>
              </a:spcAft>
              <a:buSzPts val="2000"/>
              <a:buNone/>
              <a:defRPr sz="24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253" name="Google Shape;253;p25"/>
          <p:cNvSpPr txBox="1">
            <a:spLocks noGrp="1"/>
          </p:cNvSpPr>
          <p:nvPr>
            <p:ph type="subTitle" idx="1"/>
          </p:nvPr>
        </p:nvSpPr>
        <p:spPr>
          <a:xfrm>
            <a:off x="2143816" y="1604713"/>
            <a:ext cx="4856400" cy="1063800"/>
          </a:xfrm>
          <a:prstGeom prst="rect">
            <a:avLst/>
          </a:prstGeom>
        </p:spPr>
        <p:txBody>
          <a:bodyPr spcFirstLastPara="1" wrap="square" lIns="91425" tIns="91425" rIns="91425" bIns="91425" anchor="t" anchorCtr="0">
            <a:noAutofit/>
          </a:bodyPr>
          <a:lstStyle>
            <a:lvl1pPr lvl="0" algn="r" rtl="0">
              <a:spcBef>
                <a:spcPts val="0"/>
              </a:spcBef>
              <a:spcAft>
                <a:spcPts val="0"/>
              </a:spcAft>
              <a:buSzPts val="2000"/>
              <a:buNone/>
              <a:defRPr sz="20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grpSp>
        <p:nvGrpSpPr>
          <p:cNvPr id="254" name="Google Shape;254;p25"/>
          <p:cNvGrpSpPr/>
          <p:nvPr/>
        </p:nvGrpSpPr>
        <p:grpSpPr>
          <a:xfrm rot="10800000">
            <a:off x="-1396349" y="2587165"/>
            <a:ext cx="3608401" cy="1465915"/>
            <a:chOff x="-803144" y="700890"/>
            <a:chExt cx="3608401" cy="1465915"/>
          </a:xfrm>
        </p:grpSpPr>
        <p:sp>
          <p:nvSpPr>
            <p:cNvPr id="255" name="Google Shape;255;p25"/>
            <p:cNvSpPr/>
            <p:nvPr/>
          </p:nvSpPr>
          <p:spPr>
            <a:xfrm rot="5846029">
              <a:off x="846121" y="-255684"/>
              <a:ext cx="770017" cy="3074472"/>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5"/>
            <p:cNvSpPr/>
            <p:nvPr/>
          </p:nvSpPr>
          <p:spPr>
            <a:xfrm rot="5845884">
              <a:off x="-294204" y="1260348"/>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7" name="Google Shape;257;p25"/>
          <p:cNvGrpSpPr/>
          <p:nvPr/>
        </p:nvGrpSpPr>
        <p:grpSpPr>
          <a:xfrm>
            <a:off x="7050351" y="430890"/>
            <a:ext cx="3148256" cy="1518990"/>
            <a:chOff x="-342999" y="700890"/>
            <a:chExt cx="3148256" cy="1518990"/>
          </a:xfrm>
        </p:grpSpPr>
        <p:sp>
          <p:nvSpPr>
            <p:cNvPr id="258" name="Google Shape;258;p25"/>
            <p:cNvSpPr/>
            <p:nvPr/>
          </p:nvSpPr>
          <p:spPr>
            <a:xfrm rot="5846029">
              <a:off x="846121" y="-255684"/>
              <a:ext cx="770017" cy="3074472"/>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5"/>
            <p:cNvSpPr/>
            <p:nvPr/>
          </p:nvSpPr>
          <p:spPr>
            <a:xfrm rot="5845884">
              <a:off x="1243246" y="1313423"/>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0" name="Google Shape;260;p25"/>
          <p:cNvSpPr/>
          <p:nvPr/>
        </p:nvSpPr>
        <p:spPr>
          <a:xfrm rot="5762065">
            <a:off x="2568476" y="168520"/>
            <a:ext cx="329509" cy="131579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1" name="Google Shape;261;p25"/>
          <p:cNvGrpSpPr/>
          <p:nvPr/>
        </p:nvGrpSpPr>
        <p:grpSpPr>
          <a:xfrm>
            <a:off x="3412711" y="3893936"/>
            <a:ext cx="2239313" cy="1249571"/>
            <a:chOff x="81640" y="3525089"/>
            <a:chExt cx="2958532" cy="1650906"/>
          </a:xfrm>
        </p:grpSpPr>
        <p:grpSp>
          <p:nvGrpSpPr>
            <p:cNvPr id="262" name="Google Shape;262;p25"/>
            <p:cNvGrpSpPr/>
            <p:nvPr/>
          </p:nvGrpSpPr>
          <p:grpSpPr>
            <a:xfrm flipH="1">
              <a:off x="1266059" y="3525089"/>
              <a:ext cx="1774113" cy="1650906"/>
              <a:chOff x="-61526" y="3752577"/>
              <a:chExt cx="1522974" cy="1417087"/>
            </a:xfrm>
          </p:grpSpPr>
          <p:sp>
            <p:nvSpPr>
              <p:cNvPr id="263" name="Google Shape;263;p25"/>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5"/>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5" name="Google Shape;265;p25"/>
            <p:cNvSpPr/>
            <p:nvPr/>
          </p:nvSpPr>
          <p:spPr>
            <a:xfrm>
              <a:off x="81640" y="3752714"/>
              <a:ext cx="1608124" cy="1412898"/>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5"/>
            <p:cNvSpPr/>
            <p:nvPr/>
          </p:nvSpPr>
          <p:spPr>
            <a:xfrm>
              <a:off x="272952" y="3944282"/>
              <a:ext cx="1181403" cy="1212904"/>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p:cSld name="CUSTOM_7">
    <p:spTree>
      <p:nvGrpSpPr>
        <p:cNvPr id="1" name="Shape 290"/>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2">
  <p:cSld name="CUSTOM_7_1">
    <p:spTree>
      <p:nvGrpSpPr>
        <p:cNvPr id="1" name="Shape 291"/>
        <p:cNvGrpSpPr/>
        <p:nvPr/>
      </p:nvGrpSpPr>
      <p:grpSpPr>
        <a:xfrm>
          <a:off x="0" y="0"/>
          <a:ext cx="0" cy="0"/>
          <a:chOff x="0" y="0"/>
          <a:chExt cx="0" cy="0"/>
        </a:xfrm>
      </p:grpSpPr>
      <p:grpSp>
        <p:nvGrpSpPr>
          <p:cNvPr id="292" name="Google Shape;292;p29"/>
          <p:cNvGrpSpPr/>
          <p:nvPr/>
        </p:nvGrpSpPr>
        <p:grpSpPr>
          <a:xfrm>
            <a:off x="713229" y="207278"/>
            <a:ext cx="2811988" cy="1476912"/>
            <a:chOff x="-612524" y="1414514"/>
            <a:chExt cx="3202355" cy="1681941"/>
          </a:xfrm>
        </p:grpSpPr>
        <p:sp>
          <p:nvSpPr>
            <p:cNvPr id="293" name="Google Shape;293;p29"/>
            <p:cNvSpPr/>
            <p:nvPr/>
          </p:nvSpPr>
          <p:spPr>
            <a:xfrm rot="5846029">
              <a:off x="576596" y="755316"/>
              <a:ext cx="770017" cy="3074472"/>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9"/>
            <p:cNvSpPr/>
            <p:nvPr/>
          </p:nvSpPr>
          <p:spPr>
            <a:xfrm rot="5845884">
              <a:off x="804296" y="2189998"/>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9"/>
            <p:cNvSpPr/>
            <p:nvPr/>
          </p:nvSpPr>
          <p:spPr>
            <a:xfrm rot="4954116" flipH="1">
              <a:off x="1751371" y="1005123"/>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6" name="Google Shape;296;p29"/>
          <p:cNvGrpSpPr/>
          <p:nvPr/>
        </p:nvGrpSpPr>
        <p:grpSpPr>
          <a:xfrm flipH="1">
            <a:off x="5661058" y="3035453"/>
            <a:ext cx="2965397" cy="1951170"/>
            <a:chOff x="-841329" y="1414514"/>
            <a:chExt cx="3377061" cy="2222037"/>
          </a:xfrm>
        </p:grpSpPr>
        <p:sp>
          <p:nvSpPr>
            <p:cNvPr id="297" name="Google Shape;297;p29"/>
            <p:cNvSpPr/>
            <p:nvPr/>
          </p:nvSpPr>
          <p:spPr>
            <a:xfrm rot="5846029">
              <a:off x="576596" y="755316"/>
              <a:ext cx="770017" cy="3074472"/>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29"/>
            <p:cNvSpPr/>
            <p:nvPr/>
          </p:nvSpPr>
          <p:spPr>
            <a:xfrm rot="-5845884" flipH="1">
              <a:off x="21454" y="2099866"/>
              <a:ext cx="558608" cy="2230694"/>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9"/>
            <p:cNvSpPr/>
            <p:nvPr/>
          </p:nvSpPr>
          <p:spPr>
            <a:xfrm rot="4954116" flipH="1">
              <a:off x="917069" y="1005123"/>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3">
  <p:cSld name="CUSTOM_7_1_1">
    <p:spTree>
      <p:nvGrpSpPr>
        <p:cNvPr id="1" name="Shape 300"/>
        <p:cNvGrpSpPr/>
        <p:nvPr/>
      </p:nvGrpSpPr>
      <p:grpSpPr>
        <a:xfrm>
          <a:off x="0" y="0"/>
          <a:ext cx="0" cy="0"/>
          <a:chOff x="0" y="0"/>
          <a:chExt cx="0" cy="0"/>
        </a:xfrm>
      </p:grpSpPr>
      <p:grpSp>
        <p:nvGrpSpPr>
          <p:cNvPr id="301" name="Google Shape;301;p30"/>
          <p:cNvGrpSpPr/>
          <p:nvPr/>
        </p:nvGrpSpPr>
        <p:grpSpPr>
          <a:xfrm rot="10800000" flipH="1">
            <a:off x="5447976" y="170064"/>
            <a:ext cx="3202355" cy="1681941"/>
            <a:chOff x="-612524" y="1414514"/>
            <a:chExt cx="3202355" cy="1681941"/>
          </a:xfrm>
        </p:grpSpPr>
        <p:sp>
          <p:nvSpPr>
            <p:cNvPr id="302" name="Google Shape;302;p30"/>
            <p:cNvSpPr/>
            <p:nvPr/>
          </p:nvSpPr>
          <p:spPr>
            <a:xfrm rot="5846029">
              <a:off x="576596" y="755316"/>
              <a:ext cx="770017" cy="3074472"/>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0"/>
            <p:cNvSpPr/>
            <p:nvPr/>
          </p:nvSpPr>
          <p:spPr>
            <a:xfrm rot="5845884">
              <a:off x="804296" y="2189998"/>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0"/>
            <p:cNvSpPr/>
            <p:nvPr/>
          </p:nvSpPr>
          <p:spPr>
            <a:xfrm rot="4954116" flipH="1">
              <a:off x="1751371" y="1005123"/>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5" name="Google Shape;305;p30"/>
          <p:cNvGrpSpPr/>
          <p:nvPr/>
        </p:nvGrpSpPr>
        <p:grpSpPr>
          <a:xfrm>
            <a:off x="142731" y="3620023"/>
            <a:ext cx="884239" cy="1032187"/>
            <a:chOff x="7862735" y="208021"/>
            <a:chExt cx="1093002" cy="1275881"/>
          </a:xfrm>
        </p:grpSpPr>
        <p:grpSp>
          <p:nvGrpSpPr>
            <p:cNvPr id="306" name="Google Shape;306;p30"/>
            <p:cNvGrpSpPr/>
            <p:nvPr/>
          </p:nvGrpSpPr>
          <p:grpSpPr>
            <a:xfrm>
              <a:off x="7862735" y="208021"/>
              <a:ext cx="568046" cy="662955"/>
              <a:chOff x="3043650" y="3588975"/>
              <a:chExt cx="585675" cy="683600"/>
            </a:xfrm>
          </p:grpSpPr>
          <p:sp>
            <p:nvSpPr>
              <p:cNvPr id="307" name="Google Shape;307;p30"/>
              <p:cNvSpPr/>
              <p:nvPr/>
            </p:nvSpPr>
            <p:spPr>
              <a:xfrm>
                <a:off x="3043650" y="3588975"/>
                <a:ext cx="585675" cy="683600"/>
              </a:xfrm>
              <a:custGeom>
                <a:avLst/>
                <a:gdLst/>
                <a:ahLst/>
                <a:cxnLst/>
                <a:rect l="l" t="t" r="r" b="b"/>
                <a:pathLst>
                  <a:path w="23427" h="27344" extrusionOk="0">
                    <a:moveTo>
                      <a:pt x="8373" y="1"/>
                    </a:moveTo>
                    <a:cubicBezTo>
                      <a:pt x="8306" y="1"/>
                      <a:pt x="8239" y="4"/>
                      <a:pt x="8172" y="11"/>
                    </a:cubicBezTo>
                    <a:cubicBezTo>
                      <a:pt x="7744" y="11"/>
                      <a:pt x="7355" y="127"/>
                      <a:pt x="7044" y="361"/>
                    </a:cubicBezTo>
                    <a:cubicBezTo>
                      <a:pt x="6460" y="867"/>
                      <a:pt x="6032" y="1528"/>
                      <a:pt x="5760" y="2268"/>
                    </a:cubicBezTo>
                    <a:cubicBezTo>
                      <a:pt x="5448" y="2929"/>
                      <a:pt x="5254" y="3630"/>
                      <a:pt x="5215" y="4369"/>
                    </a:cubicBezTo>
                    <a:cubicBezTo>
                      <a:pt x="5215" y="5069"/>
                      <a:pt x="5371" y="5731"/>
                      <a:pt x="5721" y="6353"/>
                    </a:cubicBezTo>
                    <a:cubicBezTo>
                      <a:pt x="6032" y="6898"/>
                      <a:pt x="6343" y="7404"/>
                      <a:pt x="6733" y="7910"/>
                    </a:cubicBezTo>
                    <a:cubicBezTo>
                      <a:pt x="7083" y="8377"/>
                      <a:pt x="7433" y="8805"/>
                      <a:pt x="7783" y="9155"/>
                    </a:cubicBezTo>
                    <a:cubicBezTo>
                      <a:pt x="8289" y="9739"/>
                      <a:pt x="8873" y="10323"/>
                      <a:pt x="9457" y="10867"/>
                    </a:cubicBezTo>
                    <a:cubicBezTo>
                      <a:pt x="9885" y="11218"/>
                      <a:pt x="10118" y="11412"/>
                      <a:pt x="10118" y="11412"/>
                    </a:cubicBezTo>
                    <a:cubicBezTo>
                      <a:pt x="10313" y="11607"/>
                      <a:pt x="10507" y="11724"/>
                      <a:pt x="10663" y="11840"/>
                    </a:cubicBezTo>
                    <a:lnTo>
                      <a:pt x="10429" y="11762"/>
                    </a:lnTo>
                    <a:cubicBezTo>
                      <a:pt x="10157" y="11685"/>
                      <a:pt x="9924" y="11646"/>
                      <a:pt x="9924" y="11646"/>
                    </a:cubicBezTo>
                    <a:cubicBezTo>
                      <a:pt x="8490" y="11373"/>
                      <a:pt x="7087" y="11249"/>
                      <a:pt x="5661" y="11249"/>
                    </a:cubicBezTo>
                    <a:cubicBezTo>
                      <a:pt x="5461" y="11249"/>
                      <a:pt x="5261" y="11252"/>
                      <a:pt x="5059" y="11257"/>
                    </a:cubicBezTo>
                    <a:cubicBezTo>
                      <a:pt x="4242" y="11257"/>
                      <a:pt x="3425" y="11334"/>
                      <a:pt x="2608" y="11490"/>
                    </a:cubicBezTo>
                    <a:cubicBezTo>
                      <a:pt x="1791" y="11607"/>
                      <a:pt x="1051" y="12035"/>
                      <a:pt x="468" y="12657"/>
                    </a:cubicBezTo>
                    <a:cubicBezTo>
                      <a:pt x="234" y="12969"/>
                      <a:pt x="39" y="13358"/>
                      <a:pt x="39" y="13786"/>
                    </a:cubicBezTo>
                    <a:cubicBezTo>
                      <a:pt x="1" y="14214"/>
                      <a:pt x="78" y="14603"/>
                      <a:pt x="195" y="14992"/>
                    </a:cubicBezTo>
                    <a:cubicBezTo>
                      <a:pt x="468" y="15693"/>
                      <a:pt x="896" y="16354"/>
                      <a:pt x="1440" y="16860"/>
                    </a:cubicBezTo>
                    <a:cubicBezTo>
                      <a:pt x="1985" y="17366"/>
                      <a:pt x="2569" y="17755"/>
                      <a:pt x="3269" y="18028"/>
                    </a:cubicBezTo>
                    <a:cubicBezTo>
                      <a:pt x="3853" y="18300"/>
                      <a:pt x="4515" y="18456"/>
                      <a:pt x="5215" y="18495"/>
                    </a:cubicBezTo>
                    <a:cubicBezTo>
                      <a:pt x="5413" y="18514"/>
                      <a:pt x="5612" y="18524"/>
                      <a:pt x="5809" y="18524"/>
                    </a:cubicBezTo>
                    <a:cubicBezTo>
                      <a:pt x="6776" y="18524"/>
                      <a:pt x="7728" y="18292"/>
                      <a:pt x="8600" y="17872"/>
                    </a:cubicBezTo>
                    <a:lnTo>
                      <a:pt x="10390" y="17094"/>
                    </a:lnTo>
                    <a:lnTo>
                      <a:pt x="10390" y="17094"/>
                    </a:lnTo>
                    <a:cubicBezTo>
                      <a:pt x="9457" y="18378"/>
                      <a:pt x="8834" y="19895"/>
                      <a:pt x="8600" y="21491"/>
                    </a:cubicBezTo>
                    <a:cubicBezTo>
                      <a:pt x="8406" y="22269"/>
                      <a:pt x="8445" y="23086"/>
                      <a:pt x="8639" y="23865"/>
                    </a:cubicBezTo>
                    <a:cubicBezTo>
                      <a:pt x="8756" y="24254"/>
                      <a:pt x="8912" y="24604"/>
                      <a:pt x="9106" y="24954"/>
                    </a:cubicBezTo>
                    <a:cubicBezTo>
                      <a:pt x="9301" y="25304"/>
                      <a:pt x="9495" y="25616"/>
                      <a:pt x="9729" y="25927"/>
                    </a:cubicBezTo>
                    <a:cubicBezTo>
                      <a:pt x="9962" y="26238"/>
                      <a:pt x="10235" y="26511"/>
                      <a:pt x="10546" y="26783"/>
                    </a:cubicBezTo>
                    <a:cubicBezTo>
                      <a:pt x="10857" y="26978"/>
                      <a:pt x="11208" y="27172"/>
                      <a:pt x="11597" y="27250"/>
                    </a:cubicBezTo>
                    <a:cubicBezTo>
                      <a:pt x="11838" y="27313"/>
                      <a:pt x="12083" y="27344"/>
                      <a:pt x="12326" y="27344"/>
                    </a:cubicBezTo>
                    <a:cubicBezTo>
                      <a:pt x="12831" y="27344"/>
                      <a:pt x="13330" y="27214"/>
                      <a:pt x="13776" y="26978"/>
                    </a:cubicBezTo>
                    <a:cubicBezTo>
                      <a:pt x="14399" y="26627"/>
                      <a:pt x="14904" y="26083"/>
                      <a:pt x="15216" y="25421"/>
                    </a:cubicBezTo>
                    <a:cubicBezTo>
                      <a:pt x="15488" y="24837"/>
                      <a:pt x="15644" y="24215"/>
                      <a:pt x="15683" y="23553"/>
                    </a:cubicBezTo>
                    <a:cubicBezTo>
                      <a:pt x="15838" y="21724"/>
                      <a:pt x="15799" y="19857"/>
                      <a:pt x="15527" y="18028"/>
                    </a:cubicBezTo>
                    <a:lnTo>
                      <a:pt x="15527" y="18028"/>
                    </a:lnTo>
                    <a:cubicBezTo>
                      <a:pt x="17045" y="18923"/>
                      <a:pt x="18679" y="19701"/>
                      <a:pt x="20352" y="20323"/>
                    </a:cubicBezTo>
                    <a:cubicBezTo>
                      <a:pt x="20755" y="20485"/>
                      <a:pt x="21195" y="20572"/>
                      <a:pt x="21647" y="20572"/>
                    </a:cubicBezTo>
                    <a:cubicBezTo>
                      <a:pt x="21850" y="20572"/>
                      <a:pt x="22054" y="20554"/>
                      <a:pt x="22259" y="20518"/>
                    </a:cubicBezTo>
                    <a:cubicBezTo>
                      <a:pt x="22609" y="20440"/>
                      <a:pt x="22882" y="20207"/>
                      <a:pt x="23076" y="19934"/>
                    </a:cubicBezTo>
                    <a:cubicBezTo>
                      <a:pt x="23193" y="19623"/>
                      <a:pt x="23193" y="19273"/>
                      <a:pt x="23115" y="18962"/>
                    </a:cubicBezTo>
                    <a:cubicBezTo>
                      <a:pt x="22998" y="18650"/>
                      <a:pt x="22882" y="18378"/>
                      <a:pt x="22726" y="18144"/>
                    </a:cubicBezTo>
                    <a:cubicBezTo>
                      <a:pt x="22570" y="17872"/>
                      <a:pt x="22415" y="17638"/>
                      <a:pt x="22220" y="17405"/>
                    </a:cubicBezTo>
                    <a:cubicBezTo>
                      <a:pt x="21909" y="16977"/>
                      <a:pt x="21520" y="16588"/>
                      <a:pt x="21131" y="16238"/>
                    </a:cubicBezTo>
                    <a:cubicBezTo>
                      <a:pt x="20391" y="15615"/>
                      <a:pt x="19613" y="15109"/>
                      <a:pt x="18757" y="14681"/>
                    </a:cubicBezTo>
                    <a:cubicBezTo>
                      <a:pt x="18134" y="14370"/>
                      <a:pt x="17589" y="14136"/>
                      <a:pt x="17084" y="13942"/>
                    </a:cubicBezTo>
                    <a:lnTo>
                      <a:pt x="17084" y="13942"/>
                    </a:lnTo>
                    <a:cubicBezTo>
                      <a:pt x="17297" y="13956"/>
                      <a:pt x="17511" y="13965"/>
                      <a:pt x="17723" y="13965"/>
                    </a:cubicBezTo>
                    <a:cubicBezTo>
                      <a:pt x="18089" y="13965"/>
                      <a:pt x="18450" y="13938"/>
                      <a:pt x="18796" y="13864"/>
                    </a:cubicBezTo>
                    <a:cubicBezTo>
                      <a:pt x="19496" y="13708"/>
                      <a:pt x="20158" y="13397"/>
                      <a:pt x="20703" y="12930"/>
                    </a:cubicBezTo>
                    <a:cubicBezTo>
                      <a:pt x="21247" y="12502"/>
                      <a:pt x="21714" y="11957"/>
                      <a:pt x="22103" y="11373"/>
                    </a:cubicBezTo>
                    <a:cubicBezTo>
                      <a:pt x="22493" y="10790"/>
                      <a:pt x="22804" y="10206"/>
                      <a:pt x="23076" y="9544"/>
                    </a:cubicBezTo>
                    <a:cubicBezTo>
                      <a:pt x="23310" y="8922"/>
                      <a:pt x="23427" y="8260"/>
                      <a:pt x="23388" y="7560"/>
                    </a:cubicBezTo>
                    <a:cubicBezTo>
                      <a:pt x="23349" y="6898"/>
                      <a:pt x="23115" y="6276"/>
                      <a:pt x="22648" y="5770"/>
                    </a:cubicBezTo>
                    <a:cubicBezTo>
                      <a:pt x="22009" y="5039"/>
                      <a:pt x="21108" y="4619"/>
                      <a:pt x="20169" y="4619"/>
                    </a:cubicBezTo>
                    <a:cubicBezTo>
                      <a:pt x="19907" y="4619"/>
                      <a:pt x="19643" y="4651"/>
                      <a:pt x="19380" y="4719"/>
                    </a:cubicBezTo>
                    <a:cubicBezTo>
                      <a:pt x="18835" y="4875"/>
                      <a:pt x="18368" y="5147"/>
                      <a:pt x="17979" y="5497"/>
                    </a:cubicBezTo>
                    <a:cubicBezTo>
                      <a:pt x="17628" y="5809"/>
                      <a:pt x="17278" y="6120"/>
                      <a:pt x="16967" y="6470"/>
                    </a:cubicBezTo>
                    <a:cubicBezTo>
                      <a:pt x="16344" y="7132"/>
                      <a:pt x="14165" y="9311"/>
                      <a:pt x="14165" y="9311"/>
                    </a:cubicBezTo>
                    <a:cubicBezTo>
                      <a:pt x="14126" y="8688"/>
                      <a:pt x="13815" y="7638"/>
                      <a:pt x="13698" y="6782"/>
                    </a:cubicBezTo>
                    <a:cubicBezTo>
                      <a:pt x="13465" y="5536"/>
                      <a:pt x="13037" y="4330"/>
                      <a:pt x="12453" y="3201"/>
                    </a:cubicBezTo>
                    <a:cubicBezTo>
                      <a:pt x="12064" y="2579"/>
                      <a:pt x="11636" y="1995"/>
                      <a:pt x="11169" y="1489"/>
                    </a:cubicBezTo>
                    <a:cubicBezTo>
                      <a:pt x="10624" y="944"/>
                      <a:pt x="10001" y="516"/>
                      <a:pt x="9301" y="205"/>
                    </a:cubicBezTo>
                    <a:cubicBezTo>
                      <a:pt x="9011" y="76"/>
                      <a:pt x="8694" y="1"/>
                      <a:pt x="83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0"/>
              <p:cNvSpPr/>
              <p:nvPr/>
            </p:nvSpPr>
            <p:spPr>
              <a:xfrm>
                <a:off x="3380250" y="3921525"/>
                <a:ext cx="25325" cy="24525"/>
              </a:xfrm>
              <a:custGeom>
                <a:avLst/>
                <a:gdLst/>
                <a:ahLst/>
                <a:cxnLst/>
                <a:rect l="l" t="t" r="r" b="b"/>
                <a:pathLst>
                  <a:path w="1013" h="981" extrusionOk="0">
                    <a:moveTo>
                      <a:pt x="584" y="406"/>
                    </a:moveTo>
                    <a:cubicBezTo>
                      <a:pt x="623" y="445"/>
                      <a:pt x="623" y="445"/>
                      <a:pt x="623" y="484"/>
                    </a:cubicBezTo>
                    <a:cubicBezTo>
                      <a:pt x="623" y="523"/>
                      <a:pt x="623" y="523"/>
                      <a:pt x="623" y="562"/>
                    </a:cubicBezTo>
                    <a:lnTo>
                      <a:pt x="584" y="562"/>
                    </a:lnTo>
                    <a:cubicBezTo>
                      <a:pt x="545" y="562"/>
                      <a:pt x="507" y="562"/>
                      <a:pt x="468" y="523"/>
                    </a:cubicBezTo>
                    <a:cubicBezTo>
                      <a:pt x="468" y="523"/>
                      <a:pt x="468" y="484"/>
                      <a:pt x="468" y="484"/>
                    </a:cubicBezTo>
                    <a:cubicBezTo>
                      <a:pt x="507" y="445"/>
                      <a:pt x="507" y="406"/>
                      <a:pt x="545" y="406"/>
                    </a:cubicBezTo>
                    <a:close/>
                    <a:moveTo>
                      <a:pt x="614" y="1"/>
                    </a:moveTo>
                    <a:cubicBezTo>
                      <a:pt x="591" y="1"/>
                      <a:pt x="568" y="6"/>
                      <a:pt x="545" y="17"/>
                    </a:cubicBezTo>
                    <a:lnTo>
                      <a:pt x="507" y="17"/>
                    </a:lnTo>
                    <a:cubicBezTo>
                      <a:pt x="429" y="17"/>
                      <a:pt x="351" y="56"/>
                      <a:pt x="312" y="95"/>
                    </a:cubicBezTo>
                    <a:cubicBezTo>
                      <a:pt x="234" y="134"/>
                      <a:pt x="156" y="173"/>
                      <a:pt x="117" y="251"/>
                    </a:cubicBezTo>
                    <a:cubicBezTo>
                      <a:pt x="40" y="367"/>
                      <a:pt x="1" y="523"/>
                      <a:pt x="40" y="679"/>
                    </a:cubicBezTo>
                    <a:cubicBezTo>
                      <a:pt x="78" y="795"/>
                      <a:pt x="195" y="912"/>
                      <a:pt x="312" y="951"/>
                    </a:cubicBezTo>
                    <a:cubicBezTo>
                      <a:pt x="370" y="970"/>
                      <a:pt x="438" y="980"/>
                      <a:pt x="507" y="980"/>
                    </a:cubicBezTo>
                    <a:cubicBezTo>
                      <a:pt x="575" y="980"/>
                      <a:pt x="643" y="970"/>
                      <a:pt x="701" y="951"/>
                    </a:cubicBezTo>
                    <a:cubicBezTo>
                      <a:pt x="779" y="912"/>
                      <a:pt x="896" y="834"/>
                      <a:pt x="935" y="756"/>
                    </a:cubicBezTo>
                    <a:cubicBezTo>
                      <a:pt x="1012" y="679"/>
                      <a:pt x="1012" y="562"/>
                      <a:pt x="1012" y="484"/>
                    </a:cubicBezTo>
                    <a:cubicBezTo>
                      <a:pt x="1012" y="289"/>
                      <a:pt x="935" y="134"/>
                      <a:pt x="779" y="56"/>
                    </a:cubicBezTo>
                    <a:cubicBezTo>
                      <a:pt x="724" y="28"/>
                      <a:pt x="669" y="1"/>
                      <a:pt x="61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0"/>
              <p:cNvSpPr/>
              <p:nvPr/>
            </p:nvSpPr>
            <p:spPr>
              <a:xfrm>
                <a:off x="3414300" y="3988875"/>
                <a:ext cx="27275" cy="28100"/>
              </a:xfrm>
              <a:custGeom>
                <a:avLst/>
                <a:gdLst/>
                <a:ahLst/>
                <a:cxnLst/>
                <a:rect l="l" t="t" r="r" b="b"/>
                <a:pathLst>
                  <a:path w="1091" h="1124" extrusionOk="0">
                    <a:moveTo>
                      <a:pt x="545" y="358"/>
                    </a:moveTo>
                    <a:cubicBezTo>
                      <a:pt x="584" y="358"/>
                      <a:pt x="623" y="397"/>
                      <a:pt x="623" y="436"/>
                    </a:cubicBezTo>
                    <a:cubicBezTo>
                      <a:pt x="623" y="475"/>
                      <a:pt x="584" y="514"/>
                      <a:pt x="545" y="553"/>
                    </a:cubicBezTo>
                    <a:lnTo>
                      <a:pt x="468" y="553"/>
                    </a:lnTo>
                    <a:cubicBezTo>
                      <a:pt x="429" y="514"/>
                      <a:pt x="429" y="475"/>
                      <a:pt x="390" y="475"/>
                    </a:cubicBezTo>
                    <a:cubicBezTo>
                      <a:pt x="390" y="475"/>
                      <a:pt x="429" y="436"/>
                      <a:pt x="429" y="397"/>
                    </a:cubicBezTo>
                    <a:cubicBezTo>
                      <a:pt x="429" y="358"/>
                      <a:pt x="429" y="358"/>
                      <a:pt x="468" y="358"/>
                    </a:cubicBezTo>
                    <a:close/>
                    <a:moveTo>
                      <a:pt x="935" y="592"/>
                    </a:moveTo>
                    <a:cubicBezTo>
                      <a:pt x="935" y="592"/>
                      <a:pt x="935" y="631"/>
                      <a:pt x="935" y="631"/>
                    </a:cubicBezTo>
                    <a:cubicBezTo>
                      <a:pt x="922" y="657"/>
                      <a:pt x="909" y="683"/>
                      <a:pt x="896" y="707"/>
                    </a:cubicBezTo>
                    <a:lnTo>
                      <a:pt x="896" y="707"/>
                    </a:lnTo>
                    <a:cubicBezTo>
                      <a:pt x="897" y="669"/>
                      <a:pt x="935" y="630"/>
                      <a:pt x="935" y="592"/>
                    </a:cubicBezTo>
                    <a:close/>
                    <a:moveTo>
                      <a:pt x="892" y="714"/>
                    </a:moveTo>
                    <a:cubicBezTo>
                      <a:pt x="867" y="760"/>
                      <a:pt x="843" y="801"/>
                      <a:pt x="818" y="825"/>
                    </a:cubicBezTo>
                    <a:cubicBezTo>
                      <a:pt x="763" y="853"/>
                      <a:pt x="688" y="880"/>
                      <a:pt x="622" y="880"/>
                    </a:cubicBezTo>
                    <a:cubicBezTo>
                      <a:pt x="594" y="880"/>
                      <a:pt x="568" y="876"/>
                      <a:pt x="545" y="864"/>
                    </a:cubicBezTo>
                    <a:lnTo>
                      <a:pt x="584" y="864"/>
                    </a:lnTo>
                    <a:cubicBezTo>
                      <a:pt x="699" y="864"/>
                      <a:pt x="814" y="826"/>
                      <a:pt x="892" y="714"/>
                    </a:cubicBezTo>
                    <a:close/>
                    <a:moveTo>
                      <a:pt x="469" y="1"/>
                    </a:moveTo>
                    <a:cubicBezTo>
                      <a:pt x="302" y="1"/>
                      <a:pt x="146" y="106"/>
                      <a:pt x="78" y="242"/>
                    </a:cubicBezTo>
                    <a:cubicBezTo>
                      <a:pt x="1" y="397"/>
                      <a:pt x="1" y="592"/>
                      <a:pt x="78" y="747"/>
                    </a:cubicBezTo>
                    <a:cubicBezTo>
                      <a:pt x="117" y="864"/>
                      <a:pt x="234" y="981"/>
                      <a:pt x="351" y="1059"/>
                    </a:cubicBezTo>
                    <a:cubicBezTo>
                      <a:pt x="419" y="1104"/>
                      <a:pt x="501" y="1123"/>
                      <a:pt x="580" y="1123"/>
                    </a:cubicBezTo>
                    <a:cubicBezTo>
                      <a:pt x="637" y="1123"/>
                      <a:pt x="692" y="1114"/>
                      <a:pt x="740" y="1098"/>
                    </a:cubicBezTo>
                    <a:cubicBezTo>
                      <a:pt x="857" y="1020"/>
                      <a:pt x="935" y="942"/>
                      <a:pt x="1012" y="864"/>
                    </a:cubicBezTo>
                    <a:cubicBezTo>
                      <a:pt x="1051" y="786"/>
                      <a:pt x="1090" y="670"/>
                      <a:pt x="1090" y="592"/>
                    </a:cubicBezTo>
                    <a:cubicBezTo>
                      <a:pt x="1090" y="475"/>
                      <a:pt x="1051" y="397"/>
                      <a:pt x="1012" y="358"/>
                    </a:cubicBezTo>
                    <a:cubicBezTo>
                      <a:pt x="973" y="242"/>
                      <a:pt x="896" y="164"/>
                      <a:pt x="818" y="86"/>
                    </a:cubicBezTo>
                    <a:cubicBezTo>
                      <a:pt x="779" y="86"/>
                      <a:pt x="740" y="47"/>
                      <a:pt x="701" y="47"/>
                    </a:cubicBezTo>
                    <a:lnTo>
                      <a:pt x="740" y="86"/>
                    </a:lnTo>
                    <a:cubicBezTo>
                      <a:pt x="701" y="47"/>
                      <a:pt x="623" y="8"/>
                      <a:pt x="545" y="8"/>
                    </a:cubicBezTo>
                    <a:cubicBezTo>
                      <a:pt x="520" y="3"/>
                      <a:pt x="494" y="1"/>
                      <a:pt x="469"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0"/>
              <p:cNvSpPr/>
              <p:nvPr/>
            </p:nvSpPr>
            <p:spPr>
              <a:xfrm>
                <a:off x="3328700" y="3978600"/>
                <a:ext cx="24350" cy="25075"/>
              </a:xfrm>
              <a:custGeom>
                <a:avLst/>
                <a:gdLst/>
                <a:ahLst/>
                <a:cxnLst/>
                <a:rect l="l" t="t" r="r" b="b"/>
                <a:pathLst>
                  <a:path w="974" h="1003" extrusionOk="0">
                    <a:moveTo>
                      <a:pt x="545" y="302"/>
                    </a:moveTo>
                    <a:cubicBezTo>
                      <a:pt x="584" y="302"/>
                      <a:pt x="662" y="341"/>
                      <a:pt x="662" y="419"/>
                    </a:cubicBezTo>
                    <a:cubicBezTo>
                      <a:pt x="701" y="458"/>
                      <a:pt x="662" y="536"/>
                      <a:pt x="584" y="536"/>
                    </a:cubicBezTo>
                    <a:lnTo>
                      <a:pt x="467" y="536"/>
                    </a:lnTo>
                    <a:cubicBezTo>
                      <a:pt x="467" y="536"/>
                      <a:pt x="428" y="497"/>
                      <a:pt x="428" y="497"/>
                    </a:cubicBezTo>
                    <a:cubicBezTo>
                      <a:pt x="428" y="419"/>
                      <a:pt x="467" y="341"/>
                      <a:pt x="545" y="302"/>
                    </a:cubicBezTo>
                    <a:close/>
                    <a:moveTo>
                      <a:pt x="564" y="1"/>
                    </a:moveTo>
                    <a:cubicBezTo>
                      <a:pt x="516" y="1"/>
                      <a:pt x="467" y="10"/>
                      <a:pt x="428" y="30"/>
                    </a:cubicBezTo>
                    <a:cubicBezTo>
                      <a:pt x="0" y="225"/>
                      <a:pt x="39" y="808"/>
                      <a:pt x="467" y="1003"/>
                    </a:cubicBezTo>
                    <a:cubicBezTo>
                      <a:pt x="545" y="1003"/>
                      <a:pt x="623" y="1003"/>
                      <a:pt x="701" y="964"/>
                    </a:cubicBezTo>
                    <a:cubicBezTo>
                      <a:pt x="740" y="925"/>
                      <a:pt x="740" y="886"/>
                      <a:pt x="779" y="808"/>
                    </a:cubicBezTo>
                    <a:cubicBezTo>
                      <a:pt x="779" y="808"/>
                      <a:pt x="779" y="808"/>
                      <a:pt x="779" y="769"/>
                    </a:cubicBezTo>
                    <a:lnTo>
                      <a:pt x="817" y="769"/>
                    </a:lnTo>
                    <a:cubicBezTo>
                      <a:pt x="895" y="691"/>
                      <a:pt x="934" y="614"/>
                      <a:pt x="973" y="497"/>
                    </a:cubicBezTo>
                    <a:cubicBezTo>
                      <a:pt x="973" y="419"/>
                      <a:pt x="973" y="302"/>
                      <a:pt x="934" y="225"/>
                    </a:cubicBezTo>
                    <a:cubicBezTo>
                      <a:pt x="856" y="147"/>
                      <a:pt x="779" y="69"/>
                      <a:pt x="701" y="30"/>
                    </a:cubicBezTo>
                    <a:cubicBezTo>
                      <a:pt x="662" y="10"/>
                      <a:pt x="613" y="1"/>
                      <a:pt x="56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0"/>
              <p:cNvSpPr/>
              <p:nvPr/>
            </p:nvSpPr>
            <p:spPr>
              <a:xfrm>
                <a:off x="3368575" y="3864550"/>
                <a:ext cx="23375" cy="22825"/>
              </a:xfrm>
              <a:custGeom>
                <a:avLst/>
                <a:gdLst/>
                <a:ahLst/>
                <a:cxnLst/>
                <a:rect l="l" t="t" r="r" b="b"/>
                <a:pathLst>
                  <a:path w="935" h="913" extrusionOk="0">
                    <a:moveTo>
                      <a:pt x="584" y="311"/>
                    </a:moveTo>
                    <a:cubicBezTo>
                      <a:pt x="584" y="350"/>
                      <a:pt x="623" y="350"/>
                      <a:pt x="623" y="389"/>
                    </a:cubicBezTo>
                    <a:cubicBezTo>
                      <a:pt x="623" y="428"/>
                      <a:pt x="623" y="506"/>
                      <a:pt x="584" y="584"/>
                    </a:cubicBezTo>
                    <a:lnTo>
                      <a:pt x="507" y="584"/>
                    </a:lnTo>
                    <a:cubicBezTo>
                      <a:pt x="468" y="545"/>
                      <a:pt x="429" y="506"/>
                      <a:pt x="429" y="467"/>
                    </a:cubicBezTo>
                    <a:cubicBezTo>
                      <a:pt x="429" y="428"/>
                      <a:pt x="429" y="389"/>
                      <a:pt x="468" y="350"/>
                    </a:cubicBezTo>
                    <a:cubicBezTo>
                      <a:pt x="468" y="350"/>
                      <a:pt x="468" y="350"/>
                      <a:pt x="507" y="311"/>
                    </a:cubicBezTo>
                    <a:close/>
                    <a:moveTo>
                      <a:pt x="584" y="0"/>
                    </a:moveTo>
                    <a:cubicBezTo>
                      <a:pt x="390" y="0"/>
                      <a:pt x="234" y="39"/>
                      <a:pt x="117" y="195"/>
                    </a:cubicBezTo>
                    <a:cubicBezTo>
                      <a:pt x="40" y="311"/>
                      <a:pt x="1" y="467"/>
                      <a:pt x="40" y="623"/>
                    </a:cubicBezTo>
                    <a:cubicBezTo>
                      <a:pt x="79" y="739"/>
                      <a:pt x="195" y="856"/>
                      <a:pt x="312" y="895"/>
                    </a:cubicBezTo>
                    <a:cubicBezTo>
                      <a:pt x="338" y="908"/>
                      <a:pt x="364" y="912"/>
                      <a:pt x="388" y="912"/>
                    </a:cubicBezTo>
                    <a:cubicBezTo>
                      <a:pt x="437" y="912"/>
                      <a:pt x="481" y="895"/>
                      <a:pt x="507" y="895"/>
                    </a:cubicBezTo>
                    <a:lnTo>
                      <a:pt x="507" y="856"/>
                    </a:lnTo>
                    <a:lnTo>
                      <a:pt x="584" y="856"/>
                    </a:lnTo>
                    <a:cubicBezTo>
                      <a:pt x="662" y="856"/>
                      <a:pt x="779" y="778"/>
                      <a:pt x="818" y="701"/>
                    </a:cubicBezTo>
                    <a:cubicBezTo>
                      <a:pt x="896" y="623"/>
                      <a:pt x="935" y="545"/>
                      <a:pt x="935" y="428"/>
                    </a:cubicBezTo>
                    <a:cubicBezTo>
                      <a:pt x="935" y="350"/>
                      <a:pt x="896" y="311"/>
                      <a:pt x="896" y="273"/>
                    </a:cubicBezTo>
                    <a:cubicBezTo>
                      <a:pt x="818" y="156"/>
                      <a:pt x="701" y="39"/>
                      <a:pt x="584"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0"/>
              <p:cNvSpPr/>
              <p:nvPr/>
            </p:nvSpPr>
            <p:spPr>
              <a:xfrm>
                <a:off x="3441550" y="3907600"/>
                <a:ext cx="23375" cy="22150"/>
              </a:xfrm>
              <a:custGeom>
                <a:avLst/>
                <a:gdLst/>
                <a:ahLst/>
                <a:cxnLst/>
                <a:rect l="l" t="t" r="r" b="b"/>
                <a:pathLst>
                  <a:path w="935" h="886" extrusionOk="0">
                    <a:moveTo>
                      <a:pt x="448" y="0"/>
                    </a:moveTo>
                    <a:cubicBezTo>
                      <a:pt x="389" y="0"/>
                      <a:pt x="331" y="10"/>
                      <a:pt x="273" y="29"/>
                    </a:cubicBezTo>
                    <a:cubicBezTo>
                      <a:pt x="195" y="68"/>
                      <a:pt x="117" y="107"/>
                      <a:pt x="39" y="185"/>
                    </a:cubicBezTo>
                    <a:cubicBezTo>
                      <a:pt x="0" y="263"/>
                      <a:pt x="0" y="341"/>
                      <a:pt x="0" y="457"/>
                    </a:cubicBezTo>
                    <a:cubicBezTo>
                      <a:pt x="0" y="535"/>
                      <a:pt x="39" y="613"/>
                      <a:pt x="78" y="691"/>
                    </a:cubicBezTo>
                    <a:cubicBezTo>
                      <a:pt x="156" y="808"/>
                      <a:pt x="312" y="846"/>
                      <a:pt x="467" y="885"/>
                    </a:cubicBezTo>
                    <a:cubicBezTo>
                      <a:pt x="584" y="846"/>
                      <a:pt x="701" y="808"/>
                      <a:pt x="778" y="730"/>
                    </a:cubicBezTo>
                    <a:cubicBezTo>
                      <a:pt x="895" y="652"/>
                      <a:pt x="934" y="496"/>
                      <a:pt x="895" y="379"/>
                    </a:cubicBezTo>
                    <a:cubicBezTo>
                      <a:pt x="895" y="302"/>
                      <a:pt x="817" y="224"/>
                      <a:pt x="740" y="185"/>
                    </a:cubicBezTo>
                    <a:cubicBezTo>
                      <a:pt x="701" y="107"/>
                      <a:pt x="662" y="68"/>
                      <a:pt x="623" y="29"/>
                    </a:cubicBezTo>
                    <a:cubicBezTo>
                      <a:pt x="564" y="10"/>
                      <a:pt x="506" y="0"/>
                      <a:pt x="448"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0"/>
              <p:cNvSpPr/>
              <p:nvPr/>
            </p:nvSpPr>
            <p:spPr>
              <a:xfrm>
                <a:off x="3309225" y="3908200"/>
                <a:ext cx="22400" cy="21550"/>
              </a:xfrm>
              <a:custGeom>
                <a:avLst/>
                <a:gdLst/>
                <a:ahLst/>
                <a:cxnLst/>
                <a:rect l="l" t="t" r="r" b="b"/>
                <a:pathLst>
                  <a:path w="896" h="862" extrusionOk="0">
                    <a:moveTo>
                      <a:pt x="448" y="287"/>
                    </a:moveTo>
                    <a:cubicBezTo>
                      <a:pt x="478" y="287"/>
                      <a:pt x="507" y="297"/>
                      <a:pt x="546" y="317"/>
                    </a:cubicBezTo>
                    <a:cubicBezTo>
                      <a:pt x="546" y="355"/>
                      <a:pt x="546" y="394"/>
                      <a:pt x="546" y="433"/>
                    </a:cubicBezTo>
                    <a:cubicBezTo>
                      <a:pt x="507" y="472"/>
                      <a:pt x="468" y="472"/>
                      <a:pt x="468" y="511"/>
                    </a:cubicBezTo>
                    <a:lnTo>
                      <a:pt x="351" y="511"/>
                    </a:lnTo>
                    <a:cubicBezTo>
                      <a:pt x="312" y="472"/>
                      <a:pt x="273" y="433"/>
                      <a:pt x="273" y="394"/>
                    </a:cubicBezTo>
                    <a:cubicBezTo>
                      <a:pt x="273" y="355"/>
                      <a:pt x="312" y="317"/>
                      <a:pt x="351" y="317"/>
                    </a:cubicBezTo>
                    <a:cubicBezTo>
                      <a:pt x="390" y="297"/>
                      <a:pt x="419" y="287"/>
                      <a:pt x="448" y="287"/>
                    </a:cubicBezTo>
                    <a:close/>
                    <a:moveTo>
                      <a:pt x="369" y="0"/>
                    </a:moveTo>
                    <a:cubicBezTo>
                      <a:pt x="163" y="0"/>
                      <a:pt x="1" y="181"/>
                      <a:pt x="1" y="394"/>
                    </a:cubicBezTo>
                    <a:cubicBezTo>
                      <a:pt x="1" y="433"/>
                      <a:pt x="1" y="472"/>
                      <a:pt x="1" y="511"/>
                    </a:cubicBezTo>
                    <a:cubicBezTo>
                      <a:pt x="1" y="628"/>
                      <a:pt x="79" y="784"/>
                      <a:pt x="234" y="861"/>
                    </a:cubicBezTo>
                    <a:lnTo>
                      <a:pt x="468" y="861"/>
                    </a:lnTo>
                    <a:lnTo>
                      <a:pt x="468" y="822"/>
                    </a:lnTo>
                    <a:lnTo>
                      <a:pt x="585" y="822"/>
                    </a:lnTo>
                    <a:lnTo>
                      <a:pt x="701" y="784"/>
                    </a:lnTo>
                    <a:cubicBezTo>
                      <a:pt x="818" y="706"/>
                      <a:pt x="896" y="589"/>
                      <a:pt x="896" y="433"/>
                    </a:cubicBezTo>
                    <a:cubicBezTo>
                      <a:pt x="896" y="355"/>
                      <a:pt x="857" y="239"/>
                      <a:pt x="779" y="161"/>
                    </a:cubicBezTo>
                    <a:cubicBezTo>
                      <a:pt x="740" y="161"/>
                      <a:pt x="740" y="122"/>
                      <a:pt x="701" y="83"/>
                    </a:cubicBezTo>
                    <a:cubicBezTo>
                      <a:pt x="624" y="44"/>
                      <a:pt x="546" y="5"/>
                      <a:pt x="429" y="5"/>
                    </a:cubicBezTo>
                    <a:cubicBezTo>
                      <a:pt x="409" y="2"/>
                      <a:pt x="389" y="0"/>
                      <a:pt x="369"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4" name="Google Shape;314;p30"/>
            <p:cNvGrpSpPr/>
            <p:nvPr/>
          </p:nvGrpSpPr>
          <p:grpSpPr>
            <a:xfrm>
              <a:off x="8319889" y="870976"/>
              <a:ext cx="635848" cy="612926"/>
              <a:chOff x="3762575" y="3653050"/>
              <a:chExt cx="496175" cy="478325"/>
            </a:xfrm>
          </p:grpSpPr>
          <p:sp>
            <p:nvSpPr>
              <p:cNvPr id="315" name="Google Shape;315;p30"/>
              <p:cNvSpPr/>
              <p:nvPr/>
            </p:nvSpPr>
            <p:spPr>
              <a:xfrm>
                <a:off x="3762575" y="3653050"/>
                <a:ext cx="496175" cy="478325"/>
              </a:xfrm>
              <a:custGeom>
                <a:avLst/>
                <a:gdLst/>
                <a:ahLst/>
                <a:cxnLst/>
                <a:rect l="l" t="t" r="r" b="b"/>
                <a:pathLst>
                  <a:path w="19847" h="19133" extrusionOk="0">
                    <a:moveTo>
                      <a:pt x="7519" y="1"/>
                    </a:moveTo>
                    <a:cubicBezTo>
                      <a:pt x="7371" y="1"/>
                      <a:pt x="7223" y="20"/>
                      <a:pt x="7083" y="55"/>
                    </a:cubicBezTo>
                    <a:cubicBezTo>
                      <a:pt x="6772" y="172"/>
                      <a:pt x="6460" y="327"/>
                      <a:pt x="6227" y="522"/>
                    </a:cubicBezTo>
                    <a:cubicBezTo>
                      <a:pt x="5760" y="911"/>
                      <a:pt x="5371" y="1417"/>
                      <a:pt x="5137" y="1962"/>
                    </a:cubicBezTo>
                    <a:cubicBezTo>
                      <a:pt x="4904" y="2506"/>
                      <a:pt x="4787" y="3090"/>
                      <a:pt x="4748" y="3635"/>
                    </a:cubicBezTo>
                    <a:cubicBezTo>
                      <a:pt x="4748" y="4180"/>
                      <a:pt x="4787" y="4724"/>
                      <a:pt x="4943" y="5230"/>
                    </a:cubicBezTo>
                    <a:cubicBezTo>
                      <a:pt x="5176" y="6164"/>
                      <a:pt x="5643" y="7020"/>
                      <a:pt x="6344" y="7682"/>
                    </a:cubicBezTo>
                    <a:lnTo>
                      <a:pt x="7394" y="8810"/>
                    </a:lnTo>
                    <a:cubicBezTo>
                      <a:pt x="6627" y="8595"/>
                      <a:pt x="5846" y="8482"/>
                      <a:pt x="5068" y="8482"/>
                    </a:cubicBezTo>
                    <a:cubicBezTo>
                      <a:pt x="4582" y="8482"/>
                      <a:pt x="4098" y="8526"/>
                      <a:pt x="3620" y="8616"/>
                    </a:cubicBezTo>
                    <a:cubicBezTo>
                      <a:pt x="2958" y="8733"/>
                      <a:pt x="2374" y="8966"/>
                      <a:pt x="1830" y="9316"/>
                    </a:cubicBezTo>
                    <a:cubicBezTo>
                      <a:pt x="1557" y="9511"/>
                      <a:pt x="1324" y="9705"/>
                      <a:pt x="1129" y="9978"/>
                    </a:cubicBezTo>
                    <a:cubicBezTo>
                      <a:pt x="935" y="10211"/>
                      <a:pt x="740" y="10445"/>
                      <a:pt x="545" y="10678"/>
                    </a:cubicBezTo>
                    <a:cubicBezTo>
                      <a:pt x="390" y="10951"/>
                      <a:pt x="234" y="11223"/>
                      <a:pt x="156" y="11534"/>
                    </a:cubicBezTo>
                    <a:cubicBezTo>
                      <a:pt x="40" y="11846"/>
                      <a:pt x="1" y="12157"/>
                      <a:pt x="40" y="12468"/>
                    </a:cubicBezTo>
                    <a:cubicBezTo>
                      <a:pt x="117" y="13052"/>
                      <a:pt x="390" y="13636"/>
                      <a:pt x="857" y="14064"/>
                    </a:cubicBezTo>
                    <a:cubicBezTo>
                      <a:pt x="1285" y="14414"/>
                      <a:pt x="1830" y="14647"/>
                      <a:pt x="2413" y="14686"/>
                    </a:cubicBezTo>
                    <a:cubicBezTo>
                      <a:pt x="2540" y="14696"/>
                      <a:pt x="2669" y="14701"/>
                      <a:pt x="2799" y="14701"/>
                    </a:cubicBezTo>
                    <a:cubicBezTo>
                      <a:pt x="3189" y="14701"/>
                      <a:pt x="3590" y="14657"/>
                      <a:pt x="3970" y="14570"/>
                    </a:cubicBezTo>
                    <a:cubicBezTo>
                      <a:pt x="5371" y="14180"/>
                      <a:pt x="6733" y="13636"/>
                      <a:pt x="8056" y="12935"/>
                    </a:cubicBezTo>
                    <a:lnTo>
                      <a:pt x="8056" y="12935"/>
                    </a:lnTo>
                    <a:cubicBezTo>
                      <a:pt x="7783" y="14336"/>
                      <a:pt x="7628" y="15737"/>
                      <a:pt x="7628" y="17177"/>
                    </a:cubicBezTo>
                    <a:cubicBezTo>
                      <a:pt x="7589" y="17722"/>
                      <a:pt x="7744" y="18227"/>
                      <a:pt x="8017" y="18694"/>
                    </a:cubicBezTo>
                    <a:cubicBezTo>
                      <a:pt x="8134" y="18928"/>
                      <a:pt x="8406" y="19084"/>
                      <a:pt x="8678" y="19122"/>
                    </a:cubicBezTo>
                    <a:cubicBezTo>
                      <a:pt x="8724" y="19129"/>
                      <a:pt x="8769" y="19132"/>
                      <a:pt x="8814" y="19132"/>
                    </a:cubicBezTo>
                    <a:cubicBezTo>
                      <a:pt x="9039" y="19132"/>
                      <a:pt x="9256" y="19051"/>
                      <a:pt x="9418" y="18889"/>
                    </a:cubicBezTo>
                    <a:cubicBezTo>
                      <a:pt x="9612" y="18733"/>
                      <a:pt x="9768" y="18578"/>
                      <a:pt x="9924" y="18422"/>
                    </a:cubicBezTo>
                    <a:cubicBezTo>
                      <a:pt x="10079" y="18227"/>
                      <a:pt x="10196" y="18033"/>
                      <a:pt x="10352" y="17838"/>
                    </a:cubicBezTo>
                    <a:cubicBezTo>
                      <a:pt x="10585" y="17488"/>
                      <a:pt x="10780" y="17099"/>
                      <a:pt x="10935" y="16710"/>
                    </a:cubicBezTo>
                    <a:cubicBezTo>
                      <a:pt x="11208" y="15970"/>
                      <a:pt x="11363" y="15270"/>
                      <a:pt x="11480" y="14492"/>
                    </a:cubicBezTo>
                    <a:cubicBezTo>
                      <a:pt x="11519" y="14025"/>
                      <a:pt x="11558" y="13519"/>
                      <a:pt x="11558" y="13052"/>
                    </a:cubicBezTo>
                    <a:cubicBezTo>
                      <a:pt x="11675" y="13480"/>
                      <a:pt x="11869" y="13908"/>
                      <a:pt x="12103" y="14297"/>
                    </a:cubicBezTo>
                    <a:cubicBezTo>
                      <a:pt x="12414" y="14803"/>
                      <a:pt x="12803" y="15192"/>
                      <a:pt x="13309" y="15503"/>
                    </a:cubicBezTo>
                    <a:cubicBezTo>
                      <a:pt x="13815" y="15776"/>
                      <a:pt x="14321" y="16009"/>
                      <a:pt x="14866" y="16126"/>
                    </a:cubicBezTo>
                    <a:cubicBezTo>
                      <a:pt x="15410" y="16243"/>
                      <a:pt x="15955" y="16321"/>
                      <a:pt x="16500" y="16360"/>
                    </a:cubicBezTo>
                    <a:cubicBezTo>
                      <a:pt x="17045" y="16360"/>
                      <a:pt x="17590" y="16282"/>
                      <a:pt x="18095" y="16048"/>
                    </a:cubicBezTo>
                    <a:cubicBezTo>
                      <a:pt x="18601" y="15854"/>
                      <a:pt x="18990" y="15465"/>
                      <a:pt x="19263" y="14998"/>
                    </a:cubicBezTo>
                    <a:cubicBezTo>
                      <a:pt x="19769" y="14142"/>
                      <a:pt x="19730" y="13013"/>
                      <a:pt x="19146" y="12196"/>
                    </a:cubicBezTo>
                    <a:cubicBezTo>
                      <a:pt x="18874" y="11846"/>
                      <a:pt x="18524" y="11573"/>
                      <a:pt x="18173" y="11379"/>
                    </a:cubicBezTo>
                    <a:cubicBezTo>
                      <a:pt x="17823" y="11184"/>
                      <a:pt x="17473" y="11028"/>
                      <a:pt x="17123" y="10873"/>
                    </a:cubicBezTo>
                    <a:cubicBezTo>
                      <a:pt x="16500" y="10600"/>
                      <a:pt x="14204" y="9550"/>
                      <a:pt x="14204" y="9550"/>
                    </a:cubicBezTo>
                    <a:cubicBezTo>
                      <a:pt x="14710" y="9355"/>
                      <a:pt x="15410" y="8810"/>
                      <a:pt x="15994" y="8499"/>
                    </a:cubicBezTo>
                    <a:cubicBezTo>
                      <a:pt x="16889" y="7993"/>
                      <a:pt x="17706" y="7332"/>
                      <a:pt x="18407" y="6553"/>
                    </a:cubicBezTo>
                    <a:cubicBezTo>
                      <a:pt x="18757" y="6125"/>
                      <a:pt x="19068" y="5619"/>
                      <a:pt x="19341" y="5114"/>
                    </a:cubicBezTo>
                    <a:cubicBezTo>
                      <a:pt x="19613" y="4569"/>
                      <a:pt x="19769" y="3985"/>
                      <a:pt x="19808" y="3362"/>
                    </a:cubicBezTo>
                    <a:cubicBezTo>
                      <a:pt x="19847" y="3051"/>
                      <a:pt x="19769" y="2740"/>
                      <a:pt x="19691" y="2467"/>
                    </a:cubicBezTo>
                    <a:cubicBezTo>
                      <a:pt x="19535" y="2156"/>
                      <a:pt x="19341" y="1884"/>
                      <a:pt x="19068" y="1689"/>
                    </a:cubicBezTo>
                    <a:cubicBezTo>
                      <a:pt x="18524" y="1417"/>
                      <a:pt x="17940" y="1261"/>
                      <a:pt x="17317" y="1261"/>
                    </a:cubicBezTo>
                    <a:cubicBezTo>
                      <a:pt x="17161" y="1240"/>
                      <a:pt x="17004" y="1231"/>
                      <a:pt x="16848" y="1231"/>
                    </a:cubicBezTo>
                    <a:cubicBezTo>
                      <a:pt x="16421" y="1231"/>
                      <a:pt x="15993" y="1303"/>
                      <a:pt x="15566" y="1417"/>
                    </a:cubicBezTo>
                    <a:cubicBezTo>
                      <a:pt x="15060" y="1572"/>
                      <a:pt x="14593" y="1923"/>
                      <a:pt x="14204" y="2312"/>
                    </a:cubicBezTo>
                    <a:cubicBezTo>
                      <a:pt x="13893" y="2701"/>
                      <a:pt x="13582" y="3090"/>
                      <a:pt x="13309" y="3518"/>
                    </a:cubicBezTo>
                    <a:cubicBezTo>
                      <a:pt x="13076" y="3907"/>
                      <a:pt x="12842" y="4296"/>
                      <a:pt x="12648" y="4647"/>
                    </a:cubicBezTo>
                    <a:cubicBezTo>
                      <a:pt x="12336" y="5191"/>
                      <a:pt x="12064" y="5775"/>
                      <a:pt x="11830" y="6359"/>
                    </a:cubicBezTo>
                    <a:cubicBezTo>
                      <a:pt x="11636" y="6787"/>
                      <a:pt x="11558" y="7020"/>
                      <a:pt x="11558" y="7020"/>
                    </a:cubicBezTo>
                    <a:cubicBezTo>
                      <a:pt x="11519" y="7215"/>
                      <a:pt x="11441" y="7409"/>
                      <a:pt x="11402" y="7565"/>
                    </a:cubicBezTo>
                    <a:lnTo>
                      <a:pt x="11402" y="7332"/>
                    </a:lnTo>
                    <a:cubicBezTo>
                      <a:pt x="11402" y="7098"/>
                      <a:pt x="11363" y="6904"/>
                      <a:pt x="11363" y="6904"/>
                    </a:cubicBezTo>
                    <a:cubicBezTo>
                      <a:pt x="11169" y="5619"/>
                      <a:pt x="10819" y="4374"/>
                      <a:pt x="10352" y="3168"/>
                    </a:cubicBezTo>
                    <a:cubicBezTo>
                      <a:pt x="10118" y="2545"/>
                      <a:pt x="9846" y="1962"/>
                      <a:pt x="9496" y="1378"/>
                    </a:cubicBezTo>
                    <a:cubicBezTo>
                      <a:pt x="9184" y="794"/>
                      <a:pt x="8678" y="366"/>
                      <a:pt x="8056" y="94"/>
                    </a:cubicBezTo>
                    <a:cubicBezTo>
                      <a:pt x="7884" y="29"/>
                      <a:pt x="7701" y="1"/>
                      <a:pt x="7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0"/>
              <p:cNvSpPr/>
              <p:nvPr/>
            </p:nvSpPr>
            <p:spPr>
              <a:xfrm>
                <a:off x="4023300" y="3908650"/>
                <a:ext cx="20450" cy="19575"/>
              </a:xfrm>
              <a:custGeom>
                <a:avLst/>
                <a:gdLst/>
                <a:ahLst/>
                <a:cxnLst/>
                <a:rect l="l" t="t" r="r" b="b"/>
                <a:pathLst>
                  <a:path w="818" h="783" extrusionOk="0">
                    <a:moveTo>
                      <a:pt x="351" y="337"/>
                    </a:moveTo>
                    <a:cubicBezTo>
                      <a:pt x="390" y="337"/>
                      <a:pt x="390" y="337"/>
                      <a:pt x="429" y="376"/>
                    </a:cubicBezTo>
                    <a:cubicBezTo>
                      <a:pt x="429" y="376"/>
                      <a:pt x="429" y="415"/>
                      <a:pt x="429" y="415"/>
                    </a:cubicBezTo>
                    <a:cubicBezTo>
                      <a:pt x="429" y="454"/>
                      <a:pt x="390" y="454"/>
                      <a:pt x="390" y="454"/>
                    </a:cubicBezTo>
                    <a:lnTo>
                      <a:pt x="312" y="454"/>
                    </a:lnTo>
                    <a:lnTo>
                      <a:pt x="351" y="415"/>
                    </a:lnTo>
                    <a:cubicBezTo>
                      <a:pt x="351" y="415"/>
                      <a:pt x="351" y="376"/>
                      <a:pt x="351" y="337"/>
                    </a:cubicBezTo>
                    <a:close/>
                    <a:moveTo>
                      <a:pt x="361" y="1"/>
                    </a:moveTo>
                    <a:cubicBezTo>
                      <a:pt x="293" y="1"/>
                      <a:pt x="225" y="19"/>
                      <a:pt x="156" y="65"/>
                    </a:cubicBezTo>
                    <a:cubicBezTo>
                      <a:pt x="78" y="143"/>
                      <a:pt x="1" y="260"/>
                      <a:pt x="1" y="376"/>
                    </a:cubicBezTo>
                    <a:cubicBezTo>
                      <a:pt x="1" y="454"/>
                      <a:pt x="39" y="532"/>
                      <a:pt x="78" y="649"/>
                    </a:cubicBezTo>
                    <a:cubicBezTo>
                      <a:pt x="156" y="688"/>
                      <a:pt x="234" y="766"/>
                      <a:pt x="312" y="766"/>
                    </a:cubicBezTo>
                    <a:cubicBezTo>
                      <a:pt x="338" y="778"/>
                      <a:pt x="364" y="783"/>
                      <a:pt x="390" y="783"/>
                    </a:cubicBezTo>
                    <a:cubicBezTo>
                      <a:pt x="442" y="783"/>
                      <a:pt x="493" y="766"/>
                      <a:pt x="545" y="766"/>
                    </a:cubicBezTo>
                    <a:cubicBezTo>
                      <a:pt x="701" y="688"/>
                      <a:pt x="779" y="571"/>
                      <a:pt x="818" y="454"/>
                    </a:cubicBezTo>
                    <a:cubicBezTo>
                      <a:pt x="818" y="376"/>
                      <a:pt x="818" y="337"/>
                      <a:pt x="779" y="299"/>
                    </a:cubicBezTo>
                    <a:lnTo>
                      <a:pt x="740" y="260"/>
                    </a:lnTo>
                    <a:cubicBezTo>
                      <a:pt x="740" y="182"/>
                      <a:pt x="701" y="143"/>
                      <a:pt x="662" y="104"/>
                    </a:cubicBezTo>
                    <a:cubicBezTo>
                      <a:pt x="623" y="65"/>
                      <a:pt x="545" y="26"/>
                      <a:pt x="506" y="26"/>
                    </a:cubicBezTo>
                    <a:cubicBezTo>
                      <a:pt x="458" y="10"/>
                      <a:pt x="410" y="1"/>
                      <a:pt x="36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0"/>
              <p:cNvSpPr/>
              <p:nvPr/>
            </p:nvSpPr>
            <p:spPr>
              <a:xfrm>
                <a:off x="3979525" y="3952675"/>
                <a:ext cx="22400" cy="21575"/>
              </a:xfrm>
              <a:custGeom>
                <a:avLst/>
                <a:gdLst/>
                <a:ahLst/>
                <a:cxnLst/>
                <a:rect l="l" t="t" r="r" b="b"/>
                <a:pathLst>
                  <a:path w="896" h="863" extrusionOk="0">
                    <a:moveTo>
                      <a:pt x="545" y="250"/>
                    </a:moveTo>
                    <a:cubicBezTo>
                      <a:pt x="584" y="289"/>
                      <a:pt x="584" y="289"/>
                      <a:pt x="584" y="328"/>
                    </a:cubicBezTo>
                    <a:cubicBezTo>
                      <a:pt x="584" y="366"/>
                      <a:pt x="584" y="405"/>
                      <a:pt x="545" y="405"/>
                    </a:cubicBezTo>
                    <a:lnTo>
                      <a:pt x="467" y="405"/>
                    </a:lnTo>
                    <a:cubicBezTo>
                      <a:pt x="428" y="366"/>
                      <a:pt x="428" y="328"/>
                      <a:pt x="467" y="328"/>
                    </a:cubicBezTo>
                    <a:cubicBezTo>
                      <a:pt x="467" y="289"/>
                      <a:pt x="467" y="289"/>
                      <a:pt x="506" y="250"/>
                    </a:cubicBezTo>
                    <a:close/>
                    <a:moveTo>
                      <a:pt x="203" y="537"/>
                    </a:moveTo>
                    <a:cubicBezTo>
                      <a:pt x="214" y="557"/>
                      <a:pt x="227" y="576"/>
                      <a:pt x="242" y="594"/>
                    </a:cubicBezTo>
                    <a:lnTo>
                      <a:pt x="242" y="594"/>
                    </a:lnTo>
                    <a:cubicBezTo>
                      <a:pt x="224" y="578"/>
                      <a:pt x="211" y="560"/>
                      <a:pt x="203" y="537"/>
                    </a:cubicBezTo>
                    <a:close/>
                    <a:moveTo>
                      <a:pt x="451" y="1"/>
                    </a:moveTo>
                    <a:cubicBezTo>
                      <a:pt x="366" y="1"/>
                      <a:pt x="280" y="37"/>
                      <a:pt x="195" y="94"/>
                    </a:cubicBezTo>
                    <a:cubicBezTo>
                      <a:pt x="117" y="172"/>
                      <a:pt x="39" y="289"/>
                      <a:pt x="39" y="405"/>
                    </a:cubicBezTo>
                    <a:cubicBezTo>
                      <a:pt x="0" y="522"/>
                      <a:pt x="39" y="600"/>
                      <a:pt x="117" y="678"/>
                    </a:cubicBezTo>
                    <a:cubicBezTo>
                      <a:pt x="156" y="756"/>
                      <a:pt x="234" y="795"/>
                      <a:pt x="351" y="833"/>
                    </a:cubicBezTo>
                    <a:cubicBezTo>
                      <a:pt x="390" y="853"/>
                      <a:pt x="428" y="863"/>
                      <a:pt x="467" y="863"/>
                    </a:cubicBezTo>
                    <a:cubicBezTo>
                      <a:pt x="506" y="863"/>
                      <a:pt x="545" y="853"/>
                      <a:pt x="584" y="833"/>
                    </a:cubicBezTo>
                    <a:cubicBezTo>
                      <a:pt x="623" y="795"/>
                      <a:pt x="701" y="756"/>
                      <a:pt x="740" y="717"/>
                    </a:cubicBezTo>
                    <a:cubicBezTo>
                      <a:pt x="818" y="678"/>
                      <a:pt x="857" y="600"/>
                      <a:pt x="857" y="483"/>
                    </a:cubicBezTo>
                    <a:cubicBezTo>
                      <a:pt x="857" y="483"/>
                      <a:pt x="857" y="467"/>
                      <a:pt x="857" y="444"/>
                    </a:cubicBezTo>
                    <a:cubicBezTo>
                      <a:pt x="895" y="405"/>
                      <a:pt x="895" y="328"/>
                      <a:pt x="857" y="289"/>
                    </a:cubicBezTo>
                    <a:cubicBezTo>
                      <a:pt x="818" y="133"/>
                      <a:pt x="701" y="16"/>
                      <a:pt x="545" y="16"/>
                    </a:cubicBezTo>
                    <a:cubicBezTo>
                      <a:pt x="514" y="6"/>
                      <a:pt x="483" y="1"/>
                      <a:pt x="45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0"/>
              <p:cNvSpPr/>
              <p:nvPr/>
            </p:nvSpPr>
            <p:spPr>
              <a:xfrm>
                <a:off x="3964925" y="3885675"/>
                <a:ext cx="21425" cy="17225"/>
              </a:xfrm>
              <a:custGeom>
                <a:avLst/>
                <a:gdLst/>
                <a:ahLst/>
                <a:cxnLst/>
                <a:rect l="l" t="t" r="r" b="b"/>
                <a:pathLst>
                  <a:path w="857" h="689" extrusionOk="0">
                    <a:moveTo>
                      <a:pt x="468" y="284"/>
                    </a:moveTo>
                    <a:cubicBezTo>
                      <a:pt x="507" y="284"/>
                      <a:pt x="545" y="284"/>
                      <a:pt x="584" y="323"/>
                    </a:cubicBezTo>
                    <a:cubicBezTo>
                      <a:pt x="623" y="323"/>
                      <a:pt x="584" y="400"/>
                      <a:pt x="545" y="439"/>
                    </a:cubicBezTo>
                    <a:cubicBezTo>
                      <a:pt x="526" y="459"/>
                      <a:pt x="507" y="468"/>
                      <a:pt x="487" y="468"/>
                    </a:cubicBezTo>
                    <a:cubicBezTo>
                      <a:pt x="468" y="468"/>
                      <a:pt x="448" y="459"/>
                      <a:pt x="429" y="439"/>
                    </a:cubicBezTo>
                    <a:cubicBezTo>
                      <a:pt x="429" y="439"/>
                      <a:pt x="429" y="400"/>
                      <a:pt x="429" y="400"/>
                    </a:cubicBezTo>
                    <a:lnTo>
                      <a:pt x="429" y="361"/>
                    </a:lnTo>
                    <a:cubicBezTo>
                      <a:pt x="429" y="323"/>
                      <a:pt x="468" y="323"/>
                      <a:pt x="468" y="284"/>
                    </a:cubicBezTo>
                    <a:close/>
                    <a:moveTo>
                      <a:pt x="472" y="1"/>
                    </a:moveTo>
                    <a:cubicBezTo>
                      <a:pt x="446" y="1"/>
                      <a:pt x="418" y="4"/>
                      <a:pt x="390" y="11"/>
                    </a:cubicBezTo>
                    <a:cubicBezTo>
                      <a:pt x="195" y="11"/>
                      <a:pt x="1" y="206"/>
                      <a:pt x="1" y="439"/>
                    </a:cubicBezTo>
                    <a:cubicBezTo>
                      <a:pt x="40" y="517"/>
                      <a:pt x="79" y="556"/>
                      <a:pt x="156" y="595"/>
                    </a:cubicBezTo>
                    <a:cubicBezTo>
                      <a:pt x="195" y="634"/>
                      <a:pt x="234" y="634"/>
                      <a:pt x="273" y="634"/>
                    </a:cubicBezTo>
                    <a:lnTo>
                      <a:pt x="312" y="634"/>
                    </a:lnTo>
                    <a:cubicBezTo>
                      <a:pt x="367" y="661"/>
                      <a:pt x="422" y="689"/>
                      <a:pt x="477" y="689"/>
                    </a:cubicBezTo>
                    <a:cubicBezTo>
                      <a:pt x="500" y="689"/>
                      <a:pt x="523" y="684"/>
                      <a:pt x="545" y="673"/>
                    </a:cubicBezTo>
                    <a:cubicBezTo>
                      <a:pt x="623" y="673"/>
                      <a:pt x="701" y="634"/>
                      <a:pt x="740" y="556"/>
                    </a:cubicBezTo>
                    <a:cubicBezTo>
                      <a:pt x="857" y="439"/>
                      <a:pt x="857" y="245"/>
                      <a:pt x="740" y="128"/>
                    </a:cubicBezTo>
                    <a:cubicBezTo>
                      <a:pt x="677" y="64"/>
                      <a:pt x="587" y="1"/>
                      <a:pt x="472"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0"/>
              <p:cNvSpPr/>
              <p:nvPr/>
            </p:nvSpPr>
            <p:spPr>
              <a:xfrm>
                <a:off x="4063175" y="3883625"/>
                <a:ext cx="19500" cy="17900"/>
              </a:xfrm>
              <a:custGeom>
                <a:avLst/>
                <a:gdLst/>
                <a:ahLst/>
                <a:cxnLst/>
                <a:rect l="l" t="t" r="r" b="b"/>
                <a:pathLst>
                  <a:path w="780" h="716" extrusionOk="0">
                    <a:moveTo>
                      <a:pt x="487" y="298"/>
                    </a:moveTo>
                    <a:cubicBezTo>
                      <a:pt x="497" y="298"/>
                      <a:pt x="507" y="307"/>
                      <a:pt x="507" y="327"/>
                    </a:cubicBezTo>
                    <a:lnTo>
                      <a:pt x="546" y="327"/>
                    </a:lnTo>
                    <a:cubicBezTo>
                      <a:pt x="546" y="366"/>
                      <a:pt x="546" y="366"/>
                      <a:pt x="546" y="366"/>
                    </a:cubicBezTo>
                    <a:cubicBezTo>
                      <a:pt x="546" y="366"/>
                      <a:pt x="546" y="405"/>
                      <a:pt x="546" y="405"/>
                    </a:cubicBezTo>
                    <a:cubicBezTo>
                      <a:pt x="468" y="443"/>
                      <a:pt x="429" y="443"/>
                      <a:pt x="351" y="443"/>
                    </a:cubicBezTo>
                    <a:cubicBezTo>
                      <a:pt x="351" y="443"/>
                      <a:pt x="312" y="405"/>
                      <a:pt x="312" y="405"/>
                    </a:cubicBezTo>
                    <a:cubicBezTo>
                      <a:pt x="312" y="366"/>
                      <a:pt x="351" y="327"/>
                      <a:pt x="390" y="327"/>
                    </a:cubicBezTo>
                    <a:cubicBezTo>
                      <a:pt x="390" y="307"/>
                      <a:pt x="400" y="298"/>
                      <a:pt x="414" y="298"/>
                    </a:cubicBezTo>
                    <a:cubicBezTo>
                      <a:pt x="429" y="298"/>
                      <a:pt x="448" y="307"/>
                      <a:pt x="468" y="327"/>
                    </a:cubicBezTo>
                    <a:cubicBezTo>
                      <a:pt x="468" y="307"/>
                      <a:pt x="478" y="298"/>
                      <a:pt x="487" y="298"/>
                    </a:cubicBezTo>
                    <a:close/>
                    <a:moveTo>
                      <a:pt x="413" y="0"/>
                    </a:moveTo>
                    <a:cubicBezTo>
                      <a:pt x="328" y="0"/>
                      <a:pt x="242" y="36"/>
                      <a:pt x="157" y="93"/>
                    </a:cubicBezTo>
                    <a:cubicBezTo>
                      <a:pt x="79" y="132"/>
                      <a:pt x="1" y="249"/>
                      <a:pt x="40" y="366"/>
                    </a:cubicBezTo>
                    <a:cubicBezTo>
                      <a:pt x="40" y="443"/>
                      <a:pt x="40" y="482"/>
                      <a:pt x="79" y="521"/>
                    </a:cubicBezTo>
                    <a:lnTo>
                      <a:pt x="118" y="521"/>
                    </a:lnTo>
                    <a:cubicBezTo>
                      <a:pt x="157" y="599"/>
                      <a:pt x="234" y="677"/>
                      <a:pt x="312" y="716"/>
                    </a:cubicBezTo>
                    <a:lnTo>
                      <a:pt x="546" y="716"/>
                    </a:lnTo>
                    <a:cubicBezTo>
                      <a:pt x="585" y="677"/>
                      <a:pt x="624" y="677"/>
                      <a:pt x="663" y="638"/>
                    </a:cubicBezTo>
                    <a:cubicBezTo>
                      <a:pt x="740" y="560"/>
                      <a:pt x="779" y="443"/>
                      <a:pt x="779" y="327"/>
                    </a:cubicBezTo>
                    <a:cubicBezTo>
                      <a:pt x="740" y="171"/>
                      <a:pt x="624" y="54"/>
                      <a:pt x="507" y="15"/>
                    </a:cubicBezTo>
                    <a:cubicBezTo>
                      <a:pt x="476" y="5"/>
                      <a:pt x="444" y="0"/>
                      <a:pt x="413"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0"/>
              <p:cNvSpPr/>
              <p:nvPr/>
            </p:nvSpPr>
            <p:spPr>
              <a:xfrm>
                <a:off x="4051525" y="3949775"/>
                <a:ext cx="18500" cy="18400"/>
              </a:xfrm>
              <a:custGeom>
                <a:avLst/>
                <a:gdLst/>
                <a:ahLst/>
                <a:cxnLst/>
                <a:rect l="l" t="t" r="r" b="b"/>
                <a:pathLst>
                  <a:path w="740" h="736" extrusionOk="0">
                    <a:moveTo>
                      <a:pt x="358" y="1"/>
                    </a:moveTo>
                    <a:cubicBezTo>
                      <a:pt x="255" y="1"/>
                      <a:pt x="175" y="45"/>
                      <a:pt x="117" y="132"/>
                    </a:cubicBezTo>
                    <a:cubicBezTo>
                      <a:pt x="0" y="327"/>
                      <a:pt x="39" y="599"/>
                      <a:pt x="272" y="716"/>
                    </a:cubicBezTo>
                    <a:lnTo>
                      <a:pt x="272" y="677"/>
                    </a:lnTo>
                    <a:cubicBezTo>
                      <a:pt x="311" y="716"/>
                      <a:pt x="360" y="735"/>
                      <a:pt x="409" y="735"/>
                    </a:cubicBezTo>
                    <a:cubicBezTo>
                      <a:pt x="457" y="735"/>
                      <a:pt x="506" y="716"/>
                      <a:pt x="545" y="677"/>
                    </a:cubicBezTo>
                    <a:cubicBezTo>
                      <a:pt x="584" y="638"/>
                      <a:pt x="623" y="599"/>
                      <a:pt x="662" y="521"/>
                    </a:cubicBezTo>
                    <a:cubicBezTo>
                      <a:pt x="700" y="482"/>
                      <a:pt x="700" y="444"/>
                      <a:pt x="739" y="366"/>
                    </a:cubicBezTo>
                    <a:cubicBezTo>
                      <a:pt x="739" y="288"/>
                      <a:pt x="739" y="210"/>
                      <a:pt x="662" y="132"/>
                    </a:cubicBezTo>
                    <a:cubicBezTo>
                      <a:pt x="623" y="54"/>
                      <a:pt x="545" y="16"/>
                      <a:pt x="467" y="16"/>
                    </a:cubicBezTo>
                    <a:cubicBezTo>
                      <a:pt x="428" y="6"/>
                      <a:pt x="392" y="1"/>
                      <a:pt x="358"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0"/>
              <p:cNvSpPr/>
              <p:nvPr/>
            </p:nvSpPr>
            <p:spPr>
              <a:xfrm>
                <a:off x="4015525" y="3849950"/>
                <a:ext cx="18500" cy="17925"/>
              </a:xfrm>
              <a:custGeom>
                <a:avLst/>
                <a:gdLst/>
                <a:ahLst/>
                <a:cxnLst/>
                <a:rect l="l" t="t" r="r" b="b"/>
                <a:pathLst>
                  <a:path w="740" h="717" extrusionOk="0">
                    <a:moveTo>
                      <a:pt x="379" y="179"/>
                    </a:moveTo>
                    <a:cubicBezTo>
                      <a:pt x="432" y="179"/>
                      <a:pt x="479" y="206"/>
                      <a:pt x="506" y="234"/>
                    </a:cubicBezTo>
                    <a:lnTo>
                      <a:pt x="467" y="234"/>
                    </a:lnTo>
                    <a:cubicBezTo>
                      <a:pt x="467" y="273"/>
                      <a:pt x="467" y="351"/>
                      <a:pt x="467" y="390"/>
                    </a:cubicBezTo>
                    <a:cubicBezTo>
                      <a:pt x="428" y="390"/>
                      <a:pt x="389" y="428"/>
                      <a:pt x="350" y="428"/>
                    </a:cubicBezTo>
                    <a:cubicBezTo>
                      <a:pt x="350" y="390"/>
                      <a:pt x="312" y="390"/>
                      <a:pt x="273" y="390"/>
                    </a:cubicBezTo>
                    <a:cubicBezTo>
                      <a:pt x="273" y="351"/>
                      <a:pt x="273" y="312"/>
                      <a:pt x="273" y="312"/>
                    </a:cubicBezTo>
                    <a:cubicBezTo>
                      <a:pt x="312" y="273"/>
                      <a:pt x="312" y="234"/>
                      <a:pt x="312" y="195"/>
                    </a:cubicBezTo>
                    <a:cubicBezTo>
                      <a:pt x="334" y="184"/>
                      <a:pt x="357" y="179"/>
                      <a:pt x="379" y="179"/>
                    </a:cubicBezTo>
                    <a:close/>
                    <a:moveTo>
                      <a:pt x="273" y="0"/>
                    </a:moveTo>
                    <a:cubicBezTo>
                      <a:pt x="273" y="0"/>
                      <a:pt x="234" y="39"/>
                      <a:pt x="195" y="39"/>
                    </a:cubicBezTo>
                    <a:cubicBezTo>
                      <a:pt x="78" y="78"/>
                      <a:pt x="0" y="195"/>
                      <a:pt x="0" y="312"/>
                    </a:cubicBezTo>
                    <a:cubicBezTo>
                      <a:pt x="0" y="390"/>
                      <a:pt x="39" y="428"/>
                      <a:pt x="78" y="467"/>
                    </a:cubicBezTo>
                    <a:lnTo>
                      <a:pt x="78" y="506"/>
                    </a:lnTo>
                    <a:cubicBezTo>
                      <a:pt x="78" y="506"/>
                      <a:pt x="117" y="545"/>
                      <a:pt x="117" y="584"/>
                    </a:cubicBezTo>
                    <a:cubicBezTo>
                      <a:pt x="156" y="584"/>
                      <a:pt x="156" y="623"/>
                      <a:pt x="195" y="623"/>
                    </a:cubicBezTo>
                    <a:cubicBezTo>
                      <a:pt x="252" y="680"/>
                      <a:pt x="330" y="716"/>
                      <a:pt x="413" y="716"/>
                    </a:cubicBezTo>
                    <a:cubicBezTo>
                      <a:pt x="444" y="716"/>
                      <a:pt x="475" y="711"/>
                      <a:pt x="506" y="701"/>
                    </a:cubicBezTo>
                    <a:cubicBezTo>
                      <a:pt x="545" y="662"/>
                      <a:pt x="623" y="584"/>
                      <a:pt x="662" y="506"/>
                    </a:cubicBezTo>
                    <a:cubicBezTo>
                      <a:pt x="662" y="506"/>
                      <a:pt x="701" y="467"/>
                      <a:pt x="701" y="467"/>
                    </a:cubicBezTo>
                    <a:cubicBezTo>
                      <a:pt x="740" y="390"/>
                      <a:pt x="740" y="312"/>
                      <a:pt x="701" y="234"/>
                    </a:cubicBezTo>
                    <a:cubicBezTo>
                      <a:pt x="662" y="117"/>
                      <a:pt x="623" y="39"/>
                      <a:pt x="506"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22" name="Google Shape;322;p30"/>
          <p:cNvGrpSpPr/>
          <p:nvPr/>
        </p:nvGrpSpPr>
        <p:grpSpPr>
          <a:xfrm>
            <a:off x="1211306" y="3818473"/>
            <a:ext cx="884239" cy="1032187"/>
            <a:chOff x="7862735" y="208021"/>
            <a:chExt cx="1093002" cy="1275881"/>
          </a:xfrm>
        </p:grpSpPr>
        <p:grpSp>
          <p:nvGrpSpPr>
            <p:cNvPr id="323" name="Google Shape;323;p30"/>
            <p:cNvGrpSpPr/>
            <p:nvPr/>
          </p:nvGrpSpPr>
          <p:grpSpPr>
            <a:xfrm>
              <a:off x="7862735" y="208021"/>
              <a:ext cx="568046" cy="662955"/>
              <a:chOff x="3043650" y="3588975"/>
              <a:chExt cx="585675" cy="683600"/>
            </a:xfrm>
          </p:grpSpPr>
          <p:sp>
            <p:nvSpPr>
              <p:cNvPr id="324" name="Google Shape;324;p30"/>
              <p:cNvSpPr/>
              <p:nvPr/>
            </p:nvSpPr>
            <p:spPr>
              <a:xfrm>
                <a:off x="3043650" y="3588975"/>
                <a:ext cx="585675" cy="683600"/>
              </a:xfrm>
              <a:custGeom>
                <a:avLst/>
                <a:gdLst/>
                <a:ahLst/>
                <a:cxnLst/>
                <a:rect l="l" t="t" r="r" b="b"/>
                <a:pathLst>
                  <a:path w="23427" h="27344" extrusionOk="0">
                    <a:moveTo>
                      <a:pt x="8373" y="1"/>
                    </a:moveTo>
                    <a:cubicBezTo>
                      <a:pt x="8306" y="1"/>
                      <a:pt x="8239" y="4"/>
                      <a:pt x="8172" y="11"/>
                    </a:cubicBezTo>
                    <a:cubicBezTo>
                      <a:pt x="7744" y="11"/>
                      <a:pt x="7355" y="127"/>
                      <a:pt x="7044" y="361"/>
                    </a:cubicBezTo>
                    <a:cubicBezTo>
                      <a:pt x="6460" y="867"/>
                      <a:pt x="6032" y="1528"/>
                      <a:pt x="5760" y="2268"/>
                    </a:cubicBezTo>
                    <a:cubicBezTo>
                      <a:pt x="5448" y="2929"/>
                      <a:pt x="5254" y="3630"/>
                      <a:pt x="5215" y="4369"/>
                    </a:cubicBezTo>
                    <a:cubicBezTo>
                      <a:pt x="5215" y="5069"/>
                      <a:pt x="5371" y="5731"/>
                      <a:pt x="5721" y="6353"/>
                    </a:cubicBezTo>
                    <a:cubicBezTo>
                      <a:pt x="6032" y="6898"/>
                      <a:pt x="6343" y="7404"/>
                      <a:pt x="6733" y="7910"/>
                    </a:cubicBezTo>
                    <a:cubicBezTo>
                      <a:pt x="7083" y="8377"/>
                      <a:pt x="7433" y="8805"/>
                      <a:pt x="7783" y="9155"/>
                    </a:cubicBezTo>
                    <a:cubicBezTo>
                      <a:pt x="8289" y="9739"/>
                      <a:pt x="8873" y="10323"/>
                      <a:pt x="9457" y="10867"/>
                    </a:cubicBezTo>
                    <a:cubicBezTo>
                      <a:pt x="9885" y="11218"/>
                      <a:pt x="10118" y="11412"/>
                      <a:pt x="10118" y="11412"/>
                    </a:cubicBezTo>
                    <a:cubicBezTo>
                      <a:pt x="10313" y="11607"/>
                      <a:pt x="10507" y="11724"/>
                      <a:pt x="10663" y="11840"/>
                    </a:cubicBezTo>
                    <a:lnTo>
                      <a:pt x="10429" y="11762"/>
                    </a:lnTo>
                    <a:cubicBezTo>
                      <a:pt x="10157" y="11685"/>
                      <a:pt x="9924" y="11646"/>
                      <a:pt x="9924" y="11646"/>
                    </a:cubicBezTo>
                    <a:cubicBezTo>
                      <a:pt x="8490" y="11373"/>
                      <a:pt x="7087" y="11249"/>
                      <a:pt x="5661" y="11249"/>
                    </a:cubicBezTo>
                    <a:cubicBezTo>
                      <a:pt x="5461" y="11249"/>
                      <a:pt x="5261" y="11252"/>
                      <a:pt x="5059" y="11257"/>
                    </a:cubicBezTo>
                    <a:cubicBezTo>
                      <a:pt x="4242" y="11257"/>
                      <a:pt x="3425" y="11334"/>
                      <a:pt x="2608" y="11490"/>
                    </a:cubicBezTo>
                    <a:cubicBezTo>
                      <a:pt x="1791" y="11607"/>
                      <a:pt x="1051" y="12035"/>
                      <a:pt x="468" y="12657"/>
                    </a:cubicBezTo>
                    <a:cubicBezTo>
                      <a:pt x="234" y="12969"/>
                      <a:pt x="39" y="13358"/>
                      <a:pt x="39" y="13786"/>
                    </a:cubicBezTo>
                    <a:cubicBezTo>
                      <a:pt x="1" y="14214"/>
                      <a:pt x="78" y="14603"/>
                      <a:pt x="195" y="14992"/>
                    </a:cubicBezTo>
                    <a:cubicBezTo>
                      <a:pt x="468" y="15693"/>
                      <a:pt x="896" y="16354"/>
                      <a:pt x="1440" y="16860"/>
                    </a:cubicBezTo>
                    <a:cubicBezTo>
                      <a:pt x="1985" y="17366"/>
                      <a:pt x="2569" y="17755"/>
                      <a:pt x="3269" y="18028"/>
                    </a:cubicBezTo>
                    <a:cubicBezTo>
                      <a:pt x="3853" y="18300"/>
                      <a:pt x="4515" y="18456"/>
                      <a:pt x="5215" y="18495"/>
                    </a:cubicBezTo>
                    <a:cubicBezTo>
                      <a:pt x="5413" y="18514"/>
                      <a:pt x="5612" y="18524"/>
                      <a:pt x="5809" y="18524"/>
                    </a:cubicBezTo>
                    <a:cubicBezTo>
                      <a:pt x="6776" y="18524"/>
                      <a:pt x="7728" y="18292"/>
                      <a:pt x="8600" y="17872"/>
                    </a:cubicBezTo>
                    <a:lnTo>
                      <a:pt x="10390" y="17094"/>
                    </a:lnTo>
                    <a:lnTo>
                      <a:pt x="10390" y="17094"/>
                    </a:lnTo>
                    <a:cubicBezTo>
                      <a:pt x="9457" y="18378"/>
                      <a:pt x="8834" y="19895"/>
                      <a:pt x="8600" y="21491"/>
                    </a:cubicBezTo>
                    <a:cubicBezTo>
                      <a:pt x="8406" y="22269"/>
                      <a:pt x="8445" y="23086"/>
                      <a:pt x="8639" y="23865"/>
                    </a:cubicBezTo>
                    <a:cubicBezTo>
                      <a:pt x="8756" y="24254"/>
                      <a:pt x="8912" y="24604"/>
                      <a:pt x="9106" y="24954"/>
                    </a:cubicBezTo>
                    <a:cubicBezTo>
                      <a:pt x="9301" y="25304"/>
                      <a:pt x="9495" y="25616"/>
                      <a:pt x="9729" y="25927"/>
                    </a:cubicBezTo>
                    <a:cubicBezTo>
                      <a:pt x="9962" y="26238"/>
                      <a:pt x="10235" y="26511"/>
                      <a:pt x="10546" y="26783"/>
                    </a:cubicBezTo>
                    <a:cubicBezTo>
                      <a:pt x="10857" y="26978"/>
                      <a:pt x="11208" y="27172"/>
                      <a:pt x="11597" y="27250"/>
                    </a:cubicBezTo>
                    <a:cubicBezTo>
                      <a:pt x="11838" y="27313"/>
                      <a:pt x="12083" y="27344"/>
                      <a:pt x="12326" y="27344"/>
                    </a:cubicBezTo>
                    <a:cubicBezTo>
                      <a:pt x="12831" y="27344"/>
                      <a:pt x="13330" y="27214"/>
                      <a:pt x="13776" y="26978"/>
                    </a:cubicBezTo>
                    <a:cubicBezTo>
                      <a:pt x="14399" y="26627"/>
                      <a:pt x="14904" y="26083"/>
                      <a:pt x="15216" y="25421"/>
                    </a:cubicBezTo>
                    <a:cubicBezTo>
                      <a:pt x="15488" y="24837"/>
                      <a:pt x="15644" y="24215"/>
                      <a:pt x="15683" y="23553"/>
                    </a:cubicBezTo>
                    <a:cubicBezTo>
                      <a:pt x="15838" y="21724"/>
                      <a:pt x="15799" y="19857"/>
                      <a:pt x="15527" y="18028"/>
                    </a:cubicBezTo>
                    <a:lnTo>
                      <a:pt x="15527" y="18028"/>
                    </a:lnTo>
                    <a:cubicBezTo>
                      <a:pt x="17045" y="18923"/>
                      <a:pt x="18679" y="19701"/>
                      <a:pt x="20352" y="20323"/>
                    </a:cubicBezTo>
                    <a:cubicBezTo>
                      <a:pt x="20755" y="20485"/>
                      <a:pt x="21195" y="20572"/>
                      <a:pt x="21647" y="20572"/>
                    </a:cubicBezTo>
                    <a:cubicBezTo>
                      <a:pt x="21850" y="20572"/>
                      <a:pt x="22054" y="20554"/>
                      <a:pt x="22259" y="20518"/>
                    </a:cubicBezTo>
                    <a:cubicBezTo>
                      <a:pt x="22609" y="20440"/>
                      <a:pt x="22882" y="20207"/>
                      <a:pt x="23076" y="19934"/>
                    </a:cubicBezTo>
                    <a:cubicBezTo>
                      <a:pt x="23193" y="19623"/>
                      <a:pt x="23193" y="19273"/>
                      <a:pt x="23115" y="18962"/>
                    </a:cubicBezTo>
                    <a:cubicBezTo>
                      <a:pt x="22998" y="18650"/>
                      <a:pt x="22882" y="18378"/>
                      <a:pt x="22726" y="18144"/>
                    </a:cubicBezTo>
                    <a:cubicBezTo>
                      <a:pt x="22570" y="17872"/>
                      <a:pt x="22415" y="17638"/>
                      <a:pt x="22220" y="17405"/>
                    </a:cubicBezTo>
                    <a:cubicBezTo>
                      <a:pt x="21909" y="16977"/>
                      <a:pt x="21520" y="16588"/>
                      <a:pt x="21131" y="16238"/>
                    </a:cubicBezTo>
                    <a:cubicBezTo>
                      <a:pt x="20391" y="15615"/>
                      <a:pt x="19613" y="15109"/>
                      <a:pt x="18757" y="14681"/>
                    </a:cubicBezTo>
                    <a:cubicBezTo>
                      <a:pt x="18134" y="14370"/>
                      <a:pt x="17589" y="14136"/>
                      <a:pt x="17084" y="13942"/>
                    </a:cubicBezTo>
                    <a:lnTo>
                      <a:pt x="17084" y="13942"/>
                    </a:lnTo>
                    <a:cubicBezTo>
                      <a:pt x="17297" y="13956"/>
                      <a:pt x="17511" y="13965"/>
                      <a:pt x="17723" y="13965"/>
                    </a:cubicBezTo>
                    <a:cubicBezTo>
                      <a:pt x="18089" y="13965"/>
                      <a:pt x="18450" y="13938"/>
                      <a:pt x="18796" y="13864"/>
                    </a:cubicBezTo>
                    <a:cubicBezTo>
                      <a:pt x="19496" y="13708"/>
                      <a:pt x="20158" y="13397"/>
                      <a:pt x="20703" y="12930"/>
                    </a:cubicBezTo>
                    <a:cubicBezTo>
                      <a:pt x="21247" y="12502"/>
                      <a:pt x="21714" y="11957"/>
                      <a:pt x="22103" y="11373"/>
                    </a:cubicBezTo>
                    <a:cubicBezTo>
                      <a:pt x="22493" y="10790"/>
                      <a:pt x="22804" y="10206"/>
                      <a:pt x="23076" y="9544"/>
                    </a:cubicBezTo>
                    <a:cubicBezTo>
                      <a:pt x="23310" y="8922"/>
                      <a:pt x="23427" y="8260"/>
                      <a:pt x="23388" y="7560"/>
                    </a:cubicBezTo>
                    <a:cubicBezTo>
                      <a:pt x="23349" y="6898"/>
                      <a:pt x="23115" y="6276"/>
                      <a:pt x="22648" y="5770"/>
                    </a:cubicBezTo>
                    <a:cubicBezTo>
                      <a:pt x="22009" y="5039"/>
                      <a:pt x="21108" y="4619"/>
                      <a:pt x="20169" y="4619"/>
                    </a:cubicBezTo>
                    <a:cubicBezTo>
                      <a:pt x="19907" y="4619"/>
                      <a:pt x="19643" y="4651"/>
                      <a:pt x="19380" y="4719"/>
                    </a:cubicBezTo>
                    <a:cubicBezTo>
                      <a:pt x="18835" y="4875"/>
                      <a:pt x="18368" y="5147"/>
                      <a:pt x="17979" y="5497"/>
                    </a:cubicBezTo>
                    <a:cubicBezTo>
                      <a:pt x="17628" y="5809"/>
                      <a:pt x="17278" y="6120"/>
                      <a:pt x="16967" y="6470"/>
                    </a:cubicBezTo>
                    <a:cubicBezTo>
                      <a:pt x="16344" y="7132"/>
                      <a:pt x="14165" y="9311"/>
                      <a:pt x="14165" y="9311"/>
                    </a:cubicBezTo>
                    <a:cubicBezTo>
                      <a:pt x="14126" y="8688"/>
                      <a:pt x="13815" y="7638"/>
                      <a:pt x="13698" y="6782"/>
                    </a:cubicBezTo>
                    <a:cubicBezTo>
                      <a:pt x="13465" y="5536"/>
                      <a:pt x="13037" y="4330"/>
                      <a:pt x="12453" y="3201"/>
                    </a:cubicBezTo>
                    <a:cubicBezTo>
                      <a:pt x="12064" y="2579"/>
                      <a:pt x="11636" y="1995"/>
                      <a:pt x="11169" y="1489"/>
                    </a:cubicBezTo>
                    <a:cubicBezTo>
                      <a:pt x="10624" y="944"/>
                      <a:pt x="10001" y="516"/>
                      <a:pt x="9301" y="205"/>
                    </a:cubicBezTo>
                    <a:cubicBezTo>
                      <a:pt x="9011" y="76"/>
                      <a:pt x="8694" y="1"/>
                      <a:pt x="83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0"/>
              <p:cNvSpPr/>
              <p:nvPr/>
            </p:nvSpPr>
            <p:spPr>
              <a:xfrm>
                <a:off x="3380250" y="3921525"/>
                <a:ext cx="25325" cy="24525"/>
              </a:xfrm>
              <a:custGeom>
                <a:avLst/>
                <a:gdLst/>
                <a:ahLst/>
                <a:cxnLst/>
                <a:rect l="l" t="t" r="r" b="b"/>
                <a:pathLst>
                  <a:path w="1013" h="981" extrusionOk="0">
                    <a:moveTo>
                      <a:pt x="584" y="406"/>
                    </a:moveTo>
                    <a:cubicBezTo>
                      <a:pt x="623" y="445"/>
                      <a:pt x="623" y="445"/>
                      <a:pt x="623" y="484"/>
                    </a:cubicBezTo>
                    <a:cubicBezTo>
                      <a:pt x="623" y="523"/>
                      <a:pt x="623" y="523"/>
                      <a:pt x="623" y="562"/>
                    </a:cubicBezTo>
                    <a:lnTo>
                      <a:pt x="584" y="562"/>
                    </a:lnTo>
                    <a:cubicBezTo>
                      <a:pt x="545" y="562"/>
                      <a:pt x="507" y="562"/>
                      <a:pt x="468" y="523"/>
                    </a:cubicBezTo>
                    <a:cubicBezTo>
                      <a:pt x="468" y="523"/>
                      <a:pt x="468" y="484"/>
                      <a:pt x="468" y="484"/>
                    </a:cubicBezTo>
                    <a:cubicBezTo>
                      <a:pt x="507" y="445"/>
                      <a:pt x="507" y="406"/>
                      <a:pt x="545" y="406"/>
                    </a:cubicBezTo>
                    <a:close/>
                    <a:moveTo>
                      <a:pt x="614" y="1"/>
                    </a:moveTo>
                    <a:cubicBezTo>
                      <a:pt x="591" y="1"/>
                      <a:pt x="568" y="6"/>
                      <a:pt x="545" y="17"/>
                    </a:cubicBezTo>
                    <a:lnTo>
                      <a:pt x="507" y="17"/>
                    </a:lnTo>
                    <a:cubicBezTo>
                      <a:pt x="429" y="17"/>
                      <a:pt x="351" y="56"/>
                      <a:pt x="312" y="95"/>
                    </a:cubicBezTo>
                    <a:cubicBezTo>
                      <a:pt x="234" y="134"/>
                      <a:pt x="156" y="173"/>
                      <a:pt x="117" y="251"/>
                    </a:cubicBezTo>
                    <a:cubicBezTo>
                      <a:pt x="40" y="367"/>
                      <a:pt x="1" y="523"/>
                      <a:pt x="40" y="679"/>
                    </a:cubicBezTo>
                    <a:cubicBezTo>
                      <a:pt x="78" y="795"/>
                      <a:pt x="195" y="912"/>
                      <a:pt x="312" y="951"/>
                    </a:cubicBezTo>
                    <a:cubicBezTo>
                      <a:pt x="370" y="970"/>
                      <a:pt x="438" y="980"/>
                      <a:pt x="507" y="980"/>
                    </a:cubicBezTo>
                    <a:cubicBezTo>
                      <a:pt x="575" y="980"/>
                      <a:pt x="643" y="970"/>
                      <a:pt x="701" y="951"/>
                    </a:cubicBezTo>
                    <a:cubicBezTo>
                      <a:pt x="779" y="912"/>
                      <a:pt x="896" y="834"/>
                      <a:pt x="935" y="756"/>
                    </a:cubicBezTo>
                    <a:cubicBezTo>
                      <a:pt x="1012" y="679"/>
                      <a:pt x="1012" y="562"/>
                      <a:pt x="1012" y="484"/>
                    </a:cubicBezTo>
                    <a:cubicBezTo>
                      <a:pt x="1012" y="289"/>
                      <a:pt x="935" y="134"/>
                      <a:pt x="779" y="56"/>
                    </a:cubicBezTo>
                    <a:cubicBezTo>
                      <a:pt x="724" y="28"/>
                      <a:pt x="669" y="1"/>
                      <a:pt x="61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0"/>
              <p:cNvSpPr/>
              <p:nvPr/>
            </p:nvSpPr>
            <p:spPr>
              <a:xfrm>
                <a:off x="3414300" y="3988875"/>
                <a:ext cx="27275" cy="28100"/>
              </a:xfrm>
              <a:custGeom>
                <a:avLst/>
                <a:gdLst/>
                <a:ahLst/>
                <a:cxnLst/>
                <a:rect l="l" t="t" r="r" b="b"/>
                <a:pathLst>
                  <a:path w="1091" h="1124" extrusionOk="0">
                    <a:moveTo>
                      <a:pt x="545" y="358"/>
                    </a:moveTo>
                    <a:cubicBezTo>
                      <a:pt x="584" y="358"/>
                      <a:pt x="623" y="397"/>
                      <a:pt x="623" y="436"/>
                    </a:cubicBezTo>
                    <a:cubicBezTo>
                      <a:pt x="623" y="475"/>
                      <a:pt x="584" y="514"/>
                      <a:pt x="545" y="553"/>
                    </a:cubicBezTo>
                    <a:lnTo>
                      <a:pt x="468" y="553"/>
                    </a:lnTo>
                    <a:cubicBezTo>
                      <a:pt x="429" y="514"/>
                      <a:pt x="429" y="475"/>
                      <a:pt x="390" y="475"/>
                    </a:cubicBezTo>
                    <a:cubicBezTo>
                      <a:pt x="390" y="475"/>
                      <a:pt x="429" y="436"/>
                      <a:pt x="429" y="397"/>
                    </a:cubicBezTo>
                    <a:cubicBezTo>
                      <a:pt x="429" y="358"/>
                      <a:pt x="429" y="358"/>
                      <a:pt x="468" y="358"/>
                    </a:cubicBezTo>
                    <a:close/>
                    <a:moveTo>
                      <a:pt x="935" y="592"/>
                    </a:moveTo>
                    <a:cubicBezTo>
                      <a:pt x="935" y="592"/>
                      <a:pt x="935" y="631"/>
                      <a:pt x="935" y="631"/>
                    </a:cubicBezTo>
                    <a:cubicBezTo>
                      <a:pt x="922" y="657"/>
                      <a:pt x="909" y="683"/>
                      <a:pt x="896" y="707"/>
                    </a:cubicBezTo>
                    <a:lnTo>
                      <a:pt x="896" y="707"/>
                    </a:lnTo>
                    <a:cubicBezTo>
                      <a:pt x="897" y="669"/>
                      <a:pt x="935" y="630"/>
                      <a:pt x="935" y="592"/>
                    </a:cubicBezTo>
                    <a:close/>
                    <a:moveTo>
                      <a:pt x="892" y="714"/>
                    </a:moveTo>
                    <a:cubicBezTo>
                      <a:pt x="867" y="760"/>
                      <a:pt x="843" y="801"/>
                      <a:pt x="818" y="825"/>
                    </a:cubicBezTo>
                    <a:cubicBezTo>
                      <a:pt x="763" y="853"/>
                      <a:pt x="688" y="880"/>
                      <a:pt x="622" y="880"/>
                    </a:cubicBezTo>
                    <a:cubicBezTo>
                      <a:pt x="594" y="880"/>
                      <a:pt x="568" y="876"/>
                      <a:pt x="545" y="864"/>
                    </a:cubicBezTo>
                    <a:lnTo>
                      <a:pt x="584" y="864"/>
                    </a:lnTo>
                    <a:cubicBezTo>
                      <a:pt x="699" y="864"/>
                      <a:pt x="814" y="826"/>
                      <a:pt x="892" y="714"/>
                    </a:cubicBezTo>
                    <a:close/>
                    <a:moveTo>
                      <a:pt x="469" y="1"/>
                    </a:moveTo>
                    <a:cubicBezTo>
                      <a:pt x="302" y="1"/>
                      <a:pt x="146" y="106"/>
                      <a:pt x="78" y="242"/>
                    </a:cubicBezTo>
                    <a:cubicBezTo>
                      <a:pt x="1" y="397"/>
                      <a:pt x="1" y="592"/>
                      <a:pt x="78" y="747"/>
                    </a:cubicBezTo>
                    <a:cubicBezTo>
                      <a:pt x="117" y="864"/>
                      <a:pt x="234" y="981"/>
                      <a:pt x="351" y="1059"/>
                    </a:cubicBezTo>
                    <a:cubicBezTo>
                      <a:pt x="419" y="1104"/>
                      <a:pt x="501" y="1123"/>
                      <a:pt x="580" y="1123"/>
                    </a:cubicBezTo>
                    <a:cubicBezTo>
                      <a:pt x="637" y="1123"/>
                      <a:pt x="692" y="1114"/>
                      <a:pt x="740" y="1098"/>
                    </a:cubicBezTo>
                    <a:cubicBezTo>
                      <a:pt x="857" y="1020"/>
                      <a:pt x="935" y="942"/>
                      <a:pt x="1012" y="864"/>
                    </a:cubicBezTo>
                    <a:cubicBezTo>
                      <a:pt x="1051" y="786"/>
                      <a:pt x="1090" y="670"/>
                      <a:pt x="1090" y="592"/>
                    </a:cubicBezTo>
                    <a:cubicBezTo>
                      <a:pt x="1090" y="475"/>
                      <a:pt x="1051" y="397"/>
                      <a:pt x="1012" y="358"/>
                    </a:cubicBezTo>
                    <a:cubicBezTo>
                      <a:pt x="973" y="242"/>
                      <a:pt x="896" y="164"/>
                      <a:pt x="818" y="86"/>
                    </a:cubicBezTo>
                    <a:cubicBezTo>
                      <a:pt x="779" y="86"/>
                      <a:pt x="740" y="47"/>
                      <a:pt x="701" y="47"/>
                    </a:cubicBezTo>
                    <a:lnTo>
                      <a:pt x="740" y="86"/>
                    </a:lnTo>
                    <a:cubicBezTo>
                      <a:pt x="701" y="47"/>
                      <a:pt x="623" y="8"/>
                      <a:pt x="545" y="8"/>
                    </a:cubicBezTo>
                    <a:cubicBezTo>
                      <a:pt x="520" y="3"/>
                      <a:pt x="494" y="1"/>
                      <a:pt x="469"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0"/>
              <p:cNvSpPr/>
              <p:nvPr/>
            </p:nvSpPr>
            <p:spPr>
              <a:xfrm>
                <a:off x="3328700" y="3978600"/>
                <a:ext cx="24350" cy="25075"/>
              </a:xfrm>
              <a:custGeom>
                <a:avLst/>
                <a:gdLst/>
                <a:ahLst/>
                <a:cxnLst/>
                <a:rect l="l" t="t" r="r" b="b"/>
                <a:pathLst>
                  <a:path w="974" h="1003" extrusionOk="0">
                    <a:moveTo>
                      <a:pt x="545" y="302"/>
                    </a:moveTo>
                    <a:cubicBezTo>
                      <a:pt x="584" y="302"/>
                      <a:pt x="662" y="341"/>
                      <a:pt x="662" y="419"/>
                    </a:cubicBezTo>
                    <a:cubicBezTo>
                      <a:pt x="701" y="458"/>
                      <a:pt x="662" y="536"/>
                      <a:pt x="584" y="536"/>
                    </a:cubicBezTo>
                    <a:lnTo>
                      <a:pt x="467" y="536"/>
                    </a:lnTo>
                    <a:cubicBezTo>
                      <a:pt x="467" y="536"/>
                      <a:pt x="428" y="497"/>
                      <a:pt x="428" y="497"/>
                    </a:cubicBezTo>
                    <a:cubicBezTo>
                      <a:pt x="428" y="419"/>
                      <a:pt x="467" y="341"/>
                      <a:pt x="545" y="302"/>
                    </a:cubicBezTo>
                    <a:close/>
                    <a:moveTo>
                      <a:pt x="564" y="1"/>
                    </a:moveTo>
                    <a:cubicBezTo>
                      <a:pt x="516" y="1"/>
                      <a:pt x="467" y="10"/>
                      <a:pt x="428" y="30"/>
                    </a:cubicBezTo>
                    <a:cubicBezTo>
                      <a:pt x="0" y="225"/>
                      <a:pt x="39" y="808"/>
                      <a:pt x="467" y="1003"/>
                    </a:cubicBezTo>
                    <a:cubicBezTo>
                      <a:pt x="545" y="1003"/>
                      <a:pt x="623" y="1003"/>
                      <a:pt x="701" y="964"/>
                    </a:cubicBezTo>
                    <a:cubicBezTo>
                      <a:pt x="740" y="925"/>
                      <a:pt x="740" y="886"/>
                      <a:pt x="779" y="808"/>
                    </a:cubicBezTo>
                    <a:cubicBezTo>
                      <a:pt x="779" y="808"/>
                      <a:pt x="779" y="808"/>
                      <a:pt x="779" y="769"/>
                    </a:cubicBezTo>
                    <a:lnTo>
                      <a:pt x="817" y="769"/>
                    </a:lnTo>
                    <a:cubicBezTo>
                      <a:pt x="895" y="691"/>
                      <a:pt x="934" y="614"/>
                      <a:pt x="973" y="497"/>
                    </a:cubicBezTo>
                    <a:cubicBezTo>
                      <a:pt x="973" y="419"/>
                      <a:pt x="973" y="302"/>
                      <a:pt x="934" y="225"/>
                    </a:cubicBezTo>
                    <a:cubicBezTo>
                      <a:pt x="856" y="147"/>
                      <a:pt x="779" y="69"/>
                      <a:pt x="701" y="30"/>
                    </a:cubicBezTo>
                    <a:cubicBezTo>
                      <a:pt x="662" y="10"/>
                      <a:pt x="613" y="1"/>
                      <a:pt x="56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0"/>
              <p:cNvSpPr/>
              <p:nvPr/>
            </p:nvSpPr>
            <p:spPr>
              <a:xfrm>
                <a:off x="3368575" y="3864550"/>
                <a:ext cx="23375" cy="22825"/>
              </a:xfrm>
              <a:custGeom>
                <a:avLst/>
                <a:gdLst/>
                <a:ahLst/>
                <a:cxnLst/>
                <a:rect l="l" t="t" r="r" b="b"/>
                <a:pathLst>
                  <a:path w="935" h="913" extrusionOk="0">
                    <a:moveTo>
                      <a:pt x="584" y="311"/>
                    </a:moveTo>
                    <a:cubicBezTo>
                      <a:pt x="584" y="350"/>
                      <a:pt x="623" y="350"/>
                      <a:pt x="623" y="389"/>
                    </a:cubicBezTo>
                    <a:cubicBezTo>
                      <a:pt x="623" y="428"/>
                      <a:pt x="623" y="506"/>
                      <a:pt x="584" y="584"/>
                    </a:cubicBezTo>
                    <a:lnTo>
                      <a:pt x="507" y="584"/>
                    </a:lnTo>
                    <a:cubicBezTo>
                      <a:pt x="468" y="545"/>
                      <a:pt x="429" y="506"/>
                      <a:pt x="429" y="467"/>
                    </a:cubicBezTo>
                    <a:cubicBezTo>
                      <a:pt x="429" y="428"/>
                      <a:pt x="429" y="389"/>
                      <a:pt x="468" y="350"/>
                    </a:cubicBezTo>
                    <a:cubicBezTo>
                      <a:pt x="468" y="350"/>
                      <a:pt x="468" y="350"/>
                      <a:pt x="507" y="311"/>
                    </a:cubicBezTo>
                    <a:close/>
                    <a:moveTo>
                      <a:pt x="584" y="0"/>
                    </a:moveTo>
                    <a:cubicBezTo>
                      <a:pt x="390" y="0"/>
                      <a:pt x="234" y="39"/>
                      <a:pt x="117" y="195"/>
                    </a:cubicBezTo>
                    <a:cubicBezTo>
                      <a:pt x="40" y="311"/>
                      <a:pt x="1" y="467"/>
                      <a:pt x="40" y="623"/>
                    </a:cubicBezTo>
                    <a:cubicBezTo>
                      <a:pt x="79" y="739"/>
                      <a:pt x="195" y="856"/>
                      <a:pt x="312" y="895"/>
                    </a:cubicBezTo>
                    <a:cubicBezTo>
                      <a:pt x="338" y="908"/>
                      <a:pt x="364" y="912"/>
                      <a:pt x="388" y="912"/>
                    </a:cubicBezTo>
                    <a:cubicBezTo>
                      <a:pt x="437" y="912"/>
                      <a:pt x="481" y="895"/>
                      <a:pt x="507" y="895"/>
                    </a:cubicBezTo>
                    <a:lnTo>
                      <a:pt x="507" y="856"/>
                    </a:lnTo>
                    <a:lnTo>
                      <a:pt x="584" y="856"/>
                    </a:lnTo>
                    <a:cubicBezTo>
                      <a:pt x="662" y="856"/>
                      <a:pt x="779" y="778"/>
                      <a:pt x="818" y="701"/>
                    </a:cubicBezTo>
                    <a:cubicBezTo>
                      <a:pt x="896" y="623"/>
                      <a:pt x="935" y="545"/>
                      <a:pt x="935" y="428"/>
                    </a:cubicBezTo>
                    <a:cubicBezTo>
                      <a:pt x="935" y="350"/>
                      <a:pt x="896" y="311"/>
                      <a:pt x="896" y="273"/>
                    </a:cubicBezTo>
                    <a:cubicBezTo>
                      <a:pt x="818" y="156"/>
                      <a:pt x="701" y="39"/>
                      <a:pt x="584"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0"/>
              <p:cNvSpPr/>
              <p:nvPr/>
            </p:nvSpPr>
            <p:spPr>
              <a:xfrm>
                <a:off x="3441550" y="3907600"/>
                <a:ext cx="23375" cy="22150"/>
              </a:xfrm>
              <a:custGeom>
                <a:avLst/>
                <a:gdLst/>
                <a:ahLst/>
                <a:cxnLst/>
                <a:rect l="l" t="t" r="r" b="b"/>
                <a:pathLst>
                  <a:path w="935" h="886" extrusionOk="0">
                    <a:moveTo>
                      <a:pt x="448" y="0"/>
                    </a:moveTo>
                    <a:cubicBezTo>
                      <a:pt x="389" y="0"/>
                      <a:pt x="331" y="10"/>
                      <a:pt x="273" y="29"/>
                    </a:cubicBezTo>
                    <a:cubicBezTo>
                      <a:pt x="195" y="68"/>
                      <a:pt x="117" y="107"/>
                      <a:pt x="39" y="185"/>
                    </a:cubicBezTo>
                    <a:cubicBezTo>
                      <a:pt x="0" y="263"/>
                      <a:pt x="0" y="341"/>
                      <a:pt x="0" y="457"/>
                    </a:cubicBezTo>
                    <a:cubicBezTo>
                      <a:pt x="0" y="535"/>
                      <a:pt x="39" y="613"/>
                      <a:pt x="78" y="691"/>
                    </a:cubicBezTo>
                    <a:cubicBezTo>
                      <a:pt x="156" y="808"/>
                      <a:pt x="312" y="846"/>
                      <a:pt x="467" y="885"/>
                    </a:cubicBezTo>
                    <a:cubicBezTo>
                      <a:pt x="584" y="846"/>
                      <a:pt x="701" y="808"/>
                      <a:pt x="778" y="730"/>
                    </a:cubicBezTo>
                    <a:cubicBezTo>
                      <a:pt x="895" y="652"/>
                      <a:pt x="934" y="496"/>
                      <a:pt x="895" y="379"/>
                    </a:cubicBezTo>
                    <a:cubicBezTo>
                      <a:pt x="895" y="302"/>
                      <a:pt x="817" y="224"/>
                      <a:pt x="740" y="185"/>
                    </a:cubicBezTo>
                    <a:cubicBezTo>
                      <a:pt x="701" y="107"/>
                      <a:pt x="662" y="68"/>
                      <a:pt x="623" y="29"/>
                    </a:cubicBezTo>
                    <a:cubicBezTo>
                      <a:pt x="564" y="10"/>
                      <a:pt x="506" y="0"/>
                      <a:pt x="448"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0"/>
              <p:cNvSpPr/>
              <p:nvPr/>
            </p:nvSpPr>
            <p:spPr>
              <a:xfrm>
                <a:off x="3309225" y="3908200"/>
                <a:ext cx="22400" cy="21550"/>
              </a:xfrm>
              <a:custGeom>
                <a:avLst/>
                <a:gdLst/>
                <a:ahLst/>
                <a:cxnLst/>
                <a:rect l="l" t="t" r="r" b="b"/>
                <a:pathLst>
                  <a:path w="896" h="862" extrusionOk="0">
                    <a:moveTo>
                      <a:pt x="448" y="287"/>
                    </a:moveTo>
                    <a:cubicBezTo>
                      <a:pt x="478" y="287"/>
                      <a:pt x="507" y="297"/>
                      <a:pt x="546" y="317"/>
                    </a:cubicBezTo>
                    <a:cubicBezTo>
                      <a:pt x="546" y="355"/>
                      <a:pt x="546" y="394"/>
                      <a:pt x="546" y="433"/>
                    </a:cubicBezTo>
                    <a:cubicBezTo>
                      <a:pt x="507" y="472"/>
                      <a:pt x="468" y="472"/>
                      <a:pt x="468" y="511"/>
                    </a:cubicBezTo>
                    <a:lnTo>
                      <a:pt x="351" y="511"/>
                    </a:lnTo>
                    <a:cubicBezTo>
                      <a:pt x="312" y="472"/>
                      <a:pt x="273" y="433"/>
                      <a:pt x="273" y="394"/>
                    </a:cubicBezTo>
                    <a:cubicBezTo>
                      <a:pt x="273" y="355"/>
                      <a:pt x="312" y="317"/>
                      <a:pt x="351" y="317"/>
                    </a:cubicBezTo>
                    <a:cubicBezTo>
                      <a:pt x="390" y="297"/>
                      <a:pt x="419" y="287"/>
                      <a:pt x="448" y="287"/>
                    </a:cubicBezTo>
                    <a:close/>
                    <a:moveTo>
                      <a:pt x="369" y="0"/>
                    </a:moveTo>
                    <a:cubicBezTo>
                      <a:pt x="163" y="0"/>
                      <a:pt x="1" y="181"/>
                      <a:pt x="1" y="394"/>
                    </a:cubicBezTo>
                    <a:cubicBezTo>
                      <a:pt x="1" y="433"/>
                      <a:pt x="1" y="472"/>
                      <a:pt x="1" y="511"/>
                    </a:cubicBezTo>
                    <a:cubicBezTo>
                      <a:pt x="1" y="628"/>
                      <a:pt x="79" y="784"/>
                      <a:pt x="234" y="861"/>
                    </a:cubicBezTo>
                    <a:lnTo>
                      <a:pt x="468" y="861"/>
                    </a:lnTo>
                    <a:lnTo>
                      <a:pt x="468" y="822"/>
                    </a:lnTo>
                    <a:lnTo>
                      <a:pt x="585" y="822"/>
                    </a:lnTo>
                    <a:lnTo>
                      <a:pt x="701" y="784"/>
                    </a:lnTo>
                    <a:cubicBezTo>
                      <a:pt x="818" y="706"/>
                      <a:pt x="896" y="589"/>
                      <a:pt x="896" y="433"/>
                    </a:cubicBezTo>
                    <a:cubicBezTo>
                      <a:pt x="896" y="355"/>
                      <a:pt x="857" y="239"/>
                      <a:pt x="779" y="161"/>
                    </a:cubicBezTo>
                    <a:cubicBezTo>
                      <a:pt x="740" y="161"/>
                      <a:pt x="740" y="122"/>
                      <a:pt x="701" y="83"/>
                    </a:cubicBezTo>
                    <a:cubicBezTo>
                      <a:pt x="624" y="44"/>
                      <a:pt x="546" y="5"/>
                      <a:pt x="429" y="5"/>
                    </a:cubicBezTo>
                    <a:cubicBezTo>
                      <a:pt x="409" y="2"/>
                      <a:pt x="389" y="0"/>
                      <a:pt x="369"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1" name="Google Shape;331;p30"/>
            <p:cNvGrpSpPr/>
            <p:nvPr/>
          </p:nvGrpSpPr>
          <p:grpSpPr>
            <a:xfrm>
              <a:off x="8319889" y="870976"/>
              <a:ext cx="635848" cy="612926"/>
              <a:chOff x="3762575" y="3653050"/>
              <a:chExt cx="496175" cy="478325"/>
            </a:xfrm>
          </p:grpSpPr>
          <p:sp>
            <p:nvSpPr>
              <p:cNvPr id="332" name="Google Shape;332;p30"/>
              <p:cNvSpPr/>
              <p:nvPr/>
            </p:nvSpPr>
            <p:spPr>
              <a:xfrm>
                <a:off x="3762575" y="3653050"/>
                <a:ext cx="496175" cy="478325"/>
              </a:xfrm>
              <a:custGeom>
                <a:avLst/>
                <a:gdLst/>
                <a:ahLst/>
                <a:cxnLst/>
                <a:rect l="l" t="t" r="r" b="b"/>
                <a:pathLst>
                  <a:path w="19847" h="19133" extrusionOk="0">
                    <a:moveTo>
                      <a:pt x="7519" y="1"/>
                    </a:moveTo>
                    <a:cubicBezTo>
                      <a:pt x="7371" y="1"/>
                      <a:pt x="7223" y="20"/>
                      <a:pt x="7083" y="55"/>
                    </a:cubicBezTo>
                    <a:cubicBezTo>
                      <a:pt x="6772" y="172"/>
                      <a:pt x="6460" y="327"/>
                      <a:pt x="6227" y="522"/>
                    </a:cubicBezTo>
                    <a:cubicBezTo>
                      <a:pt x="5760" y="911"/>
                      <a:pt x="5371" y="1417"/>
                      <a:pt x="5137" y="1962"/>
                    </a:cubicBezTo>
                    <a:cubicBezTo>
                      <a:pt x="4904" y="2506"/>
                      <a:pt x="4787" y="3090"/>
                      <a:pt x="4748" y="3635"/>
                    </a:cubicBezTo>
                    <a:cubicBezTo>
                      <a:pt x="4748" y="4180"/>
                      <a:pt x="4787" y="4724"/>
                      <a:pt x="4943" y="5230"/>
                    </a:cubicBezTo>
                    <a:cubicBezTo>
                      <a:pt x="5176" y="6164"/>
                      <a:pt x="5643" y="7020"/>
                      <a:pt x="6344" y="7682"/>
                    </a:cubicBezTo>
                    <a:lnTo>
                      <a:pt x="7394" y="8810"/>
                    </a:lnTo>
                    <a:cubicBezTo>
                      <a:pt x="6627" y="8595"/>
                      <a:pt x="5846" y="8482"/>
                      <a:pt x="5068" y="8482"/>
                    </a:cubicBezTo>
                    <a:cubicBezTo>
                      <a:pt x="4582" y="8482"/>
                      <a:pt x="4098" y="8526"/>
                      <a:pt x="3620" y="8616"/>
                    </a:cubicBezTo>
                    <a:cubicBezTo>
                      <a:pt x="2958" y="8733"/>
                      <a:pt x="2374" y="8966"/>
                      <a:pt x="1830" y="9316"/>
                    </a:cubicBezTo>
                    <a:cubicBezTo>
                      <a:pt x="1557" y="9511"/>
                      <a:pt x="1324" y="9705"/>
                      <a:pt x="1129" y="9978"/>
                    </a:cubicBezTo>
                    <a:cubicBezTo>
                      <a:pt x="935" y="10211"/>
                      <a:pt x="740" y="10445"/>
                      <a:pt x="545" y="10678"/>
                    </a:cubicBezTo>
                    <a:cubicBezTo>
                      <a:pt x="390" y="10951"/>
                      <a:pt x="234" y="11223"/>
                      <a:pt x="156" y="11534"/>
                    </a:cubicBezTo>
                    <a:cubicBezTo>
                      <a:pt x="40" y="11846"/>
                      <a:pt x="1" y="12157"/>
                      <a:pt x="40" y="12468"/>
                    </a:cubicBezTo>
                    <a:cubicBezTo>
                      <a:pt x="117" y="13052"/>
                      <a:pt x="390" y="13636"/>
                      <a:pt x="857" y="14064"/>
                    </a:cubicBezTo>
                    <a:cubicBezTo>
                      <a:pt x="1285" y="14414"/>
                      <a:pt x="1830" y="14647"/>
                      <a:pt x="2413" y="14686"/>
                    </a:cubicBezTo>
                    <a:cubicBezTo>
                      <a:pt x="2540" y="14696"/>
                      <a:pt x="2669" y="14701"/>
                      <a:pt x="2799" y="14701"/>
                    </a:cubicBezTo>
                    <a:cubicBezTo>
                      <a:pt x="3189" y="14701"/>
                      <a:pt x="3590" y="14657"/>
                      <a:pt x="3970" y="14570"/>
                    </a:cubicBezTo>
                    <a:cubicBezTo>
                      <a:pt x="5371" y="14180"/>
                      <a:pt x="6733" y="13636"/>
                      <a:pt x="8056" y="12935"/>
                    </a:cubicBezTo>
                    <a:lnTo>
                      <a:pt x="8056" y="12935"/>
                    </a:lnTo>
                    <a:cubicBezTo>
                      <a:pt x="7783" y="14336"/>
                      <a:pt x="7628" y="15737"/>
                      <a:pt x="7628" y="17177"/>
                    </a:cubicBezTo>
                    <a:cubicBezTo>
                      <a:pt x="7589" y="17722"/>
                      <a:pt x="7744" y="18227"/>
                      <a:pt x="8017" y="18694"/>
                    </a:cubicBezTo>
                    <a:cubicBezTo>
                      <a:pt x="8134" y="18928"/>
                      <a:pt x="8406" y="19084"/>
                      <a:pt x="8678" y="19122"/>
                    </a:cubicBezTo>
                    <a:cubicBezTo>
                      <a:pt x="8724" y="19129"/>
                      <a:pt x="8769" y="19132"/>
                      <a:pt x="8814" y="19132"/>
                    </a:cubicBezTo>
                    <a:cubicBezTo>
                      <a:pt x="9039" y="19132"/>
                      <a:pt x="9256" y="19051"/>
                      <a:pt x="9418" y="18889"/>
                    </a:cubicBezTo>
                    <a:cubicBezTo>
                      <a:pt x="9612" y="18733"/>
                      <a:pt x="9768" y="18578"/>
                      <a:pt x="9924" y="18422"/>
                    </a:cubicBezTo>
                    <a:cubicBezTo>
                      <a:pt x="10079" y="18227"/>
                      <a:pt x="10196" y="18033"/>
                      <a:pt x="10352" y="17838"/>
                    </a:cubicBezTo>
                    <a:cubicBezTo>
                      <a:pt x="10585" y="17488"/>
                      <a:pt x="10780" y="17099"/>
                      <a:pt x="10935" y="16710"/>
                    </a:cubicBezTo>
                    <a:cubicBezTo>
                      <a:pt x="11208" y="15970"/>
                      <a:pt x="11363" y="15270"/>
                      <a:pt x="11480" y="14492"/>
                    </a:cubicBezTo>
                    <a:cubicBezTo>
                      <a:pt x="11519" y="14025"/>
                      <a:pt x="11558" y="13519"/>
                      <a:pt x="11558" y="13052"/>
                    </a:cubicBezTo>
                    <a:cubicBezTo>
                      <a:pt x="11675" y="13480"/>
                      <a:pt x="11869" y="13908"/>
                      <a:pt x="12103" y="14297"/>
                    </a:cubicBezTo>
                    <a:cubicBezTo>
                      <a:pt x="12414" y="14803"/>
                      <a:pt x="12803" y="15192"/>
                      <a:pt x="13309" y="15503"/>
                    </a:cubicBezTo>
                    <a:cubicBezTo>
                      <a:pt x="13815" y="15776"/>
                      <a:pt x="14321" y="16009"/>
                      <a:pt x="14866" y="16126"/>
                    </a:cubicBezTo>
                    <a:cubicBezTo>
                      <a:pt x="15410" y="16243"/>
                      <a:pt x="15955" y="16321"/>
                      <a:pt x="16500" y="16360"/>
                    </a:cubicBezTo>
                    <a:cubicBezTo>
                      <a:pt x="17045" y="16360"/>
                      <a:pt x="17590" y="16282"/>
                      <a:pt x="18095" y="16048"/>
                    </a:cubicBezTo>
                    <a:cubicBezTo>
                      <a:pt x="18601" y="15854"/>
                      <a:pt x="18990" y="15465"/>
                      <a:pt x="19263" y="14998"/>
                    </a:cubicBezTo>
                    <a:cubicBezTo>
                      <a:pt x="19769" y="14142"/>
                      <a:pt x="19730" y="13013"/>
                      <a:pt x="19146" y="12196"/>
                    </a:cubicBezTo>
                    <a:cubicBezTo>
                      <a:pt x="18874" y="11846"/>
                      <a:pt x="18524" y="11573"/>
                      <a:pt x="18173" y="11379"/>
                    </a:cubicBezTo>
                    <a:cubicBezTo>
                      <a:pt x="17823" y="11184"/>
                      <a:pt x="17473" y="11028"/>
                      <a:pt x="17123" y="10873"/>
                    </a:cubicBezTo>
                    <a:cubicBezTo>
                      <a:pt x="16500" y="10600"/>
                      <a:pt x="14204" y="9550"/>
                      <a:pt x="14204" y="9550"/>
                    </a:cubicBezTo>
                    <a:cubicBezTo>
                      <a:pt x="14710" y="9355"/>
                      <a:pt x="15410" y="8810"/>
                      <a:pt x="15994" y="8499"/>
                    </a:cubicBezTo>
                    <a:cubicBezTo>
                      <a:pt x="16889" y="7993"/>
                      <a:pt x="17706" y="7332"/>
                      <a:pt x="18407" y="6553"/>
                    </a:cubicBezTo>
                    <a:cubicBezTo>
                      <a:pt x="18757" y="6125"/>
                      <a:pt x="19068" y="5619"/>
                      <a:pt x="19341" y="5114"/>
                    </a:cubicBezTo>
                    <a:cubicBezTo>
                      <a:pt x="19613" y="4569"/>
                      <a:pt x="19769" y="3985"/>
                      <a:pt x="19808" y="3362"/>
                    </a:cubicBezTo>
                    <a:cubicBezTo>
                      <a:pt x="19847" y="3051"/>
                      <a:pt x="19769" y="2740"/>
                      <a:pt x="19691" y="2467"/>
                    </a:cubicBezTo>
                    <a:cubicBezTo>
                      <a:pt x="19535" y="2156"/>
                      <a:pt x="19341" y="1884"/>
                      <a:pt x="19068" y="1689"/>
                    </a:cubicBezTo>
                    <a:cubicBezTo>
                      <a:pt x="18524" y="1417"/>
                      <a:pt x="17940" y="1261"/>
                      <a:pt x="17317" y="1261"/>
                    </a:cubicBezTo>
                    <a:cubicBezTo>
                      <a:pt x="17161" y="1240"/>
                      <a:pt x="17004" y="1231"/>
                      <a:pt x="16848" y="1231"/>
                    </a:cubicBezTo>
                    <a:cubicBezTo>
                      <a:pt x="16421" y="1231"/>
                      <a:pt x="15993" y="1303"/>
                      <a:pt x="15566" y="1417"/>
                    </a:cubicBezTo>
                    <a:cubicBezTo>
                      <a:pt x="15060" y="1572"/>
                      <a:pt x="14593" y="1923"/>
                      <a:pt x="14204" y="2312"/>
                    </a:cubicBezTo>
                    <a:cubicBezTo>
                      <a:pt x="13893" y="2701"/>
                      <a:pt x="13582" y="3090"/>
                      <a:pt x="13309" y="3518"/>
                    </a:cubicBezTo>
                    <a:cubicBezTo>
                      <a:pt x="13076" y="3907"/>
                      <a:pt x="12842" y="4296"/>
                      <a:pt x="12648" y="4647"/>
                    </a:cubicBezTo>
                    <a:cubicBezTo>
                      <a:pt x="12336" y="5191"/>
                      <a:pt x="12064" y="5775"/>
                      <a:pt x="11830" y="6359"/>
                    </a:cubicBezTo>
                    <a:cubicBezTo>
                      <a:pt x="11636" y="6787"/>
                      <a:pt x="11558" y="7020"/>
                      <a:pt x="11558" y="7020"/>
                    </a:cubicBezTo>
                    <a:cubicBezTo>
                      <a:pt x="11519" y="7215"/>
                      <a:pt x="11441" y="7409"/>
                      <a:pt x="11402" y="7565"/>
                    </a:cubicBezTo>
                    <a:lnTo>
                      <a:pt x="11402" y="7332"/>
                    </a:lnTo>
                    <a:cubicBezTo>
                      <a:pt x="11402" y="7098"/>
                      <a:pt x="11363" y="6904"/>
                      <a:pt x="11363" y="6904"/>
                    </a:cubicBezTo>
                    <a:cubicBezTo>
                      <a:pt x="11169" y="5619"/>
                      <a:pt x="10819" y="4374"/>
                      <a:pt x="10352" y="3168"/>
                    </a:cubicBezTo>
                    <a:cubicBezTo>
                      <a:pt x="10118" y="2545"/>
                      <a:pt x="9846" y="1962"/>
                      <a:pt x="9496" y="1378"/>
                    </a:cubicBezTo>
                    <a:cubicBezTo>
                      <a:pt x="9184" y="794"/>
                      <a:pt x="8678" y="366"/>
                      <a:pt x="8056" y="94"/>
                    </a:cubicBezTo>
                    <a:cubicBezTo>
                      <a:pt x="7884" y="29"/>
                      <a:pt x="7701" y="1"/>
                      <a:pt x="7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0"/>
              <p:cNvSpPr/>
              <p:nvPr/>
            </p:nvSpPr>
            <p:spPr>
              <a:xfrm>
                <a:off x="4023300" y="3908650"/>
                <a:ext cx="20450" cy="19575"/>
              </a:xfrm>
              <a:custGeom>
                <a:avLst/>
                <a:gdLst/>
                <a:ahLst/>
                <a:cxnLst/>
                <a:rect l="l" t="t" r="r" b="b"/>
                <a:pathLst>
                  <a:path w="818" h="783" extrusionOk="0">
                    <a:moveTo>
                      <a:pt x="351" y="337"/>
                    </a:moveTo>
                    <a:cubicBezTo>
                      <a:pt x="390" y="337"/>
                      <a:pt x="390" y="337"/>
                      <a:pt x="429" y="376"/>
                    </a:cubicBezTo>
                    <a:cubicBezTo>
                      <a:pt x="429" y="376"/>
                      <a:pt x="429" y="415"/>
                      <a:pt x="429" y="415"/>
                    </a:cubicBezTo>
                    <a:cubicBezTo>
                      <a:pt x="429" y="454"/>
                      <a:pt x="390" y="454"/>
                      <a:pt x="390" y="454"/>
                    </a:cubicBezTo>
                    <a:lnTo>
                      <a:pt x="312" y="454"/>
                    </a:lnTo>
                    <a:lnTo>
                      <a:pt x="351" y="415"/>
                    </a:lnTo>
                    <a:cubicBezTo>
                      <a:pt x="351" y="415"/>
                      <a:pt x="351" y="376"/>
                      <a:pt x="351" y="337"/>
                    </a:cubicBezTo>
                    <a:close/>
                    <a:moveTo>
                      <a:pt x="361" y="1"/>
                    </a:moveTo>
                    <a:cubicBezTo>
                      <a:pt x="293" y="1"/>
                      <a:pt x="225" y="19"/>
                      <a:pt x="156" y="65"/>
                    </a:cubicBezTo>
                    <a:cubicBezTo>
                      <a:pt x="78" y="143"/>
                      <a:pt x="1" y="260"/>
                      <a:pt x="1" y="376"/>
                    </a:cubicBezTo>
                    <a:cubicBezTo>
                      <a:pt x="1" y="454"/>
                      <a:pt x="39" y="532"/>
                      <a:pt x="78" y="649"/>
                    </a:cubicBezTo>
                    <a:cubicBezTo>
                      <a:pt x="156" y="688"/>
                      <a:pt x="234" y="766"/>
                      <a:pt x="312" y="766"/>
                    </a:cubicBezTo>
                    <a:cubicBezTo>
                      <a:pt x="338" y="778"/>
                      <a:pt x="364" y="783"/>
                      <a:pt x="390" y="783"/>
                    </a:cubicBezTo>
                    <a:cubicBezTo>
                      <a:pt x="442" y="783"/>
                      <a:pt x="493" y="766"/>
                      <a:pt x="545" y="766"/>
                    </a:cubicBezTo>
                    <a:cubicBezTo>
                      <a:pt x="701" y="688"/>
                      <a:pt x="779" y="571"/>
                      <a:pt x="818" y="454"/>
                    </a:cubicBezTo>
                    <a:cubicBezTo>
                      <a:pt x="818" y="376"/>
                      <a:pt x="818" y="337"/>
                      <a:pt x="779" y="299"/>
                    </a:cubicBezTo>
                    <a:lnTo>
                      <a:pt x="740" y="260"/>
                    </a:lnTo>
                    <a:cubicBezTo>
                      <a:pt x="740" y="182"/>
                      <a:pt x="701" y="143"/>
                      <a:pt x="662" y="104"/>
                    </a:cubicBezTo>
                    <a:cubicBezTo>
                      <a:pt x="623" y="65"/>
                      <a:pt x="545" y="26"/>
                      <a:pt x="506" y="26"/>
                    </a:cubicBezTo>
                    <a:cubicBezTo>
                      <a:pt x="458" y="10"/>
                      <a:pt x="410" y="1"/>
                      <a:pt x="36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0"/>
              <p:cNvSpPr/>
              <p:nvPr/>
            </p:nvSpPr>
            <p:spPr>
              <a:xfrm>
                <a:off x="3979525" y="3952675"/>
                <a:ext cx="22400" cy="21575"/>
              </a:xfrm>
              <a:custGeom>
                <a:avLst/>
                <a:gdLst/>
                <a:ahLst/>
                <a:cxnLst/>
                <a:rect l="l" t="t" r="r" b="b"/>
                <a:pathLst>
                  <a:path w="896" h="863" extrusionOk="0">
                    <a:moveTo>
                      <a:pt x="545" y="250"/>
                    </a:moveTo>
                    <a:cubicBezTo>
                      <a:pt x="584" y="289"/>
                      <a:pt x="584" y="289"/>
                      <a:pt x="584" y="328"/>
                    </a:cubicBezTo>
                    <a:cubicBezTo>
                      <a:pt x="584" y="366"/>
                      <a:pt x="584" y="405"/>
                      <a:pt x="545" y="405"/>
                    </a:cubicBezTo>
                    <a:lnTo>
                      <a:pt x="467" y="405"/>
                    </a:lnTo>
                    <a:cubicBezTo>
                      <a:pt x="428" y="366"/>
                      <a:pt x="428" y="328"/>
                      <a:pt x="467" y="328"/>
                    </a:cubicBezTo>
                    <a:cubicBezTo>
                      <a:pt x="467" y="289"/>
                      <a:pt x="467" y="289"/>
                      <a:pt x="506" y="250"/>
                    </a:cubicBezTo>
                    <a:close/>
                    <a:moveTo>
                      <a:pt x="203" y="537"/>
                    </a:moveTo>
                    <a:cubicBezTo>
                      <a:pt x="214" y="557"/>
                      <a:pt x="227" y="576"/>
                      <a:pt x="242" y="594"/>
                    </a:cubicBezTo>
                    <a:lnTo>
                      <a:pt x="242" y="594"/>
                    </a:lnTo>
                    <a:cubicBezTo>
                      <a:pt x="224" y="578"/>
                      <a:pt x="211" y="560"/>
                      <a:pt x="203" y="537"/>
                    </a:cubicBezTo>
                    <a:close/>
                    <a:moveTo>
                      <a:pt x="451" y="1"/>
                    </a:moveTo>
                    <a:cubicBezTo>
                      <a:pt x="366" y="1"/>
                      <a:pt x="280" y="37"/>
                      <a:pt x="195" y="94"/>
                    </a:cubicBezTo>
                    <a:cubicBezTo>
                      <a:pt x="117" y="172"/>
                      <a:pt x="39" y="289"/>
                      <a:pt x="39" y="405"/>
                    </a:cubicBezTo>
                    <a:cubicBezTo>
                      <a:pt x="0" y="522"/>
                      <a:pt x="39" y="600"/>
                      <a:pt x="117" y="678"/>
                    </a:cubicBezTo>
                    <a:cubicBezTo>
                      <a:pt x="156" y="756"/>
                      <a:pt x="234" y="795"/>
                      <a:pt x="351" y="833"/>
                    </a:cubicBezTo>
                    <a:cubicBezTo>
                      <a:pt x="390" y="853"/>
                      <a:pt x="428" y="863"/>
                      <a:pt x="467" y="863"/>
                    </a:cubicBezTo>
                    <a:cubicBezTo>
                      <a:pt x="506" y="863"/>
                      <a:pt x="545" y="853"/>
                      <a:pt x="584" y="833"/>
                    </a:cubicBezTo>
                    <a:cubicBezTo>
                      <a:pt x="623" y="795"/>
                      <a:pt x="701" y="756"/>
                      <a:pt x="740" y="717"/>
                    </a:cubicBezTo>
                    <a:cubicBezTo>
                      <a:pt x="818" y="678"/>
                      <a:pt x="857" y="600"/>
                      <a:pt x="857" y="483"/>
                    </a:cubicBezTo>
                    <a:cubicBezTo>
                      <a:pt x="857" y="483"/>
                      <a:pt x="857" y="467"/>
                      <a:pt x="857" y="444"/>
                    </a:cubicBezTo>
                    <a:cubicBezTo>
                      <a:pt x="895" y="405"/>
                      <a:pt x="895" y="328"/>
                      <a:pt x="857" y="289"/>
                    </a:cubicBezTo>
                    <a:cubicBezTo>
                      <a:pt x="818" y="133"/>
                      <a:pt x="701" y="16"/>
                      <a:pt x="545" y="16"/>
                    </a:cubicBezTo>
                    <a:cubicBezTo>
                      <a:pt x="514" y="6"/>
                      <a:pt x="483" y="1"/>
                      <a:pt x="45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0"/>
              <p:cNvSpPr/>
              <p:nvPr/>
            </p:nvSpPr>
            <p:spPr>
              <a:xfrm>
                <a:off x="3964925" y="3885675"/>
                <a:ext cx="21425" cy="17225"/>
              </a:xfrm>
              <a:custGeom>
                <a:avLst/>
                <a:gdLst/>
                <a:ahLst/>
                <a:cxnLst/>
                <a:rect l="l" t="t" r="r" b="b"/>
                <a:pathLst>
                  <a:path w="857" h="689" extrusionOk="0">
                    <a:moveTo>
                      <a:pt x="468" y="284"/>
                    </a:moveTo>
                    <a:cubicBezTo>
                      <a:pt x="507" y="284"/>
                      <a:pt x="545" y="284"/>
                      <a:pt x="584" y="323"/>
                    </a:cubicBezTo>
                    <a:cubicBezTo>
                      <a:pt x="623" y="323"/>
                      <a:pt x="584" y="400"/>
                      <a:pt x="545" y="439"/>
                    </a:cubicBezTo>
                    <a:cubicBezTo>
                      <a:pt x="526" y="459"/>
                      <a:pt x="507" y="468"/>
                      <a:pt x="487" y="468"/>
                    </a:cubicBezTo>
                    <a:cubicBezTo>
                      <a:pt x="468" y="468"/>
                      <a:pt x="448" y="459"/>
                      <a:pt x="429" y="439"/>
                    </a:cubicBezTo>
                    <a:cubicBezTo>
                      <a:pt x="429" y="439"/>
                      <a:pt x="429" y="400"/>
                      <a:pt x="429" y="400"/>
                    </a:cubicBezTo>
                    <a:lnTo>
                      <a:pt x="429" y="361"/>
                    </a:lnTo>
                    <a:cubicBezTo>
                      <a:pt x="429" y="323"/>
                      <a:pt x="468" y="323"/>
                      <a:pt x="468" y="284"/>
                    </a:cubicBezTo>
                    <a:close/>
                    <a:moveTo>
                      <a:pt x="472" y="1"/>
                    </a:moveTo>
                    <a:cubicBezTo>
                      <a:pt x="446" y="1"/>
                      <a:pt x="418" y="4"/>
                      <a:pt x="390" y="11"/>
                    </a:cubicBezTo>
                    <a:cubicBezTo>
                      <a:pt x="195" y="11"/>
                      <a:pt x="1" y="206"/>
                      <a:pt x="1" y="439"/>
                    </a:cubicBezTo>
                    <a:cubicBezTo>
                      <a:pt x="40" y="517"/>
                      <a:pt x="79" y="556"/>
                      <a:pt x="156" y="595"/>
                    </a:cubicBezTo>
                    <a:cubicBezTo>
                      <a:pt x="195" y="634"/>
                      <a:pt x="234" y="634"/>
                      <a:pt x="273" y="634"/>
                    </a:cubicBezTo>
                    <a:lnTo>
                      <a:pt x="312" y="634"/>
                    </a:lnTo>
                    <a:cubicBezTo>
                      <a:pt x="367" y="661"/>
                      <a:pt x="422" y="689"/>
                      <a:pt x="477" y="689"/>
                    </a:cubicBezTo>
                    <a:cubicBezTo>
                      <a:pt x="500" y="689"/>
                      <a:pt x="523" y="684"/>
                      <a:pt x="545" y="673"/>
                    </a:cubicBezTo>
                    <a:cubicBezTo>
                      <a:pt x="623" y="673"/>
                      <a:pt x="701" y="634"/>
                      <a:pt x="740" y="556"/>
                    </a:cubicBezTo>
                    <a:cubicBezTo>
                      <a:pt x="857" y="439"/>
                      <a:pt x="857" y="245"/>
                      <a:pt x="740" y="128"/>
                    </a:cubicBezTo>
                    <a:cubicBezTo>
                      <a:pt x="677" y="64"/>
                      <a:pt x="587" y="1"/>
                      <a:pt x="472"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0"/>
              <p:cNvSpPr/>
              <p:nvPr/>
            </p:nvSpPr>
            <p:spPr>
              <a:xfrm>
                <a:off x="4063175" y="3883625"/>
                <a:ext cx="19500" cy="17900"/>
              </a:xfrm>
              <a:custGeom>
                <a:avLst/>
                <a:gdLst/>
                <a:ahLst/>
                <a:cxnLst/>
                <a:rect l="l" t="t" r="r" b="b"/>
                <a:pathLst>
                  <a:path w="780" h="716" extrusionOk="0">
                    <a:moveTo>
                      <a:pt x="487" y="298"/>
                    </a:moveTo>
                    <a:cubicBezTo>
                      <a:pt x="497" y="298"/>
                      <a:pt x="507" y="307"/>
                      <a:pt x="507" y="327"/>
                    </a:cubicBezTo>
                    <a:lnTo>
                      <a:pt x="546" y="327"/>
                    </a:lnTo>
                    <a:cubicBezTo>
                      <a:pt x="546" y="366"/>
                      <a:pt x="546" y="366"/>
                      <a:pt x="546" y="366"/>
                    </a:cubicBezTo>
                    <a:cubicBezTo>
                      <a:pt x="546" y="366"/>
                      <a:pt x="546" y="405"/>
                      <a:pt x="546" y="405"/>
                    </a:cubicBezTo>
                    <a:cubicBezTo>
                      <a:pt x="468" y="443"/>
                      <a:pt x="429" y="443"/>
                      <a:pt x="351" y="443"/>
                    </a:cubicBezTo>
                    <a:cubicBezTo>
                      <a:pt x="351" y="443"/>
                      <a:pt x="312" y="405"/>
                      <a:pt x="312" y="405"/>
                    </a:cubicBezTo>
                    <a:cubicBezTo>
                      <a:pt x="312" y="366"/>
                      <a:pt x="351" y="327"/>
                      <a:pt x="390" y="327"/>
                    </a:cubicBezTo>
                    <a:cubicBezTo>
                      <a:pt x="390" y="307"/>
                      <a:pt x="400" y="298"/>
                      <a:pt x="414" y="298"/>
                    </a:cubicBezTo>
                    <a:cubicBezTo>
                      <a:pt x="429" y="298"/>
                      <a:pt x="448" y="307"/>
                      <a:pt x="468" y="327"/>
                    </a:cubicBezTo>
                    <a:cubicBezTo>
                      <a:pt x="468" y="307"/>
                      <a:pt x="478" y="298"/>
                      <a:pt x="487" y="298"/>
                    </a:cubicBezTo>
                    <a:close/>
                    <a:moveTo>
                      <a:pt x="413" y="0"/>
                    </a:moveTo>
                    <a:cubicBezTo>
                      <a:pt x="328" y="0"/>
                      <a:pt x="242" y="36"/>
                      <a:pt x="157" y="93"/>
                    </a:cubicBezTo>
                    <a:cubicBezTo>
                      <a:pt x="79" y="132"/>
                      <a:pt x="1" y="249"/>
                      <a:pt x="40" y="366"/>
                    </a:cubicBezTo>
                    <a:cubicBezTo>
                      <a:pt x="40" y="443"/>
                      <a:pt x="40" y="482"/>
                      <a:pt x="79" y="521"/>
                    </a:cubicBezTo>
                    <a:lnTo>
                      <a:pt x="118" y="521"/>
                    </a:lnTo>
                    <a:cubicBezTo>
                      <a:pt x="157" y="599"/>
                      <a:pt x="234" y="677"/>
                      <a:pt x="312" y="716"/>
                    </a:cubicBezTo>
                    <a:lnTo>
                      <a:pt x="546" y="716"/>
                    </a:lnTo>
                    <a:cubicBezTo>
                      <a:pt x="585" y="677"/>
                      <a:pt x="624" y="677"/>
                      <a:pt x="663" y="638"/>
                    </a:cubicBezTo>
                    <a:cubicBezTo>
                      <a:pt x="740" y="560"/>
                      <a:pt x="779" y="443"/>
                      <a:pt x="779" y="327"/>
                    </a:cubicBezTo>
                    <a:cubicBezTo>
                      <a:pt x="740" y="171"/>
                      <a:pt x="624" y="54"/>
                      <a:pt x="507" y="15"/>
                    </a:cubicBezTo>
                    <a:cubicBezTo>
                      <a:pt x="476" y="5"/>
                      <a:pt x="444" y="0"/>
                      <a:pt x="413"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0"/>
              <p:cNvSpPr/>
              <p:nvPr/>
            </p:nvSpPr>
            <p:spPr>
              <a:xfrm>
                <a:off x="4051525" y="3949775"/>
                <a:ext cx="18500" cy="18400"/>
              </a:xfrm>
              <a:custGeom>
                <a:avLst/>
                <a:gdLst/>
                <a:ahLst/>
                <a:cxnLst/>
                <a:rect l="l" t="t" r="r" b="b"/>
                <a:pathLst>
                  <a:path w="740" h="736" extrusionOk="0">
                    <a:moveTo>
                      <a:pt x="358" y="1"/>
                    </a:moveTo>
                    <a:cubicBezTo>
                      <a:pt x="255" y="1"/>
                      <a:pt x="175" y="45"/>
                      <a:pt x="117" y="132"/>
                    </a:cubicBezTo>
                    <a:cubicBezTo>
                      <a:pt x="0" y="327"/>
                      <a:pt x="39" y="599"/>
                      <a:pt x="272" y="716"/>
                    </a:cubicBezTo>
                    <a:lnTo>
                      <a:pt x="272" y="677"/>
                    </a:lnTo>
                    <a:cubicBezTo>
                      <a:pt x="311" y="716"/>
                      <a:pt x="360" y="735"/>
                      <a:pt x="409" y="735"/>
                    </a:cubicBezTo>
                    <a:cubicBezTo>
                      <a:pt x="457" y="735"/>
                      <a:pt x="506" y="716"/>
                      <a:pt x="545" y="677"/>
                    </a:cubicBezTo>
                    <a:cubicBezTo>
                      <a:pt x="584" y="638"/>
                      <a:pt x="623" y="599"/>
                      <a:pt x="662" y="521"/>
                    </a:cubicBezTo>
                    <a:cubicBezTo>
                      <a:pt x="700" y="482"/>
                      <a:pt x="700" y="444"/>
                      <a:pt x="739" y="366"/>
                    </a:cubicBezTo>
                    <a:cubicBezTo>
                      <a:pt x="739" y="288"/>
                      <a:pt x="739" y="210"/>
                      <a:pt x="662" y="132"/>
                    </a:cubicBezTo>
                    <a:cubicBezTo>
                      <a:pt x="623" y="54"/>
                      <a:pt x="545" y="16"/>
                      <a:pt x="467" y="16"/>
                    </a:cubicBezTo>
                    <a:cubicBezTo>
                      <a:pt x="428" y="6"/>
                      <a:pt x="392" y="1"/>
                      <a:pt x="358"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0"/>
              <p:cNvSpPr/>
              <p:nvPr/>
            </p:nvSpPr>
            <p:spPr>
              <a:xfrm>
                <a:off x="4015525" y="3849950"/>
                <a:ext cx="18500" cy="17925"/>
              </a:xfrm>
              <a:custGeom>
                <a:avLst/>
                <a:gdLst/>
                <a:ahLst/>
                <a:cxnLst/>
                <a:rect l="l" t="t" r="r" b="b"/>
                <a:pathLst>
                  <a:path w="740" h="717" extrusionOk="0">
                    <a:moveTo>
                      <a:pt x="379" y="179"/>
                    </a:moveTo>
                    <a:cubicBezTo>
                      <a:pt x="432" y="179"/>
                      <a:pt x="479" y="206"/>
                      <a:pt x="506" y="234"/>
                    </a:cubicBezTo>
                    <a:lnTo>
                      <a:pt x="467" y="234"/>
                    </a:lnTo>
                    <a:cubicBezTo>
                      <a:pt x="467" y="273"/>
                      <a:pt x="467" y="351"/>
                      <a:pt x="467" y="390"/>
                    </a:cubicBezTo>
                    <a:cubicBezTo>
                      <a:pt x="428" y="390"/>
                      <a:pt x="389" y="428"/>
                      <a:pt x="350" y="428"/>
                    </a:cubicBezTo>
                    <a:cubicBezTo>
                      <a:pt x="350" y="390"/>
                      <a:pt x="312" y="390"/>
                      <a:pt x="273" y="390"/>
                    </a:cubicBezTo>
                    <a:cubicBezTo>
                      <a:pt x="273" y="351"/>
                      <a:pt x="273" y="312"/>
                      <a:pt x="273" y="312"/>
                    </a:cubicBezTo>
                    <a:cubicBezTo>
                      <a:pt x="312" y="273"/>
                      <a:pt x="312" y="234"/>
                      <a:pt x="312" y="195"/>
                    </a:cubicBezTo>
                    <a:cubicBezTo>
                      <a:pt x="334" y="184"/>
                      <a:pt x="357" y="179"/>
                      <a:pt x="379" y="179"/>
                    </a:cubicBezTo>
                    <a:close/>
                    <a:moveTo>
                      <a:pt x="273" y="0"/>
                    </a:moveTo>
                    <a:cubicBezTo>
                      <a:pt x="273" y="0"/>
                      <a:pt x="234" y="39"/>
                      <a:pt x="195" y="39"/>
                    </a:cubicBezTo>
                    <a:cubicBezTo>
                      <a:pt x="78" y="78"/>
                      <a:pt x="0" y="195"/>
                      <a:pt x="0" y="312"/>
                    </a:cubicBezTo>
                    <a:cubicBezTo>
                      <a:pt x="0" y="390"/>
                      <a:pt x="39" y="428"/>
                      <a:pt x="78" y="467"/>
                    </a:cubicBezTo>
                    <a:lnTo>
                      <a:pt x="78" y="506"/>
                    </a:lnTo>
                    <a:cubicBezTo>
                      <a:pt x="78" y="506"/>
                      <a:pt x="117" y="545"/>
                      <a:pt x="117" y="584"/>
                    </a:cubicBezTo>
                    <a:cubicBezTo>
                      <a:pt x="156" y="584"/>
                      <a:pt x="156" y="623"/>
                      <a:pt x="195" y="623"/>
                    </a:cubicBezTo>
                    <a:cubicBezTo>
                      <a:pt x="252" y="680"/>
                      <a:pt x="330" y="716"/>
                      <a:pt x="413" y="716"/>
                    </a:cubicBezTo>
                    <a:cubicBezTo>
                      <a:pt x="444" y="716"/>
                      <a:pt x="475" y="711"/>
                      <a:pt x="506" y="701"/>
                    </a:cubicBezTo>
                    <a:cubicBezTo>
                      <a:pt x="545" y="662"/>
                      <a:pt x="623" y="584"/>
                      <a:pt x="662" y="506"/>
                    </a:cubicBezTo>
                    <a:cubicBezTo>
                      <a:pt x="662" y="506"/>
                      <a:pt x="701" y="467"/>
                      <a:pt x="701" y="467"/>
                    </a:cubicBezTo>
                    <a:cubicBezTo>
                      <a:pt x="740" y="390"/>
                      <a:pt x="740" y="312"/>
                      <a:pt x="701" y="234"/>
                    </a:cubicBezTo>
                    <a:cubicBezTo>
                      <a:pt x="662" y="117"/>
                      <a:pt x="623" y="39"/>
                      <a:pt x="506"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4">
  <p:cSld name="CUSTOM_7_1_1_1">
    <p:spTree>
      <p:nvGrpSpPr>
        <p:cNvPr id="1" name="Shape 339"/>
        <p:cNvGrpSpPr/>
        <p:nvPr/>
      </p:nvGrpSpPr>
      <p:grpSpPr>
        <a:xfrm>
          <a:off x="0" y="0"/>
          <a:ext cx="0" cy="0"/>
          <a:chOff x="0" y="0"/>
          <a:chExt cx="0" cy="0"/>
        </a:xfrm>
      </p:grpSpPr>
      <p:grpSp>
        <p:nvGrpSpPr>
          <p:cNvPr id="340" name="Google Shape;340;p31"/>
          <p:cNvGrpSpPr/>
          <p:nvPr/>
        </p:nvGrpSpPr>
        <p:grpSpPr>
          <a:xfrm rot="3164773">
            <a:off x="7508245" y="3352527"/>
            <a:ext cx="884193" cy="1032134"/>
            <a:chOff x="7862735" y="208021"/>
            <a:chExt cx="1093002" cy="1275881"/>
          </a:xfrm>
        </p:grpSpPr>
        <p:grpSp>
          <p:nvGrpSpPr>
            <p:cNvPr id="341" name="Google Shape;341;p31"/>
            <p:cNvGrpSpPr/>
            <p:nvPr/>
          </p:nvGrpSpPr>
          <p:grpSpPr>
            <a:xfrm>
              <a:off x="7862735" y="208021"/>
              <a:ext cx="568046" cy="662955"/>
              <a:chOff x="3043650" y="3588975"/>
              <a:chExt cx="585675" cy="683600"/>
            </a:xfrm>
          </p:grpSpPr>
          <p:sp>
            <p:nvSpPr>
              <p:cNvPr id="342" name="Google Shape;342;p31"/>
              <p:cNvSpPr/>
              <p:nvPr/>
            </p:nvSpPr>
            <p:spPr>
              <a:xfrm>
                <a:off x="3043650" y="3588975"/>
                <a:ext cx="585675" cy="683600"/>
              </a:xfrm>
              <a:custGeom>
                <a:avLst/>
                <a:gdLst/>
                <a:ahLst/>
                <a:cxnLst/>
                <a:rect l="l" t="t" r="r" b="b"/>
                <a:pathLst>
                  <a:path w="23427" h="27344" extrusionOk="0">
                    <a:moveTo>
                      <a:pt x="8373" y="1"/>
                    </a:moveTo>
                    <a:cubicBezTo>
                      <a:pt x="8306" y="1"/>
                      <a:pt x="8239" y="4"/>
                      <a:pt x="8172" y="11"/>
                    </a:cubicBezTo>
                    <a:cubicBezTo>
                      <a:pt x="7744" y="11"/>
                      <a:pt x="7355" y="127"/>
                      <a:pt x="7044" y="361"/>
                    </a:cubicBezTo>
                    <a:cubicBezTo>
                      <a:pt x="6460" y="867"/>
                      <a:pt x="6032" y="1528"/>
                      <a:pt x="5760" y="2268"/>
                    </a:cubicBezTo>
                    <a:cubicBezTo>
                      <a:pt x="5448" y="2929"/>
                      <a:pt x="5254" y="3630"/>
                      <a:pt x="5215" y="4369"/>
                    </a:cubicBezTo>
                    <a:cubicBezTo>
                      <a:pt x="5215" y="5069"/>
                      <a:pt x="5371" y="5731"/>
                      <a:pt x="5721" y="6353"/>
                    </a:cubicBezTo>
                    <a:cubicBezTo>
                      <a:pt x="6032" y="6898"/>
                      <a:pt x="6343" y="7404"/>
                      <a:pt x="6733" y="7910"/>
                    </a:cubicBezTo>
                    <a:cubicBezTo>
                      <a:pt x="7083" y="8377"/>
                      <a:pt x="7433" y="8805"/>
                      <a:pt x="7783" y="9155"/>
                    </a:cubicBezTo>
                    <a:cubicBezTo>
                      <a:pt x="8289" y="9739"/>
                      <a:pt x="8873" y="10323"/>
                      <a:pt x="9457" y="10867"/>
                    </a:cubicBezTo>
                    <a:cubicBezTo>
                      <a:pt x="9885" y="11218"/>
                      <a:pt x="10118" y="11412"/>
                      <a:pt x="10118" y="11412"/>
                    </a:cubicBezTo>
                    <a:cubicBezTo>
                      <a:pt x="10313" y="11607"/>
                      <a:pt x="10507" y="11724"/>
                      <a:pt x="10663" y="11840"/>
                    </a:cubicBezTo>
                    <a:lnTo>
                      <a:pt x="10429" y="11762"/>
                    </a:lnTo>
                    <a:cubicBezTo>
                      <a:pt x="10157" y="11685"/>
                      <a:pt x="9924" y="11646"/>
                      <a:pt x="9924" y="11646"/>
                    </a:cubicBezTo>
                    <a:cubicBezTo>
                      <a:pt x="8490" y="11373"/>
                      <a:pt x="7087" y="11249"/>
                      <a:pt x="5661" y="11249"/>
                    </a:cubicBezTo>
                    <a:cubicBezTo>
                      <a:pt x="5461" y="11249"/>
                      <a:pt x="5261" y="11252"/>
                      <a:pt x="5059" y="11257"/>
                    </a:cubicBezTo>
                    <a:cubicBezTo>
                      <a:pt x="4242" y="11257"/>
                      <a:pt x="3425" y="11334"/>
                      <a:pt x="2608" y="11490"/>
                    </a:cubicBezTo>
                    <a:cubicBezTo>
                      <a:pt x="1791" y="11607"/>
                      <a:pt x="1051" y="12035"/>
                      <a:pt x="468" y="12657"/>
                    </a:cubicBezTo>
                    <a:cubicBezTo>
                      <a:pt x="234" y="12969"/>
                      <a:pt x="39" y="13358"/>
                      <a:pt x="39" y="13786"/>
                    </a:cubicBezTo>
                    <a:cubicBezTo>
                      <a:pt x="1" y="14214"/>
                      <a:pt x="78" y="14603"/>
                      <a:pt x="195" y="14992"/>
                    </a:cubicBezTo>
                    <a:cubicBezTo>
                      <a:pt x="468" y="15693"/>
                      <a:pt x="896" y="16354"/>
                      <a:pt x="1440" y="16860"/>
                    </a:cubicBezTo>
                    <a:cubicBezTo>
                      <a:pt x="1985" y="17366"/>
                      <a:pt x="2569" y="17755"/>
                      <a:pt x="3269" y="18028"/>
                    </a:cubicBezTo>
                    <a:cubicBezTo>
                      <a:pt x="3853" y="18300"/>
                      <a:pt x="4515" y="18456"/>
                      <a:pt x="5215" y="18495"/>
                    </a:cubicBezTo>
                    <a:cubicBezTo>
                      <a:pt x="5413" y="18514"/>
                      <a:pt x="5612" y="18524"/>
                      <a:pt x="5809" y="18524"/>
                    </a:cubicBezTo>
                    <a:cubicBezTo>
                      <a:pt x="6776" y="18524"/>
                      <a:pt x="7728" y="18292"/>
                      <a:pt x="8600" y="17872"/>
                    </a:cubicBezTo>
                    <a:lnTo>
                      <a:pt x="10390" y="17094"/>
                    </a:lnTo>
                    <a:lnTo>
                      <a:pt x="10390" y="17094"/>
                    </a:lnTo>
                    <a:cubicBezTo>
                      <a:pt x="9457" y="18378"/>
                      <a:pt x="8834" y="19895"/>
                      <a:pt x="8600" y="21491"/>
                    </a:cubicBezTo>
                    <a:cubicBezTo>
                      <a:pt x="8406" y="22269"/>
                      <a:pt x="8445" y="23086"/>
                      <a:pt x="8639" y="23865"/>
                    </a:cubicBezTo>
                    <a:cubicBezTo>
                      <a:pt x="8756" y="24254"/>
                      <a:pt x="8912" y="24604"/>
                      <a:pt x="9106" y="24954"/>
                    </a:cubicBezTo>
                    <a:cubicBezTo>
                      <a:pt x="9301" y="25304"/>
                      <a:pt x="9495" y="25616"/>
                      <a:pt x="9729" y="25927"/>
                    </a:cubicBezTo>
                    <a:cubicBezTo>
                      <a:pt x="9962" y="26238"/>
                      <a:pt x="10235" y="26511"/>
                      <a:pt x="10546" y="26783"/>
                    </a:cubicBezTo>
                    <a:cubicBezTo>
                      <a:pt x="10857" y="26978"/>
                      <a:pt x="11208" y="27172"/>
                      <a:pt x="11597" y="27250"/>
                    </a:cubicBezTo>
                    <a:cubicBezTo>
                      <a:pt x="11838" y="27313"/>
                      <a:pt x="12083" y="27344"/>
                      <a:pt x="12326" y="27344"/>
                    </a:cubicBezTo>
                    <a:cubicBezTo>
                      <a:pt x="12831" y="27344"/>
                      <a:pt x="13330" y="27214"/>
                      <a:pt x="13776" y="26978"/>
                    </a:cubicBezTo>
                    <a:cubicBezTo>
                      <a:pt x="14399" y="26627"/>
                      <a:pt x="14904" y="26083"/>
                      <a:pt x="15216" y="25421"/>
                    </a:cubicBezTo>
                    <a:cubicBezTo>
                      <a:pt x="15488" y="24837"/>
                      <a:pt x="15644" y="24215"/>
                      <a:pt x="15683" y="23553"/>
                    </a:cubicBezTo>
                    <a:cubicBezTo>
                      <a:pt x="15838" y="21724"/>
                      <a:pt x="15799" y="19857"/>
                      <a:pt x="15527" y="18028"/>
                    </a:cubicBezTo>
                    <a:lnTo>
                      <a:pt x="15527" y="18028"/>
                    </a:lnTo>
                    <a:cubicBezTo>
                      <a:pt x="17045" y="18923"/>
                      <a:pt x="18679" y="19701"/>
                      <a:pt x="20352" y="20323"/>
                    </a:cubicBezTo>
                    <a:cubicBezTo>
                      <a:pt x="20755" y="20485"/>
                      <a:pt x="21195" y="20572"/>
                      <a:pt x="21647" y="20572"/>
                    </a:cubicBezTo>
                    <a:cubicBezTo>
                      <a:pt x="21850" y="20572"/>
                      <a:pt x="22054" y="20554"/>
                      <a:pt x="22259" y="20518"/>
                    </a:cubicBezTo>
                    <a:cubicBezTo>
                      <a:pt x="22609" y="20440"/>
                      <a:pt x="22882" y="20207"/>
                      <a:pt x="23076" y="19934"/>
                    </a:cubicBezTo>
                    <a:cubicBezTo>
                      <a:pt x="23193" y="19623"/>
                      <a:pt x="23193" y="19273"/>
                      <a:pt x="23115" y="18962"/>
                    </a:cubicBezTo>
                    <a:cubicBezTo>
                      <a:pt x="22998" y="18650"/>
                      <a:pt x="22882" y="18378"/>
                      <a:pt x="22726" y="18144"/>
                    </a:cubicBezTo>
                    <a:cubicBezTo>
                      <a:pt x="22570" y="17872"/>
                      <a:pt x="22415" y="17638"/>
                      <a:pt x="22220" y="17405"/>
                    </a:cubicBezTo>
                    <a:cubicBezTo>
                      <a:pt x="21909" y="16977"/>
                      <a:pt x="21520" y="16588"/>
                      <a:pt x="21131" y="16238"/>
                    </a:cubicBezTo>
                    <a:cubicBezTo>
                      <a:pt x="20391" y="15615"/>
                      <a:pt x="19613" y="15109"/>
                      <a:pt x="18757" y="14681"/>
                    </a:cubicBezTo>
                    <a:cubicBezTo>
                      <a:pt x="18134" y="14370"/>
                      <a:pt x="17589" y="14136"/>
                      <a:pt x="17084" y="13942"/>
                    </a:cubicBezTo>
                    <a:lnTo>
                      <a:pt x="17084" y="13942"/>
                    </a:lnTo>
                    <a:cubicBezTo>
                      <a:pt x="17297" y="13956"/>
                      <a:pt x="17511" y="13965"/>
                      <a:pt x="17723" y="13965"/>
                    </a:cubicBezTo>
                    <a:cubicBezTo>
                      <a:pt x="18089" y="13965"/>
                      <a:pt x="18450" y="13938"/>
                      <a:pt x="18796" y="13864"/>
                    </a:cubicBezTo>
                    <a:cubicBezTo>
                      <a:pt x="19496" y="13708"/>
                      <a:pt x="20158" y="13397"/>
                      <a:pt x="20703" y="12930"/>
                    </a:cubicBezTo>
                    <a:cubicBezTo>
                      <a:pt x="21247" y="12502"/>
                      <a:pt x="21714" y="11957"/>
                      <a:pt x="22103" y="11373"/>
                    </a:cubicBezTo>
                    <a:cubicBezTo>
                      <a:pt x="22493" y="10790"/>
                      <a:pt x="22804" y="10206"/>
                      <a:pt x="23076" y="9544"/>
                    </a:cubicBezTo>
                    <a:cubicBezTo>
                      <a:pt x="23310" y="8922"/>
                      <a:pt x="23427" y="8260"/>
                      <a:pt x="23388" y="7560"/>
                    </a:cubicBezTo>
                    <a:cubicBezTo>
                      <a:pt x="23349" y="6898"/>
                      <a:pt x="23115" y="6276"/>
                      <a:pt x="22648" y="5770"/>
                    </a:cubicBezTo>
                    <a:cubicBezTo>
                      <a:pt x="22009" y="5039"/>
                      <a:pt x="21108" y="4619"/>
                      <a:pt x="20169" y="4619"/>
                    </a:cubicBezTo>
                    <a:cubicBezTo>
                      <a:pt x="19907" y="4619"/>
                      <a:pt x="19643" y="4651"/>
                      <a:pt x="19380" y="4719"/>
                    </a:cubicBezTo>
                    <a:cubicBezTo>
                      <a:pt x="18835" y="4875"/>
                      <a:pt x="18368" y="5147"/>
                      <a:pt x="17979" y="5497"/>
                    </a:cubicBezTo>
                    <a:cubicBezTo>
                      <a:pt x="17628" y="5809"/>
                      <a:pt x="17278" y="6120"/>
                      <a:pt x="16967" y="6470"/>
                    </a:cubicBezTo>
                    <a:cubicBezTo>
                      <a:pt x="16344" y="7132"/>
                      <a:pt x="14165" y="9311"/>
                      <a:pt x="14165" y="9311"/>
                    </a:cubicBezTo>
                    <a:cubicBezTo>
                      <a:pt x="14126" y="8688"/>
                      <a:pt x="13815" y="7638"/>
                      <a:pt x="13698" y="6782"/>
                    </a:cubicBezTo>
                    <a:cubicBezTo>
                      <a:pt x="13465" y="5536"/>
                      <a:pt x="13037" y="4330"/>
                      <a:pt x="12453" y="3201"/>
                    </a:cubicBezTo>
                    <a:cubicBezTo>
                      <a:pt x="12064" y="2579"/>
                      <a:pt x="11636" y="1995"/>
                      <a:pt x="11169" y="1489"/>
                    </a:cubicBezTo>
                    <a:cubicBezTo>
                      <a:pt x="10624" y="944"/>
                      <a:pt x="10001" y="516"/>
                      <a:pt x="9301" y="205"/>
                    </a:cubicBezTo>
                    <a:cubicBezTo>
                      <a:pt x="9011" y="76"/>
                      <a:pt x="8694" y="1"/>
                      <a:pt x="83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1"/>
              <p:cNvSpPr/>
              <p:nvPr/>
            </p:nvSpPr>
            <p:spPr>
              <a:xfrm>
                <a:off x="3380250" y="3921525"/>
                <a:ext cx="25325" cy="24525"/>
              </a:xfrm>
              <a:custGeom>
                <a:avLst/>
                <a:gdLst/>
                <a:ahLst/>
                <a:cxnLst/>
                <a:rect l="l" t="t" r="r" b="b"/>
                <a:pathLst>
                  <a:path w="1013" h="981" extrusionOk="0">
                    <a:moveTo>
                      <a:pt x="584" y="406"/>
                    </a:moveTo>
                    <a:cubicBezTo>
                      <a:pt x="623" y="445"/>
                      <a:pt x="623" y="445"/>
                      <a:pt x="623" y="484"/>
                    </a:cubicBezTo>
                    <a:cubicBezTo>
                      <a:pt x="623" y="523"/>
                      <a:pt x="623" y="523"/>
                      <a:pt x="623" y="562"/>
                    </a:cubicBezTo>
                    <a:lnTo>
                      <a:pt x="584" y="562"/>
                    </a:lnTo>
                    <a:cubicBezTo>
                      <a:pt x="545" y="562"/>
                      <a:pt x="507" y="562"/>
                      <a:pt x="468" y="523"/>
                    </a:cubicBezTo>
                    <a:cubicBezTo>
                      <a:pt x="468" y="523"/>
                      <a:pt x="468" y="484"/>
                      <a:pt x="468" y="484"/>
                    </a:cubicBezTo>
                    <a:cubicBezTo>
                      <a:pt x="507" y="445"/>
                      <a:pt x="507" y="406"/>
                      <a:pt x="545" y="406"/>
                    </a:cubicBezTo>
                    <a:close/>
                    <a:moveTo>
                      <a:pt x="614" y="1"/>
                    </a:moveTo>
                    <a:cubicBezTo>
                      <a:pt x="591" y="1"/>
                      <a:pt x="568" y="6"/>
                      <a:pt x="545" y="17"/>
                    </a:cubicBezTo>
                    <a:lnTo>
                      <a:pt x="507" y="17"/>
                    </a:lnTo>
                    <a:cubicBezTo>
                      <a:pt x="429" y="17"/>
                      <a:pt x="351" y="56"/>
                      <a:pt x="312" y="95"/>
                    </a:cubicBezTo>
                    <a:cubicBezTo>
                      <a:pt x="234" y="134"/>
                      <a:pt x="156" y="173"/>
                      <a:pt x="117" y="251"/>
                    </a:cubicBezTo>
                    <a:cubicBezTo>
                      <a:pt x="40" y="367"/>
                      <a:pt x="1" y="523"/>
                      <a:pt x="40" y="679"/>
                    </a:cubicBezTo>
                    <a:cubicBezTo>
                      <a:pt x="78" y="795"/>
                      <a:pt x="195" y="912"/>
                      <a:pt x="312" y="951"/>
                    </a:cubicBezTo>
                    <a:cubicBezTo>
                      <a:pt x="370" y="970"/>
                      <a:pt x="438" y="980"/>
                      <a:pt x="507" y="980"/>
                    </a:cubicBezTo>
                    <a:cubicBezTo>
                      <a:pt x="575" y="980"/>
                      <a:pt x="643" y="970"/>
                      <a:pt x="701" y="951"/>
                    </a:cubicBezTo>
                    <a:cubicBezTo>
                      <a:pt x="779" y="912"/>
                      <a:pt x="896" y="834"/>
                      <a:pt x="935" y="756"/>
                    </a:cubicBezTo>
                    <a:cubicBezTo>
                      <a:pt x="1012" y="679"/>
                      <a:pt x="1012" y="562"/>
                      <a:pt x="1012" y="484"/>
                    </a:cubicBezTo>
                    <a:cubicBezTo>
                      <a:pt x="1012" y="289"/>
                      <a:pt x="935" y="134"/>
                      <a:pt x="779" y="56"/>
                    </a:cubicBezTo>
                    <a:cubicBezTo>
                      <a:pt x="724" y="28"/>
                      <a:pt x="669" y="1"/>
                      <a:pt x="61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1"/>
              <p:cNvSpPr/>
              <p:nvPr/>
            </p:nvSpPr>
            <p:spPr>
              <a:xfrm>
                <a:off x="3414300" y="3988875"/>
                <a:ext cx="27275" cy="28100"/>
              </a:xfrm>
              <a:custGeom>
                <a:avLst/>
                <a:gdLst/>
                <a:ahLst/>
                <a:cxnLst/>
                <a:rect l="l" t="t" r="r" b="b"/>
                <a:pathLst>
                  <a:path w="1091" h="1124" extrusionOk="0">
                    <a:moveTo>
                      <a:pt x="545" y="358"/>
                    </a:moveTo>
                    <a:cubicBezTo>
                      <a:pt x="584" y="358"/>
                      <a:pt x="623" y="397"/>
                      <a:pt x="623" y="436"/>
                    </a:cubicBezTo>
                    <a:cubicBezTo>
                      <a:pt x="623" y="475"/>
                      <a:pt x="584" y="514"/>
                      <a:pt x="545" y="553"/>
                    </a:cubicBezTo>
                    <a:lnTo>
                      <a:pt x="468" y="553"/>
                    </a:lnTo>
                    <a:cubicBezTo>
                      <a:pt x="429" y="514"/>
                      <a:pt x="429" y="475"/>
                      <a:pt x="390" y="475"/>
                    </a:cubicBezTo>
                    <a:cubicBezTo>
                      <a:pt x="390" y="475"/>
                      <a:pt x="429" y="436"/>
                      <a:pt x="429" y="397"/>
                    </a:cubicBezTo>
                    <a:cubicBezTo>
                      <a:pt x="429" y="358"/>
                      <a:pt x="429" y="358"/>
                      <a:pt x="468" y="358"/>
                    </a:cubicBezTo>
                    <a:close/>
                    <a:moveTo>
                      <a:pt x="935" y="592"/>
                    </a:moveTo>
                    <a:cubicBezTo>
                      <a:pt x="935" y="592"/>
                      <a:pt x="935" y="631"/>
                      <a:pt x="935" y="631"/>
                    </a:cubicBezTo>
                    <a:cubicBezTo>
                      <a:pt x="922" y="657"/>
                      <a:pt x="909" y="683"/>
                      <a:pt x="896" y="707"/>
                    </a:cubicBezTo>
                    <a:lnTo>
                      <a:pt x="896" y="707"/>
                    </a:lnTo>
                    <a:cubicBezTo>
                      <a:pt x="897" y="669"/>
                      <a:pt x="935" y="630"/>
                      <a:pt x="935" y="592"/>
                    </a:cubicBezTo>
                    <a:close/>
                    <a:moveTo>
                      <a:pt x="892" y="714"/>
                    </a:moveTo>
                    <a:cubicBezTo>
                      <a:pt x="867" y="760"/>
                      <a:pt x="843" y="801"/>
                      <a:pt x="818" y="825"/>
                    </a:cubicBezTo>
                    <a:cubicBezTo>
                      <a:pt x="763" y="853"/>
                      <a:pt x="688" y="880"/>
                      <a:pt x="622" y="880"/>
                    </a:cubicBezTo>
                    <a:cubicBezTo>
                      <a:pt x="594" y="880"/>
                      <a:pt x="568" y="876"/>
                      <a:pt x="545" y="864"/>
                    </a:cubicBezTo>
                    <a:lnTo>
                      <a:pt x="584" y="864"/>
                    </a:lnTo>
                    <a:cubicBezTo>
                      <a:pt x="699" y="864"/>
                      <a:pt x="814" y="826"/>
                      <a:pt x="892" y="714"/>
                    </a:cubicBezTo>
                    <a:close/>
                    <a:moveTo>
                      <a:pt x="469" y="1"/>
                    </a:moveTo>
                    <a:cubicBezTo>
                      <a:pt x="302" y="1"/>
                      <a:pt x="146" y="106"/>
                      <a:pt x="78" y="242"/>
                    </a:cubicBezTo>
                    <a:cubicBezTo>
                      <a:pt x="1" y="397"/>
                      <a:pt x="1" y="592"/>
                      <a:pt x="78" y="747"/>
                    </a:cubicBezTo>
                    <a:cubicBezTo>
                      <a:pt x="117" y="864"/>
                      <a:pt x="234" y="981"/>
                      <a:pt x="351" y="1059"/>
                    </a:cubicBezTo>
                    <a:cubicBezTo>
                      <a:pt x="419" y="1104"/>
                      <a:pt x="501" y="1123"/>
                      <a:pt x="580" y="1123"/>
                    </a:cubicBezTo>
                    <a:cubicBezTo>
                      <a:pt x="637" y="1123"/>
                      <a:pt x="692" y="1114"/>
                      <a:pt x="740" y="1098"/>
                    </a:cubicBezTo>
                    <a:cubicBezTo>
                      <a:pt x="857" y="1020"/>
                      <a:pt x="935" y="942"/>
                      <a:pt x="1012" y="864"/>
                    </a:cubicBezTo>
                    <a:cubicBezTo>
                      <a:pt x="1051" y="786"/>
                      <a:pt x="1090" y="670"/>
                      <a:pt x="1090" y="592"/>
                    </a:cubicBezTo>
                    <a:cubicBezTo>
                      <a:pt x="1090" y="475"/>
                      <a:pt x="1051" y="397"/>
                      <a:pt x="1012" y="358"/>
                    </a:cubicBezTo>
                    <a:cubicBezTo>
                      <a:pt x="973" y="242"/>
                      <a:pt x="896" y="164"/>
                      <a:pt x="818" y="86"/>
                    </a:cubicBezTo>
                    <a:cubicBezTo>
                      <a:pt x="779" y="86"/>
                      <a:pt x="740" y="47"/>
                      <a:pt x="701" y="47"/>
                    </a:cubicBezTo>
                    <a:lnTo>
                      <a:pt x="740" y="86"/>
                    </a:lnTo>
                    <a:cubicBezTo>
                      <a:pt x="701" y="47"/>
                      <a:pt x="623" y="8"/>
                      <a:pt x="545" y="8"/>
                    </a:cubicBezTo>
                    <a:cubicBezTo>
                      <a:pt x="520" y="3"/>
                      <a:pt x="494" y="1"/>
                      <a:pt x="469"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1"/>
              <p:cNvSpPr/>
              <p:nvPr/>
            </p:nvSpPr>
            <p:spPr>
              <a:xfrm>
                <a:off x="3328700" y="3978600"/>
                <a:ext cx="24350" cy="25075"/>
              </a:xfrm>
              <a:custGeom>
                <a:avLst/>
                <a:gdLst/>
                <a:ahLst/>
                <a:cxnLst/>
                <a:rect l="l" t="t" r="r" b="b"/>
                <a:pathLst>
                  <a:path w="974" h="1003" extrusionOk="0">
                    <a:moveTo>
                      <a:pt x="545" y="302"/>
                    </a:moveTo>
                    <a:cubicBezTo>
                      <a:pt x="584" y="302"/>
                      <a:pt x="662" y="341"/>
                      <a:pt x="662" y="419"/>
                    </a:cubicBezTo>
                    <a:cubicBezTo>
                      <a:pt x="701" y="458"/>
                      <a:pt x="662" y="536"/>
                      <a:pt x="584" y="536"/>
                    </a:cubicBezTo>
                    <a:lnTo>
                      <a:pt x="467" y="536"/>
                    </a:lnTo>
                    <a:cubicBezTo>
                      <a:pt x="467" y="536"/>
                      <a:pt x="428" y="497"/>
                      <a:pt x="428" y="497"/>
                    </a:cubicBezTo>
                    <a:cubicBezTo>
                      <a:pt x="428" y="419"/>
                      <a:pt x="467" y="341"/>
                      <a:pt x="545" y="302"/>
                    </a:cubicBezTo>
                    <a:close/>
                    <a:moveTo>
                      <a:pt x="564" y="1"/>
                    </a:moveTo>
                    <a:cubicBezTo>
                      <a:pt x="516" y="1"/>
                      <a:pt x="467" y="10"/>
                      <a:pt x="428" y="30"/>
                    </a:cubicBezTo>
                    <a:cubicBezTo>
                      <a:pt x="0" y="225"/>
                      <a:pt x="39" y="808"/>
                      <a:pt x="467" y="1003"/>
                    </a:cubicBezTo>
                    <a:cubicBezTo>
                      <a:pt x="545" y="1003"/>
                      <a:pt x="623" y="1003"/>
                      <a:pt x="701" y="964"/>
                    </a:cubicBezTo>
                    <a:cubicBezTo>
                      <a:pt x="740" y="925"/>
                      <a:pt x="740" y="886"/>
                      <a:pt x="779" y="808"/>
                    </a:cubicBezTo>
                    <a:cubicBezTo>
                      <a:pt x="779" y="808"/>
                      <a:pt x="779" y="808"/>
                      <a:pt x="779" y="769"/>
                    </a:cubicBezTo>
                    <a:lnTo>
                      <a:pt x="817" y="769"/>
                    </a:lnTo>
                    <a:cubicBezTo>
                      <a:pt x="895" y="691"/>
                      <a:pt x="934" y="614"/>
                      <a:pt x="973" y="497"/>
                    </a:cubicBezTo>
                    <a:cubicBezTo>
                      <a:pt x="973" y="419"/>
                      <a:pt x="973" y="302"/>
                      <a:pt x="934" y="225"/>
                    </a:cubicBezTo>
                    <a:cubicBezTo>
                      <a:pt x="856" y="147"/>
                      <a:pt x="779" y="69"/>
                      <a:pt x="701" y="30"/>
                    </a:cubicBezTo>
                    <a:cubicBezTo>
                      <a:pt x="662" y="10"/>
                      <a:pt x="613" y="1"/>
                      <a:pt x="56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1"/>
              <p:cNvSpPr/>
              <p:nvPr/>
            </p:nvSpPr>
            <p:spPr>
              <a:xfrm>
                <a:off x="3368575" y="3864550"/>
                <a:ext cx="23375" cy="22825"/>
              </a:xfrm>
              <a:custGeom>
                <a:avLst/>
                <a:gdLst/>
                <a:ahLst/>
                <a:cxnLst/>
                <a:rect l="l" t="t" r="r" b="b"/>
                <a:pathLst>
                  <a:path w="935" h="913" extrusionOk="0">
                    <a:moveTo>
                      <a:pt x="584" y="311"/>
                    </a:moveTo>
                    <a:cubicBezTo>
                      <a:pt x="584" y="350"/>
                      <a:pt x="623" y="350"/>
                      <a:pt x="623" y="389"/>
                    </a:cubicBezTo>
                    <a:cubicBezTo>
                      <a:pt x="623" y="428"/>
                      <a:pt x="623" y="506"/>
                      <a:pt x="584" y="584"/>
                    </a:cubicBezTo>
                    <a:lnTo>
                      <a:pt x="507" y="584"/>
                    </a:lnTo>
                    <a:cubicBezTo>
                      <a:pt x="468" y="545"/>
                      <a:pt x="429" y="506"/>
                      <a:pt x="429" y="467"/>
                    </a:cubicBezTo>
                    <a:cubicBezTo>
                      <a:pt x="429" y="428"/>
                      <a:pt x="429" y="389"/>
                      <a:pt x="468" y="350"/>
                    </a:cubicBezTo>
                    <a:cubicBezTo>
                      <a:pt x="468" y="350"/>
                      <a:pt x="468" y="350"/>
                      <a:pt x="507" y="311"/>
                    </a:cubicBezTo>
                    <a:close/>
                    <a:moveTo>
                      <a:pt x="584" y="0"/>
                    </a:moveTo>
                    <a:cubicBezTo>
                      <a:pt x="390" y="0"/>
                      <a:pt x="234" y="39"/>
                      <a:pt x="117" y="195"/>
                    </a:cubicBezTo>
                    <a:cubicBezTo>
                      <a:pt x="40" y="311"/>
                      <a:pt x="1" y="467"/>
                      <a:pt x="40" y="623"/>
                    </a:cubicBezTo>
                    <a:cubicBezTo>
                      <a:pt x="79" y="739"/>
                      <a:pt x="195" y="856"/>
                      <a:pt x="312" y="895"/>
                    </a:cubicBezTo>
                    <a:cubicBezTo>
                      <a:pt x="338" y="908"/>
                      <a:pt x="364" y="912"/>
                      <a:pt x="388" y="912"/>
                    </a:cubicBezTo>
                    <a:cubicBezTo>
                      <a:pt x="437" y="912"/>
                      <a:pt x="481" y="895"/>
                      <a:pt x="507" y="895"/>
                    </a:cubicBezTo>
                    <a:lnTo>
                      <a:pt x="507" y="856"/>
                    </a:lnTo>
                    <a:lnTo>
                      <a:pt x="584" y="856"/>
                    </a:lnTo>
                    <a:cubicBezTo>
                      <a:pt x="662" y="856"/>
                      <a:pt x="779" y="778"/>
                      <a:pt x="818" y="701"/>
                    </a:cubicBezTo>
                    <a:cubicBezTo>
                      <a:pt x="896" y="623"/>
                      <a:pt x="935" y="545"/>
                      <a:pt x="935" y="428"/>
                    </a:cubicBezTo>
                    <a:cubicBezTo>
                      <a:pt x="935" y="350"/>
                      <a:pt x="896" y="311"/>
                      <a:pt x="896" y="273"/>
                    </a:cubicBezTo>
                    <a:cubicBezTo>
                      <a:pt x="818" y="156"/>
                      <a:pt x="701" y="39"/>
                      <a:pt x="584"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1"/>
              <p:cNvSpPr/>
              <p:nvPr/>
            </p:nvSpPr>
            <p:spPr>
              <a:xfrm>
                <a:off x="3441550" y="3907600"/>
                <a:ext cx="23375" cy="22150"/>
              </a:xfrm>
              <a:custGeom>
                <a:avLst/>
                <a:gdLst/>
                <a:ahLst/>
                <a:cxnLst/>
                <a:rect l="l" t="t" r="r" b="b"/>
                <a:pathLst>
                  <a:path w="935" h="886" extrusionOk="0">
                    <a:moveTo>
                      <a:pt x="448" y="0"/>
                    </a:moveTo>
                    <a:cubicBezTo>
                      <a:pt x="389" y="0"/>
                      <a:pt x="331" y="10"/>
                      <a:pt x="273" y="29"/>
                    </a:cubicBezTo>
                    <a:cubicBezTo>
                      <a:pt x="195" y="68"/>
                      <a:pt x="117" y="107"/>
                      <a:pt x="39" y="185"/>
                    </a:cubicBezTo>
                    <a:cubicBezTo>
                      <a:pt x="0" y="263"/>
                      <a:pt x="0" y="341"/>
                      <a:pt x="0" y="457"/>
                    </a:cubicBezTo>
                    <a:cubicBezTo>
                      <a:pt x="0" y="535"/>
                      <a:pt x="39" y="613"/>
                      <a:pt x="78" y="691"/>
                    </a:cubicBezTo>
                    <a:cubicBezTo>
                      <a:pt x="156" y="808"/>
                      <a:pt x="312" y="846"/>
                      <a:pt x="467" y="885"/>
                    </a:cubicBezTo>
                    <a:cubicBezTo>
                      <a:pt x="584" y="846"/>
                      <a:pt x="701" y="808"/>
                      <a:pt x="778" y="730"/>
                    </a:cubicBezTo>
                    <a:cubicBezTo>
                      <a:pt x="895" y="652"/>
                      <a:pt x="934" y="496"/>
                      <a:pt x="895" y="379"/>
                    </a:cubicBezTo>
                    <a:cubicBezTo>
                      <a:pt x="895" y="302"/>
                      <a:pt x="817" y="224"/>
                      <a:pt x="740" y="185"/>
                    </a:cubicBezTo>
                    <a:cubicBezTo>
                      <a:pt x="701" y="107"/>
                      <a:pt x="662" y="68"/>
                      <a:pt x="623" y="29"/>
                    </a:cubicBezTo>
                    <a:cubicBezTo>
                      <a:pt x="564" y="10"/>
                      <a:pt x="506" y="0"/>
                      <a:pt x="448"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1"/>
              <p:cNvSpPr/>
              <p:nvPr/>
            </p:nvSpPr>
            <p:spPr>
              <a:xfrm>
                <a:off x="3309225" y="3908200"/>
                <a:ext cx="22400" cy="21550"/>
              </a:xfrm>
              <a:custGeom>
                <a:avLst/>
                <a:gdLst/>
                <a:ahLst/>
                <a:cxnLst/>
                <a:rect l="l" t="t" r="r" b="b"/>
                <a:pathLst>
                  <a:path w="896" h="862" extrusionOk="0">
                    <a:moveTo>
                      <a:pt x="448" y="287"/>
                    </a:moveTo>
                    <a:cubicBezTo>
                      <a:pt x="478" y="287"/>
                      <a:pt x="507" y="297"/>
                      <a:pt x="546" y="317"/>
                    </a:cubicBezTo>
                    <a:cubicBezTo>
                      <a:pt x="546" y="355"/>
                      <a:pt x="546" y="394"/>
                      <a:pt x="546" y="433"/>
                    </a:cubicBezTo>
                    <a:cubicBezTo>
                      <a:pt x="507" y="472"/>
                      <a:pt x="468" y="472"/>
                      <a:pt x="468" y="511"/>
                    </a:cubicBezTo>
                    <a:lnTo>
                      <a:pt x="351" y="511"/>
                    </a:lnTo>
                    <a:cubicBezTo>
                      <a:pt x="312" y="472"/>
                      <a:pt x="273" y="433"/>
                      <a:pt x="273" y="394"/>
                    </a:cubicBezTo>
                    <a:cubicBezTo>
                      <a:pt x="273" y="355"/>
                      <a:pt x="312" y="317"/>
                      <a:pt x="351" y="317"/>
                    </a:cubicBezTo>
                    <a:cubicBezTo>
                      <a:pt x="390" y="297"/>
                      <a:pt x="419" y="287"/>
                      <a:pt x="448" y="287"/>
                    </a:cubicBezTo>
                    <a:close/>
                    <a:moveTo>
                      <a:pt x="369" y="0"/>
                    </a:moveTo>
                    <a:cubicBezTo>
                      <a:pt x="163" y="0"/>
                      <a:pt x="1" y="181"/>
                      <a:pt x="1" y="394"/>
                    </a:cubicBezTo>
                    <a:cubicBezTo>
                      <a:pt x="1" y="433"/>
                      <a:pt x="1" y="472"/>
                      <a:pt x="1" y="511"/>
                    </a:cubicBezTo>
                    <a:cubicBezTo>
                      <a:pt x="1" y="628"/>
                      <a:pt x="79" y="784"/>
                      <a:pt x="234" y="861"/>
                    </a:cubicBezTo>
                    <a:lnTo>
                      <a:pt x="468" y="861"/>
                    </a:lnTo>
                    <a:lnTo>
                      <a:pt x="468" y="822"/>
                    </a:lnTo>
                    <a:lnTo>
                      <a:pt x="585" y="822"/>
                    </a:lnTo>
                    <a:lnTo>
                      <a:pt x="701" y="784"/>
                    </a:lnTo>
                    <a:cubicBezTo>
                      <a:pt x="818" y="706"/>
                      <a:pt x="896" y="589"/>
                      <a:pt x="896" y="433"/>
                    </a:cubicBezTo>
                    <a:cubicBezTo>
                      <a:pt x="896" y="355"/>
                      <a:pt x="857" y="239"/>
                      <a:pt x="779" y="161"/>
                    </a:cubicBezTo>
                    <a:cubicBezTo>
                      <a:pt x="740" y="161"/>
                      <a:pt x="740" y="122"/>
                      <a:pt x="701" y="83"/>
                    </a:cubicBezTo>
                    <a:cubicBezTo>
                      <a:pt x="624" y="44"/>
                      <a:pt x="546" y="5"/>
                      <a:pt x="429" y="5"/>
                    </a:cubicBezTo>
                    <a:cubicBezTo>
                      <a:pt x="409" y="2"/>
                      <a:pt x="389" y="0"/>
                      <a:pt x="369"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9" name="Google Shape;349;p31"/>
            <p:cNvGrpSpPr/>
            <p:nvPr/>
          </p:nvGrpSpPr>
          <p:grpSpPr>
            <a:xfrm>
              <a:off x="8319889" y="870976"/>
              <a:ext cx="635848" cy="612926"/>
              <a:chOff x="3762575" y="3653050"/>
              <a:chExt cx="496175" cy="478325"/>
            </a:xfrm>
          </p:grpSpPr>
          <p:sp>
            <p:nvSpPr>
              <p:cNvPr id="350" name="Google Shape;350;p31"/>
              <p:cNvSpPr/>
              <p:nvPr/>
            </p:nvSpPr>
            <p:spPr>
              <a:xfrm>
                <a:off x="3762575" y="3653050"/>
                <a:ext cx="496175" cy="478325"/>
              </a:xfrm>
              <a:custGeom>
                <a:avLst/>
                <a:gdLst/>
                <a:ahLst/>
                <a:cxnLst/>
                <a:rect l="l" t="t" r="r" b="b"/>
                <a:pathLst>
                  <a:path w="19847" h="19133" extrusionOk="0">
                    <a:moveTo>
                      <a:pt x="7519" y="1"/>
                    </a:moveTo>
                    <a:cubicBezTo>
                      <a:pt x="7371" y="1"/>
                      <a:pt x="7223" y="20"/>
                      <a:pt x="7083" y="55"/>
                    </a:cubicBezTo>
                    <a:cubicBezTo>
                      <a:pt x="6772" y="172"/>
                      <a:pt x="6460" y="327"/>
                      <a:pt x="6227" y="522"/>
                    </a:cubicBezTo>
                    <a:cubicBezTo>
                      <a:pt x="5760" y="911"/>
                      <a:pt x="5371" y="1417"/>
                      <a:pt x="5137" y="1962"/>
                    </a:cubicBezTo>
                    <a:cubicBezTo>
                      <a:pt x="4904" y="2506"/>
                      <a:pt x="4787" y="3090"/>
                      <a:pt x="4748" y="3635"/>
                    </a:cubicBezTo>
                    <a:cubicBezTo>
                      <a:pt x="4748" y="4180"/>
                      <a:pt x="4787" y="4724"/>
                      <a:pt x="4943" y="5230"/>
                    </a:cubicBezTo>
                    <a:cubicBezTo>
                      <a:pt x="5176" y="6164"/>
                      <a:pt x="5643" y="7020"/>
                      <a:pt x="6344" y="7682"/>
                    </a:cubicBezTo>
                    <a:lnTo>
                      <a:pt x="7394" y="8810"/>
                    </a:lnTo>
                    <a:cubicBezTo>
                      <a:pt x="6627" y="8595"/>
                      <a:pt x="5846" y="8482"/>
                      <a:pt x="5068" y="8482"/>
                    </a:cubicBezTo>
                    <a:cubicBezTo>
                      <a:pt x="4582" y="8482"/>
                      <a:pt x="4098" y="8526"/>
                      <a:pt x="3620" y="8616"/>
                    </a:cubicBezTo>
                    <a:cubicBezTo>
                      <a:pt x="2958" y="8733"/>
                      <a:pt x="2374" y="8966"/>
                      <a:pt x="1830" y="9316"/>
                    </a:cubicBezTo>
                    <a:cubicBezTo>
                      <a:pt x="1557" y="9511"/>
                      <a:pt x="1324" y="9705"/>
                      <a:pt x="1129" y="9978"/>
                    </a:cubicBezTo>
                    <a:cubicBezTo>
                      <a:pt x="935" y="10211"/>
                      <a:pt x="740" y="10445"/>
                      <a:pt x="545" y="10678"/>
                    </a:cubicBezTo>
                    <a:cubicBezTo>
                      <a:pt x="390" y="10951"/>
                      <a:pt x="234" y="11223"/>
                      <a:pt x="156" y="11534"/>
                    </a:cubicBezTo>
                    <a:cubicBezTo>
                      <a:pt x="40" y="11846"/>
                      <a:pt x="1" y="12157"/>
                      <a:pt x="40" y="12468"/>
                    </a:cubicBezTo>
                    <a:cubicBezTo>
                      <a:pt x="117" y="13052"/>
                      <a:pt x="390" y="13636"/>
                      <a:pt x="857" y="14064"/>
                    </a:cubicBezTo>
                    <a:cubicBezTo>
                      <a:pt x="1285" y="14414"/>
                      <a:pt x="1830" y="14647"/>
                      <a:pt x="2413" y="14686"/>
                    </a:cubicBezTo>
                    <a:cubicBezTo>
                      <a:pt x="2540" y="14696"/>
                      <a:pt x="2669" y="14701"/>
                      <a:pt x="2799" y="14701"/>
                    </a:cubicBezTo>
                    <a:cubicBezTo>
                      <a:pt x="3189" y="14701"/>
                      <a:pt x="3590" y="14657"/>
                      <a:pt x="3970" y="14570"/>
                    </a:cubicBezTo>
                    <a:cubicBezTo>
                      <a:pt x="5371" y="14180"/>
                      <a:pt x="6733" y="13636"/>
                      <a:pt x="8056" y="12935"/>
                    </a:cubicBezTo>
                    <a:lnTo>
                      <a:pt x="8056" y="12935"/>
                    </a:lnTo>
                    <a:cubicBezTo>
                      <a:pt x="7783" y="14336"/>
                      <a:pt x="7628" y="15737"/>
                      <a:pt x="7628" y="17177"/>
                    </a:cubicBezTo>
                    <a:cubicBezTo>
                      <a:pt x="7589" y="17722"/>
                      <a:pt x="7744" y="18227"/>
                      <a:pt x="8017" y="18694"/>
                    </a:cubicBezTo>
                    <a:cubicBezTo>
                      <a:pt x="8134" y="18928"/>
                      <a:pt x="8406" y="19084"/>
                      <a:pt x="8678" y="19122"/>
                    </a:cubicBezTo>
                    <a:cubicBezTo>
                      <a:pt x="8724" y="19129"/>
                      <a:pt x="8769" y="19132"/>
                      <a:pt x="8814" y="19132"/>
                    </a:cubicBezTo>
                    <a:cubicBezTo>
                      <a:pt x="9039" y="19132"/>
                      <a:pt x="9256" y="19051"/>
                      <a:pt x="9418" y="18889"/>
                    </a:cubicBezTo>
                    <a:cubicBezTo>
                      <a:pt x="9612" y="18733"/>
                      <a:pt x="9768" y="18578"/>
                      <a:pt x="9924" y="18422"/>
                    </a:cubicBezTo>
                    <a:cubicBezTo>
                      <a:pt x="10079" y="18227"/>
                      <a:pt x="10196" y="18033"/>
                      <a:pt x="10352" y="17838"/>
                    </a:cubicBezTo>
                    <a:cubicBezTo>
                      <a:pt x="10585" y="17488"/>
                      <a:pt x="10780" y="17099"/>
                      <a:pt x="10935" y="16710"/>
                    </a:cubicBezTo>
                    <a:cubicBezTo>
                      <a:pt x="11208" y="15970"/>
                      <a:pt x="11363" y="15270"/>
                      <a:pt x="11480" y="14492"/>
                    </a:cubicBezTo>
                    <a:cubicBezTo>
                      <a:pt x="11519" y="14025"/>
                      <a:pt x="11558" y="13519"/>
                      <a:pt x="11558" y="13052"/>
                    </a:cubicBezTo>
                    <a:cubicBezTo>
                      <a:pt x="11675" y="13480"/>
                      <a:pt x="11869" y="13908"/>
                      <a:pt x="12103" y="14297"/>
                    </a:cubicBezTo>
                    <a:cubicBezTo>
                      <a:pt x="12414" y="14803"/>
                      <a:pt x="12803" y="15192"/>
                      <a:pt x="13309" y="15503"/>
                    </a:cubicBezTo>
                    <a:cubicBezTo>
                      <a:pt x="13815" y="15776"/>
                      <a:pt x="14321" y="16009"/>
                      <a:pt x="14866" y="16126"/>
                    </a:cubicBezTo>
                    <a:cubicBezTo>
                      <a:pt x="15410" y="16243"/>
                      <a:pt x="15955" y="16321"/>
                      <a:pt x="16500" y="16360"/>
                    </a:cubicBezTo>
                    <a:cubicBezTo>
                      <a:pt x="17045" y="16360"/>
                      <a:pt x="17590" y="16282"/>
                      <a:pt x="18095" y="16048"/>
                    </a:cubicBezTo>
                    <a:cubicBezTo>
                      <a:pt x="18601" y="15854"/>
                      <a:pt x="18990" y="15465"/>
                      <a:pt x="19263" y="14998"/>
                    </a:cubicBezTo>
                    <a:cubicBezTo>
                      <a:pt x="19769" y="14142"/>
                      <a:pt x="19730" y="13013"/>
                      <a:pt x="19146" y="12196"/>
                    </a:cubicBezTo>
                    <a:cubicBezTo>
                      <a:pt x="18874" y="11846"/>
                      <a:pt x="18524" y="11573"/>
                      <a:pt x="18173" y="11379"/>
                    </a:cubicBezTo>
                    <a:cubicBezTo>
                      <a:pt x="17823" y="11184"/>
                      <a:pt x="17473" y="11028"/>
                      <a:pt x="17123" y="10873"/>
                    </a:cubicBezTo>
                    <a:cubicBezTo>
                      <a:pt x="16500" y="10600"/>
                      <a:pt x="14204" y="9550"/>
                      <a:pt x="14204" y="9550"/>
                    </a:cubicBezTo>
                    <a:cubicBezTo>
                      <a:pt x="14710" y="9355"/>
                      <a:pt x="15410" y="8810"/>
                      <a:pt x="15994" y="8499"/>
                    </a:cubicBezTo>
                    <a:cubicBezTo>
                      <a:pt x="16889" y="7993"/>
                      <a:pt x="17706" y="7332"/>
                      <a:pt x="18407" y="6553"/>
                    </a:cubicBezTo>
                    <a:cubicBezTo>
                      <a:pt x="18757" y="6125"/>
                      <a:pt x="19068" y="5619"/>
                      <a:pt x="19341" y="5114"/>
                    </a:cubicBezTo>
                    <a:cubicBezTo>
                      <a:pt x="19613" y="4569"/>
                      <a:pt x="19769" y="3985"/>
                      <a:pt x="19808" y="3362"/>
                    </a:cubicBezTo>
                    <a:cubicBezTo>
                      <a:pt x="19847" y="3051"/>
                      <a:pt x="19769" y="2740"/>
                      <a:pt x="19691" y="2467"/>
                    </a:cubicBezTo>
                    <a:cubicBezTo>
                      <a:pt x="19535" y="2156"/>
                      <a:pt x="19341" y="1884"/>
                      <a:pt x="19068" y="1689"/>
                    </a:cubicBezTo>
                    <a:cubicBezTo>
                      <a:pt x="18524" y="1417"/>
                      <a:pt x="17940" y="1261"/>
                      <a:pt x="17317" y="1261"/>
                    </a:cubicBezTo>
                    <a:cubicBezTo>
                      <a:pt x="17161" y="1240"/>
                      <a:pt x="17004" y="1231"/>
                      <a:pt x="16848" y="1231"/>
                    </a:cubicBezTo>
                    <a:cubicBezTo>
                      <a:pt x="16421" y="1231"/>
                      <a:pt x="15993" y="1303"/>
                      <a:pt x="15566" y="1417"/>
                    </a:cubicBezTo>
                    <a:cubicBezTo>
                      <a:pt x="15060" y="1572"/>
                      <a:pt x="14593" y="1923"/>
                      <a:pt x="14204" y="2312"/>
                    </a:cubicBezTo>
                    <a:cubicBezTo>
                      <a:pt x="13893" y="2701"/>
                      <a:pt x="13582" y="3090"/>
                      <a:pt x="13309" y="3518"/>
                    </a:cubicBezTo>
                    <a:cubicBezTo>
                      <a:pt x="13076" y="3907"/>
                      <a:pt x="12842" y="4296"/>
                      <a:pt x="12648" y="4647"/>
                    </a:cubicBezTo>
                    <a:cubicBezTo>
                      <a:pt x="12336" y="5191"/>
                      <a:pt x="12064" y="5775"/>
                      <a:pt x="11830" y="6359"/>
                    </a:cubicBezTo>
                    <a:cubicBezTo>
                      <a:pt x="11636" y="6787"/>
                      <a:pt x="11558" y="7020"/>
                      <a:pt x="11558" y="7020"/>
                    </a:cubicBezTo>
                    <a:cubicBezTo>
                      <a:pt x="11519" y="7215"/>
                      <a:pt x="11441" y="7409"/>
                      <a:pt x="11402" y="7565"/>
                    </a:cubicBezTo>
                    <a:lnTo>
                      <a:pt x="11402" y="7332"/>
                    </a:lnTo>
                    <a:cubicBezTo>
                      <a:pt x="11402" y="7098"/>
                      <a:pt x="11363" y="6904"/>
                      <a:pt x="11363" y="6904"/>
                    </a:cubicBezTo>
                    <a:cubicBezTo>
                      <a:pt x="11169" y="5619"/>
                      <a:pt x="10819" y="4374"/>
                      <a:pt x="10352" y="3168"/>
                    </a:cubicBezTo>
                    <a:cubicBezTo>
                      <a:pt x="10118" y="2545"/>
                      <a:pt x="9846" y="1962"/>
                      <a:pt x="9496" y="1378"/>
                    </a:cubicBezTo>
                    <a:cubicBezTo>
                      <a:pt x="9184" y="794"/>
                      <a:pt x="8678" y="366"/>
                      <a:pt x="8056" y="94"/>
                    </a:cubicBezTo>
                    <a:cubicBezTo>
                      <a:pt x="7884" y="29"/>
                      <a:pt x="7701" y="1"/>
                      <a:pt x="7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1"/>
              <p:cNvSpPr/>
              <p:nvPr/>
            </p:nvSpPr>
            <p:spPr>
              <a:xfrm>
                <a:off x="4023300" y="3908650"/>
                <a:ext cx="20450" cy="19575"/>
              </a:xfrm>
              <a:custGeom>
                <a:avLst/>
                <a:gdLst/>
                <a:ahLst/>
                <a:cxnLst/>
                <a:rect l="l" t="t" r="r" b="b"/>
                <a:pathLst>
                  <a:path w="818" h="783" extrusionOk="0">
                    <a:moveTo>
                      <a:pt x="351" y="337"/>
                    </a:moveTo>
                    <a:cubicBezTo>
                      <a:pt x="390" y="337"/>
                      <a:pt x="390" y="337"/>
                      <a:pt x="429" y="376"/>
                    </a:cubicBezTo>
                    <a:cubicBezTo>
                      <a:pt x="429" y="376"/>
                      <a:pt x="429" y="415"/>
                      <a:pt x="429" y="415"/>
                    </a:cubicBezTo>
                    <a:cubicBezTo>
                      <a:pt x="429" y="454"/>
                      <a:pt x="390" y="454"/>
                      <a:pt x="390" y="454"/>
                    </a:cubicBezTo>
                    <a:lnTo>
                      <a:pt x="312" y="454"/>
                    </a:lnTo>
                    <a:lnTo>
                      <a:pt x="351" y="415"/>
                    </a:lnTo>
                    <a:cubicBezTo>
                      <a:pt x="351" y="415"/>
                      <a:pt x="351" y="376"/>
                      <a:pt x="351" y="337"/>
                    </a:cubicBezTo>
                    <a:close/>
                    <a:moveTo>
                      <a:pt x="361" y="1"/>
                    </a:moveTo>
                    <a:cubicBezTo>
                      <a:pt x="293" y="1"/>
                      <a:pt x="225" y="19"/>
                      <a:pt x="156" y="65"/>
                    </a:cubicBezTo>
                    <a:cubicBezTo>
                      <a:pt x="78" y="143"/>
                      <a:pt x="1" y="260"/>
                      <a:pt x="1" y="376"/>
                    </a:cubicBezTo>
                    <a:cubicBezTo>
                      <a:pt x="1" y="454"/>
                      <a:pt x="39" y="532"/>
                      <a:pt x="78" y="649"/>
                    </a:cubicBezTo>
                    <a:cubicBezTo>
                      <a:pt x="156" y="688"/>
                      <a:pt x="234" y="766"/>
                      <a:pt x="312" y="766"/>
                    </a:cubicBezTo>
                    <a:cubicBezTo>
                      <a:pt x="338" y="778"/>
                      <a:pt x="364" y="783"/>
                      <a:pt x="390" y="783"/>
                    </a:cubicBezTo>
                    <a:cubicBezTo>
                      <a:pt x="442" y="783"/>
                      <a:pt x="493" y="766"/>
                      <a:pt x="545" y="766"/>
                    </a:cubicBezTo>
                    <a:cubicBezTo>
                      <a:pt x="701" y="688"/>
                      <a:pt x="779" y="571"/>
                      <a:pt x="818" y="454"/>
                    </a:cubicBezTo>
                    <a:cubicBezTo>
                      <a:pt x="818" y="376"/>
                      <a:pt x="818" y="337"/>
                      <a:pt x="779" y="299"/>
                    </a:cubicBezTo>
                    <a:lnTo>
                      <a:pt x="740" y="260"/>
                    </a:lnTo>
                    <a:cubicBezTo>
                      <a:pt x="740" y="182"/>
                      <a:pt x="701" y="143"/>
                      <a:pt x="662" y="104"/>
                    </a:cubicBezTo>
                    <a:cubicBezTo>
                      <a:pt x="623" y="65"/>
                      <a:pt x="545" y="26"/>
                      <a:pt x="506" y="26"/>
                    </a:cubicBezTo>
                    <a:cubicBezTo>
                      <a:pt x="458" y="10"/>
                      <a:pt x="410" y="1"/>
                      <a:pt x="36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1"/>
              <p:cNvSpPr/>
              <p:nvPr/>
            </p:nvSpPr>
            <p:spPr>
              <a:xfrm>
                <a:off x="3979525" y="3952675"/>
                <a:ext cx="22400" cy="21575"/>
              </a:xfrm>
              <a:custGeom>
                <a:avLst/>
                <a:gdLst/>
                <a:ahLst/>
                <a:cxnLst/>
                <a:rect l="l" t="t" r="r" b="b"/>
                <a:pathLst>
                  <a:path w="896" h="863" extrusionOk="0">
                    <a:moveTo>
                      <a:pt x="545" y="250"/>
                    </a:moveTo>
                    <a:cubicBezTo>
                      <a:pt x="584" y="289"/>
                      <a:pt x="584" y="289"/>
                      <a:pt x="584" y="328"/>
                    </a:cubicBezTo>
                    <a:cubicBezTo>
                      <a:pt x="584" y="366"/>
                      <a:pt x="584" y="405"/>
                      <a:pt x="545" y="405"/>
                    </a:cubicBezTo>
                    <a:lnTo>
                      <a:pt x="467" y="405"/>
                    </a:lnTo>
                    <a:cubicBezTo>
                      <a:pt x="428" y="366"/>
                      <a:pt x="428" y="328"/>
                      <a:pt x="467" y="328"/>
                    </a:cubicBezTo>
                    <a:cubicBezTo>
                      <a:pt x="467" y="289"/>
                      <a:pt x="467" y="289"/>
                      <a:pt x="506" y="250"/>
                    </a:cubicBezTo>
                    <a:close/>
                    <a:moveTo>
                      <a:pt x="203" y="537"/>
                    </a:moveTo>
                    <a:cubicBezTo>
                      <a:pt x="214" y="557"/>
                      <a:pt x="227" y="576"/>
                      <a:pt x="242" y="594"/>
                    </a:cubicBezTo>
                    <a:lnTo>
                      <a:pt x="242" y="594"/>
                    </a:lnTo>
                    <a:cubicBezTo>
                      <a:pt x="224" y="578"/>
                      <a:pt x="211" y="560"/>
                      <a:pt x="203" y="537"/>
                    </a:cubicBezTo>
                    <a:close/>
                    <a:moveTo>
                      <a:pt x="451" y="1"/>
                    </a:moveTo>
                    <a:cubicBezTo>
                      <a:pt x="366" y="1"/>
                      <a:pt x="280" y="37"/>
                      <a:pt x="195" y="94"/>
                    </a:cubicBezTo>
                    <a:cubicBezTo>
                      <a:pt x="117" y="172"/>
                      <a:pt x="39" y="289"/>
                      <a:pt x="39" y="405"/>
                    </a:cubicBezTo>
                    <a:cubicBezTo>
                      <a:pt x="0" y="522"/>
                      <a:pt x="39" y="600"/>
                      <a:pt x="117" y="678"/>
                    </a:cubicBezTo>
                    <a:cubicBezTo>
                      <a:pt x="156" y="756"/>
                      <a:pt x="234" y="795"/>
                      <a:pt x="351" y="833"/>
                    </a:cubicBezTo>
                    <a:cubicBezTo>
                      <a:pt x="390" y="853"/>
                      <a:pt x="428" y="863"/>
                      <a:pt x="467" y="863"/>
                    </a:cubicBezTo>
                    <a:cubicBezTo>
                      <a:pt x="506" y="863"/>
                      <a:pt x="545" y="853"/>
                      <a:pt x="584" y="833"/>
                    </a:cubicBezTo>
                    <a:cubicBezTo>
                      <a:pt x="623" y="795"/>
                      <a:pt x="701" y="756"/>
                      <a:pt x="740" y="717"/>
                    </a:cubicBezTo>
                    <a:cubicBezTo>
                      <a:pt x="818" y="678"/>
                      <a:pt x="857" y="600"/>
                      <a:pt x="857" y="483"/>
                    </a:cubicBezTo>
                    <a:cubicBezTo>
                      <a:pt x="857" y="483"/>
                      <a:pt x="857" y="467"/>
                      <a:pt x="857" y="444"/>
                    </a:cubicBezTo>
                    <a:cubicBezTo>
                      <a:pt x="895" y="405"/>
                      <a:pt x="895" y="328"/>
                      <a:pt x="857" y="289"/>
                    </a:cubicBezTo>
                    <a:cubicBezTo>
                      <a:pt x="818" y="133"/>
                      <a:pt x="701" y="16"/>
                      <a:pt x="545" y="16"/>
                    </a:cubicBezTo>
                    <a:cubicBezTo>
                      <a:pt x="514" y="6"/>
                      <a:pt x="483" y="1"/>
                      <a:pt x="45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1"/>
              <p:cNvSpPr/>
              <p:nvPr/>
            </p:nvSpPr>
            <p:spPr>
              <a:xfrm>
                <a:off x="3964925" y="3885675"/>
                <a:ext cx="21425" cy="17225"/>
              </a:xfrm>
              <a:custGeom>
                <a:avLst/>
                <a:gdLst/>
                <a:ahLst/>
                <a:cxnLst/>
                <a:rect l="l" t="t" r="r" b="b"/>
                <a:pathLst>
                  <a:path w="857" h="689" extrusionOk="0">
                    <a:moveTo>
                      <a:pt x="468" y="284"/>
                    </a:moveTo>
                    <a:cubicBezTo>
                      <a:pt x="507" y="284"/>
                      <a:pt x="545" y="284"/>
                      <a:pt x="584" y="323"/>
                    </a:cubicBezTo>
                    <a:cubicBezTo>
                      <a:pt x="623" y="323"/>
                      <a:pt x="584" y="400"/>
                      <a:pt x="545" y="439"/>
                    </a:cubicBezTo>
                    <a:cubicBezTo>
                      <a:pt x="526" y="459"/>
                      <a:pt x="507" y="468"/>
                      <a:pt x="487" y="468"/>
                    </a:cubicBezTo>
                    <a:cubicBezTo>
                      <a:pt x="468" y="468"/>
                      <a:pt x="448" y="459"/>
                      <a:pt x="429" y="439"/>
                    </a:cubicBezTo>
                    <a:cubicBezTo>
                      <a:pt x="429" y="439"/>
                      <a:pt x="429" y="400"/>
                      <a:pt x="429" y="400"/>
                    </a:cubicBezTo>
                    <a:lnTo>
                      <a:pt x="429" y="361"/>
                    </a:lnTo>
                    <a:cubicBezTo>
                      <a:pt x="429" y="323"/>
                      <a:pt x="468" y="323"/>
                      <a:pt x="468" y="284"/>
                    </a:cubicBezTo>
                    <a:close/>
                    <a:moveTo>
                      <a:pt x="472" y="1"/>
                    </a:moveTo>
                    <a:cubicBezTo>
                      <a:pt x="446" y="1"/>
                      <a:pt x="418" y="4"/>
                      <a:pt x="390" y="11"/>
                    </a:cubicBezTo>
                    <a:cubicBezTo>
                      <a:pt x="195" y="11"/>
                      <a:pt x="1" y="206"/>
                      <a:pt x="1" y="439"/>
                    </a:cubicBezTo>
                    <a:cubicBezTo>
                      <a:pt x="40" y="517"/>
                      <a:pt x="79" y="556"/>
                      <a:pt x="156" y="595"/>
                    </a:cubicBezTo>
                    <a:cubicBezTo>
                      <a:pt x="195" y="634"/>
                      <a:pt x="234" y="634"/>
                      <a:pt x="273" y="634"/>
                    </a:cubicBezTo>
                    <a:lnTo>
                      <a:pt x="312" y="634"/>
                    </a:lnTo>
                    <a:cubicBezTo>
                      <a:pt x="367" y="661"/>
                      <a:pt x="422" y="689"/>
                      <a:pt x="477" y="689"/>
                    </a:cubicBezTo>
                    <a:cubicBezTo>
                      <a:pt x="500" y="689"/>
                      <a:pt x="523" y="684"/>
                      <a:pt x="545" y="673"/>
                    </a:cubicBezTo>
                    <a:cubicBezTo>
                      <a:pt x="623" y="673"/>
                      <a:pt x="701" y="634"/>
                      <a:pt x="740" y="556"/>
                    </a:cubicBezTo>
                    <a:cubicBezTo>
                      <a:pt x="857" y="439"/>
                      <a:pt x="857" y="245"/>
                      <a:pt x="740" y="128"/>
                    </a:cubicBezTo>
                    <a:cubicBezTo>
                      <a:pt x="677" y="64"/>
                      <a:pt x="587" y="1"/>
                      <a:pt x="472"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1"/>
              <p:cNvSpPr/>
              <p:nvPr/>
            </p:nvSpPr>
            <p:spPr>
              <a:xfrm>
                <a:off x="4063175" y="3883625"/>
                <a:ext cx="19500" cy="17900"/>
              </a:xfrm>
              <a:custGeom>
                <a:avLst/>
                <a:gdLst/>
                <a:ahLst/>
                <a:cxnLst/>
                <a:rect l="l" t="t" r="r" b="b"/>
                <a:pathLst>
                  <a:path w="780" h="716" extrusionOk="0">
                    <a:moveTo>
                      <a:pt x="487" y="298"/>
                    </a:moveTo>
                    <a:cubicBezTo>
                      <a:pt x="497" y="298"/>
                      <a:pt x="507" y="307"/>
                      <a:pt x="507" y="327"/>
                    </a:cubicBezTo>
                    <a:lnTo>
                      <a:pt x="546" y="327"/>
                    </a:lnTo>
                    <a:cubicBezTo>
                      <a:pt x="546" y="366"/>
                      <a:pt x="546" y="366"/>
                      <a:pt x="546" y="366"/>
                    </a:cubicBezTo>
                    <a:cubicBezTo>
                      <a:pt x="546" y="366"/>
                      <a:pt x="546" y="405"/>
                      <a:pt x="546" y="405"/>
                    </a:cubicBezTo>
                    <a:cubicBezTo>
                      <a:pt x="468" y="443"/>
                      <a:pt x="429" y="443"/>
                      <a:pt x="351" y="443"/>
                    </a:cubicBezTo>
                    <a:cubicBezTo>
                      <a:pt x="351" y="443"/>
                      <a:pt x="312" y="405"/>
                      <a:pt x="312" y="405"/>
                    </a:cubicBezTo>
                    <a:cubicBezTo>
                      <a:pt x="312" y="366"/>
                      <a:pt x="351" y="327"/>
                      <a:pt x="390" y="327"/>
                    </a:cubicBezTo>
                    <a:cubicBezTo>
                      <a:pt x="390" y="307"/>
                      <a:pt x="400" y="298"/>
                      <a:pt x="414" y="298"/>
                    </a:cubicBezTo>
                    <a:cubicBezTo>
                      <a:pt x="429" y="298"/>
                      <a:pt x="448" y="307"/>
                      <a:pt x="468" y="327"/>
                    </a:cubicBezTo>
                    <a:cubicBezTo>
                      <a:pt x="468" y="307"/>
                      <a:pt x="478" y="298"/>
                      <a:pt x="487" y="298"/>
                    </a:cubicBezTo>
                    <a:close/>
                    <a:moveTo>
                      <a:pt x="413" y="0"/>
                    </a:moveTo>
                    <a:cubicBezTo>
                      <a:pt x="328" y="0"/>
                      <a:pt x="242" y="36"/>
                      <a:pt x="157" y="93"/>
                    </a:cubicBezTo>
                    <a:cubicBezTo>
                      <a:pt x="79" y="132"/>
                      <a:pt x="1" y="249"/>
                      <a:pt x="40" y="366"/>
                    </a:cubicBezTo>
                    <a:cubicBezTo>
                      <a:pt x="40" y="443"/>
                      <a:pt x="40" y="482"/>
                      <a:pt x="79" y="521"/>
                    </a:cubicBezTo>
                    <a:lnTo>
                      <a:pt x="118" y="521"/>
                    </a:lnTo>
                    <a:cubicBezTo>
                      <a:pt x="157" y="599"/>
                      <a:pt x="234" y="677"/>
                      <a:pt x="312" y="716"/>
                    </a:cubicBezTo>
                    <a:lnTo>
                      <a:pt x="546" y="716"/>
                    </a:lnTo>
                    <a:cubicBezTo>
                      <a:pt x="585" y="677"/>
                      <a:pt x="624" y="677"/>
                      <a:pt x="663" y="638"/>
                    </a:cubicBezTo>
                    <a:cubicBezTo>
                      <a:pt x="740" y="560"/>
                      <a:pt x="779" y="443"/>
                      <a:pt x="779" y="327"/>
                    </a:cubicBezTo>
                    <a:cubicBezTo>
                      <a:pt x="740" y="171"/>
                      <a:pt x="624" y="54"/>
                      <a:pt x="507" y="15"/>
                    </a:cubicBezTo>
                    <a:cubicBezTo>
                      <a:pt x="476" y="5"/>
                      <a:pt x="444" y="0"/>
                      <a:pt x="413"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1"/>
              <p:cNvSpPr/>
              <p:nvPr/>
            </p:nvSpPr>
            <p:spPr>
              <a:xfrm>
                <a:off x="4051525" y="3949775"/>
                <a:ext cx="18500" cy="18400"/>
              </a:xfrm>
              <a:custGeom>
                <a:avLst/>
                <a:gdLst/>
                <a:ahLst/>
                <a:cxnLst/>
                <a:rect l="l" t="t" r="r" b="b"/>
                <a:pathLst>
                  <a:path w="740" h="736" extrusionOk="0">
                    <a:moveTo>
                      <a:pt x="358" y="1"/>
                    </a:moveTo>
                    <a:cubicBezTo>
                      <a:pt x="255" y="1"/>
                      <a:pt x="175" y="45"/>
                      <a:pt x="117" y="132"/>
                    </a:cubicBezTo>
                    <a:cubicBezTo>
                      <a:pt x="0" y="327"/>
                      <a:pt x="39" y="599"/>
                      <a:pt x="272" y="716"/>
                    </a:cubicBezTo>
                    <a:lnTo>
                      <a:pt x="272" y="677"/>
                    </a:lnTo>
                    <a:cubicBezTo>
                      <a:pt x="311" y="716"/>
                      <a:pt x="360" y="735"/>
                      <a:pt x="409" y="735"/>
                    </a:cubicBezTo>
                    <a:cubicBezTo>
                      <a:pt x="457" y="735"/>
                      <a:pt x="506" y="716"/>
                      <a:pt x="545" y="677"/>
                    </a:cubicBezTo>
                    <a:cubicBezTo>
                      <a:pt x="584" y="638"/>
                      <a:pt x="623" y="599"/>
                      <a:pt x="662" y="521"/>
                    </a:cubicBezTo>
                    <a:cubicBezTo>
                      <a:pt x="700" y="482"/>
                      <a:pt x="700" y="444"/>
                      <a:pt x="739" y="366"/>
                    </a:cubicBezTo>
                    <a:cubicBezTo>
                      <a:pt x="739" y="288"/>
                      <a:pt x="739" y="210"/>
                      <a:pt x="662" y="132"/>
                    </a:cubicBezTo>
                    <a:cubicBezTo>
                      <a:pt x="623" y="54"/>
                      <a:pt x="545" y="16"/>
                      <a:pt x="467" y="16"/>
                    </a:cubicBezTo>
                    <a:cubicBezTo>
                      <a:pt x="428" y="6"/>
                      <a:pt x="392" y="1"/>
                      <a:pt x="358"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1"/>
              <p:cNvSpPr/>
              <p:nvPr/>
            </p:nvSpPr>
            <p:spPr>
              <a:xfrm>
                <a:off x="4015525" y="3849950"/>
                <a:ext cx="18500" cy="17925"/>
              </a:xfrm>
              <a:custGeom>
                <a:avLst/>
                <a:gdLst/>
                <a:ahLst/>
                <a:cxnLst/>
                <a:rect l="l" t="t" r="r" b="b"/>
                <a:pathLst>
                  <a:path w="740" h="717" extrusionOk="0">
                    <a:moveTo>
                      <a:pt x="379" y="179"/>
                    </a:moveTo>
                    <a:cubicBezTo>
                      <a:pt x="432" y="179"/>
                      <a:pt x="479" y="206"/>
                      <a:pt x="506" y="234"/>
                    </a:cubicBezTo>
                    <a:lnTo>
                      <a:pt x="467" y="234"/>
                    </a:lnTo>
                    <a:cubicBezTo>
                      <a:pt x="467" y="273"/>
                      <a:pt x="467" y="351"/>
                      <a:pt x="467" y="390"/>
                    </a:cubicBezTo>
                    <a:cubicBezTo>
                      <a:pt x="428" y="390"/>
                      <a:pt x="389" y="428"/>
                      <a:pt x="350" y="428"/>
                    </a:cubicBezTo>
                    <a:cubicBezTo>
                      <a:pt x="350" y="390"/>
                      <a:pt x="312" y="390"/>
                      <a:pt x="273" y="390"/>
                    </a:cubicBezTo>
                    <a:cubicBezTo>
                      <a:pt x="273" y="351"/>
                      <a:pt x="273" y="312"/>
                      <a:pt x="273" y="312"/>
                    </a:cubicBezTo>
                    <a:cubicBezTo>
                      <a:pt x="312" y="273"/>
                      <a:pt x="312" y="234"/>
                      <a:pt x="312" y="195"/>
                    </a:cubicBezTo>
                    <a:cubicBezTo>
                      <a:pt x="334" y="184"/>
                      <a:pt x="357" y="179"/>
                      <a:pt x="379" y="179"/>
                    </a:cubicBezTo>
                    <a:close/>
                    <a:moveTo>
                      <a:pt x="273" y="0"/>
                    </a:moveTo>
                    <a:cubicBezTo>
                      <a:pt x="273" y="0"/>
                      <a:pt x="234" y="39"/>
                      <a:pt x="195" y="39"/>
                    </a:cubicBezTo>
                    <a:cubicBezTo>
                      <a:pt x="78" y="78"/>
                      <a:pt x="0" y="195"/>
                      <a:pt x="0" y="312"/>
                    </a:cubicBezTo>
                    <a:cubicBezTo>
                      <a:pt x="0" y="390"/>
                      <a:pt x="39" y="428"/>
                      <a:pt x="78" y="467"/>
                    </a:cubicBezTo>
                    <a:lnTo>
                      <a:pt x="78" y="506"/>
                    </a:lnTo>
                    <a:cubicBezTo>
                      <a:pt x="78" y="506"/>
                      <a:pt x="117" y="545"/>
                      <a:pt x="117" y="584"/>
                    </a:cubicBezTo>
                    <a:cubicBezTo>
                      <a:pt x="156" y="584"/>
                      <a:pt x="156" y="623"/>
                      <a:pt x="195" y="623"/>
                    </a:cubicBezTo>
                    <a:cubicBezTo>
                      <a:pt x="252" y="680"/>
                      <a:pt x="330" y="716"/>
                      <a:pt x="413" y="716"/>
                    </a:cubicBezTo>
                    <a:cubicBezTo>
                      <a:pt x="444" y="716"/>
                      <a:pt x="475" y="711"/>
                      <a:pt x="506" y="701"/>
                    </a:cubicBezTo>
                    <a:cubicBezTo>
                      <a:pt x="545" y="662"/>
                      <a:pt x="623" y="584"/>
                      <a:pt x="662" y="506"/>
                    </a:cubicBezTo>
                    <a:cubicBezTo>
                      <a:pt x="662" y="506"/>
                      <a:pt x="701" y="467"/>
                      <a:pt x="701" y="467"/>
                    </a:cubicBezTo>
                    <a:cubicBezTo>
                      <a:pt x="740" y="390"/>
                      <a:pt x="740" y="312"/>
                      <a:pt x="701" y="234"/>
                    </a:cubicBezTo>
                    <a:cubicBezTo>
                      <a:pt x="662" y="117"/>
                      <a:pt x="623" y="39"/>
                      <a:pt x="506"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57" name="Google Shape;357;p31"/>
          <p:cNvGrpSpPr/>
          <p:nvPr/>
        </p:nvGrpSpPr>
        <p:grpSpPr>
          <a:xfrm>
            <a:off x="2256202" y="3564938"/>
            <a:ext cx="2672696" cy="1630461"/>
            <a:chOff x="6102849" y="3185238"/>
            <a:chExt cx="3269753" cy="1994692"/>
          </a:xfrm>
        </p:grpSpPr>
        <p:grpSp>
          <p:nvGrpSpPr>
            <p:cNvPr id="358" name="Google Shape;358;p31"/>
            <p:cNvGrpSpPr/>
            <p:nvPr/>
          </p:nvGrpSpPr>
          <p:grpSpPr>
            <a:xfrm flipH="1">
              <a:off x="7229015" y="3185238"/>
              <a:ext cx="2143586" cy="1994692"/>
              <a:chOff x="-61526" y="3752577"/>
              <a:chExt cx="1522974" cy="1417087"/>
            </a:xfrm>
          </p:grpSpPr>
          <p:sp>
            <p:nvSpPr>
              <p:cNvPr id="359" name="Google Shape;359;p31"/>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1"/>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1" name="Google Shape;361;p31"/>
            <p:cNvSpPr/>
            <p:nvPr/>
          </p:nvSpPr>
          <p:spPr>
            <a:xfrm>
              <a:off x="6102849" y="3460147"/>
              <a:ext cx="1942961" cy="1707086"/>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1"/>
            <p:cNvSpPr/>
            <p:nvPr/>
          </p:nvSpPr>
          <p:spPr>
            <a:xfrm>
              <a:off x="6333995" y="3691602"/>
              <a:ext cx="1427389" cy="1465450"/>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3" name="Google Shape;363;p31"/>
          <p:cNvGrpSpPr/>
          <p:nvPr/>
        </p:nvGrpSpPr>
        <p:grpSpPr>
          <a:xfrm flipH="1">
            <a:off x="8034161" y="4148098"/>
            <a:ext cx="1192007" cy="1047297"/>
            <a:chOff x="6102849" y="3460147"/>
            <a:chExt cx="1942961" cy="1707086"/>
          </a:xfrm>
        </p:grpSpPr>
        <p:sp>
          <p:nvSpPr>
            <p:cNvPr id="364" name="Google Shape;364;p31"/>
            <p:cNvSpPr/>
            <p:nvPr/>
          </p:nvSpPr>
          <p:spPr>
            <a:xfrm>
              <a:off x="6102849" y="3460147"/>
              <a:ext cx="1942961" cy="1707086"/>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1"/>
            <p:cNvSpPr/>
            <p:nvPr/>
          </p:nvSpPr>
          <p:spPr>
            <a:xfrm>
              <a:off x="6333995" y="3691602"/>
              <a:ext cx="1427389" cy="1465450"/>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6" name="Google Shape;366;p31"/>
          <p:cNvGrpSpPr/>
          <p:nvPr/>
        </p:nvGrpSpPr>
        <p:grpSpPr>
          <a:xfrm>
            <a:off x="1380519" y="4196939"/>
            <a:ext cx="697336" cy="814012"/>
            <a:chOff x="7862735" y="208021"/>
            <a:chExt cx="1093002" cy="1275881"/>
          </a:xfrm>
        </p:grpSpPr>
        <p:grpSp>
          <p:nvGrpSpPr>
            <p:cNvPr id="367" name="Google Shape;367;p31"/>
            <p:cNvGrpSpPr/>
            <p:nvPr/>
          </p:nvGrpSpPr>
          <p:grpSpPr>
            <a:xfrm>
              <a:off x="7862735" y="208021"/>
              <a:ext cx="568046" cy="662955"/>
              <a:chOff x="3043650" y="3588975"/>
              <a:chExt cx="585675" cy="683600"/>
            </a:xfrm>
          </p:grpSpPr>
          <p:sp>
            <p:nvSpPr>
              <p:cNvPr id="368" name="Google Shape;368;p31"/>
              <p:cNvSpPr/>
              <p:nvPr/>
            </p:nvSpPr>
            <p:spPr>
              <a:xfrm>
                <a:off x="3043650" y="3588975"/>
                <a:ext cx="585675" cy="683600"/>
              </a:xfrm>
              <a:custGeom>
                <a:avLst/>
                <a:gdLst/>
                <a:ahLst/>
                <a:cxnLst/>
                <a:rect l="l" t="t" r="r" b="b"/>
                <a:pathLst>
                  <a:path w="23427" h="27344" extrusionOk="0">
                    <a:moveTo>
                      <a:pt x="8373" y="1"/>
                    </a:moveTo>
                    <a:cubicBezTo>
                      <a:pt x="8306" y="1"/>
                      <a:pt x="8239" y="4"/>
                      <a:pt x="8172" y="11"/>
                    </a:cubicBezTo>
                    <a:cubicBezTo>
                      <a:pt x="7744" y="11"/>
                      <a:pt x="7355" y="127"/>
                      <a:pt x="7044" y="361"/>
                    </a:cubicBezTo>
                    <a:cubicBezTo>
                      <a:pt x="6460" y="867"/>
                      <a:pt x="6032" y="1528"/>
                      <a:pt x="5760" y="2268"/>
                    </a:cubicBezTo>
                    <a:cubicBezTo>
                      <a:pt x="5448" y="2929"/>
                      <a:pt x="5254" y="3630"/>
                      <a:pt x="5215" y="4369"/>
                    </a:cubicBezTo>
                    <a:cubicBezTo>
                      <a:pt x="5215" y="5069"/>
                      <a:pt x="5371" y="5731"/>
                      <a:pt x="5721" y="6353"/>
                    </a:cubicBezTo>
                    <a:cubicBezTo>
                      <a:pt x="6032" y="6898"/>
                      <a:pt x="6343" y="7404"/>
                      <a:pt x="6733" y="7910"/>
                    </a:cubicBezTo>
                    <a:cubicBezTo>
                      <a:pt x="7083" y="8377"/>
                      <a:pt x="7433" y="8805"/>
                      <a:pt x="7783" y="9155"/>
                    </a:cubicBezTo>
                    <a:cubicBezTo>
                      <a:pt x="8289" y="9739"/>
                      <a:pt x="8873" y="10323"/>
                      <a:pt x="9457" y="10867"/>
                    </a:cubicBezTo>
                    <a:cubicBezTo>
                      <a:pt x="9885" y="11218"/>
                      <a:pt x="10118" y="11412"/>
                      <a:pt x="10118" y="11412"/>
                    </a:cubicBezTo>
                    <a:cubicBezTo>
                      <a:pt x="10313" y="11607"/>
                      <a:pt x="10507" y="11724"/>
                      <a:pt x="10663" y="11840"/>
                    </a:cubicBezTo>
                    <a:lnTo>
                      <a:pt x="10429" y="11762"/>
                    </a:lnTo>
                    <a:cubicBezTo>
                      <a:pt x="10157" y="11685"/>
                      <a:pt x="9924" y="11646"/>
                      <a:pt x="9924" y="11646"/>
                    </a:cubicBezTo>
                    <a:cubicBezTo>
                      <a:pt x="8490" y="11373"/>
                      <a:pt x="7087" y="11249"/>
                      <a:pt x="5661" y="11249"/>
                    </a:cubicBezTo>
                    <a:cubicBezTo>
                      <a:pt x="5461" y="11249"/>
                      <a:pt x="5261" y="11252"/>
                      <a:pt x="5059" y="11257"/>
                    </a:cubicBezTo>
                    <a:cubicBezTo>
                      <a:pt x="4242" y="11257"/>
                      <a:pt x="3425" y="11334"/>
                      <a:pt x="2608" y="11490"/>
                    </a:cubicBezTo>
                    <a:cubicBezTo>
                      <a:pt x="1791" y="11607"/>
                      <a:pt x="1051" y="12035"/>
                      <a:pt x="468" y="12657"/>
                    </a:cubicBezTo>
                    <a:cubicBezTo>
                      <a:pt x="234" y="12969"/>
                      <a:pt x="39" y="13358"/>
                      <a:pt x="39" y="13786"/>
                    </a:cubicBezTo>
                    <a:cubicBezTo>
                      <a:pt x="1" y="14214"/>
                      <a:pt x="78" y="14603"/>
                      <a:pt x="195" y="14992"/>
                    </a:cubicBezTo>
                    <a:cubicBezTo>
                      <a:pt x="468" y="15693"/>
                      <a:pt x="896" y="16354"/>
                      <a:pt x="1440" y="16860"/>
                    </a:cubicBezTo>
                    <a:cubicBezTo>
                      <a:pt x="1985" y="17366"/>
                      <a:pt x="2569" y="17755"/>
                      <a:pt x="3269" y="18028"/>
                    </a:cubicBezTo>
                    <a:cubicBezTo>
                      <a:pt x="3853" y="18300"/>
                      <a:pt x="4515" y="18456"/>
                      <a:pt x="5215" y="18495"/>
                    </a:cubicBezTo>
                    <a:cubicBezTo>
                      <a:pt x="5413" y="18514"/>
                      <a:pt x="5612" y="18524"/>
                      <a:pt x="5809" y="18524"/>
                    </a:cubicBezTo>
                    <a:cubicBezTo>
                      <a:pt x="6776" y="18524"/>
                      <a:pt x="7728" y="18292"/>
                      <a:pt x="8600" y="17872"/>
                    </a:cubicBezTo>
                    <a:lnTo>
                      <a:pt x="10390" y="17094"/>
                    </a:lnTo>
                    <a:lnTo>
                      <a:pt x="10390" y="17094"/>
                    </a:lnTo>
                    <a:cubicBezTo>
                      <a:pt x="9457" y="18378"/>
                      <a:pt x="8834" y="19895"/>
                      <a:pt x="8600" y="21491"/>
                    </a:cubicBezTo>
                    <a:cubicBezTo>
                      <a:pt x="8406" y="22269"/>
                      <a:pt x="8445" y="23086"/>
                      <a:pt x="8639" y="23865"/>
                    </a:cubicBezTo>
                    <a:cubicBezTo>
                      <a:pt x="8756" y="24254"/>
                      <a:pt x="8912" y="24604"/>
                      <a:pt x="9106" y="24954"/>
                    </a:cubicBezTo>
                    <a:cubicBezTo>
                      <a:pt x="9301" y="25304"/>
                      <a:pt x="9495" y="25616"/>
                      <a:pt x="9729" y="25927"/>
                    </a:cubicBezTo>
                    <a:cubicBezTo>
                      <a:pt x="9962" y="26238"/>
                      <a:pt x="10235" y="26511"/>
                      <a:pt x="10546" y="26783"/>
                    </a:cubicBezTo>
                    <a:cubicBezTo>
                      <a:pt x="10857" y="26978"/>
                      <a:pt x="11208" y="27172"/>
                      <a:pt x="11597" y="27250"/>
                    </a:cubicBezTo>
                    <a:cubicBezTo>
                      <a:pt x="11838" y="27313"/>
                      <a:pt x="12083" y="27344"/>
                      <a:pt x="12326" y="27344"/>
                    </a:cubicBezTo>
                    <a:cubicBezTo>
                      <a:pt x="12831" y="27344"/>
                      <a:pt x="13330" y="27214"/>
                      <a:pt x="13776" y="26978"/>
                    </a:cubicBezTo>
                    <a:cubicBezTo>
                      <a:pt x="14399" y="26627"/>
                      <a:pt x="14904" y="26083"/>
                      <a:pt x="15216" y="25421"/>
                    </a:cubicBezTo>
                    <a:cubicBezTo>
                      <a:pt x="15488" y="24837"/>
                      <a:pt x="15644" y="24215"/>
                      <a:pt x="15683" y="23553"/>
                    </a:cubicBezTo>
                    <a:cubicBezTo>
                      <a:pt x="15838" y="21724"/>
                      <a:pt x="15799" y="19857"/>
                      <a:pt x="15527" y="18028"/>
                    </a:cubicBezTo>
                    <a:lnTo>
                      <a:pt x="15527" y="18028"/>
                    </a:lnTo>
                    <a:cubicBezTo>
                      <a:pt x="17045" y="18923"/>
                      <a:pt x="18679" y="19701"/>
                      <a:pt x="20352" y="20323"/>
                    </a:cubicBezTo>
                    <a:cubicBezTo>
                      <a:pt x="20755" y="20485"/>
                      <a:pt x="21195" y="20572"/>
                      <a:pt x="21647" y="20572"/>
                    </a:cubicBezTo>
                    <a:cubicBezTo>
                      <a:pt x="21850" y="20572"/>
                      <a:pt x="22054" y="20554"/>
                      <a:pt x="22259" y="20518"/>
                    </a:cubicBezTo>
                    <a:cubicBezTo>
                      <a:pt x="22609" y="20440"/>
                      <a:pt x="22882" y="20207"/>
                      <a:pt x="23076" y="19934"/>
                    </a:cubicBezTo>
                    <a:cubicBezTo>
                      <a:pt x="23193" y="19623"/>
                      <a:pt x="23193" y="19273"/>
                      <a:pt x="23115" y="18962"/>
                    </a:cubicBezTo>
                    <a:cubicBezTo>
                      <a:pt x="22998" y="18650"/>
                      <a:pt x="22882" y="18378"/>
                      <a:pt x="22726" y="18144"/>
                    </a:cubicBezTo>
                    <a:cubicBezTo>
                      <a:pt x="22570" y="17872"/>
                      <a:pt x="22415" y="17638"/>
                      <a:pt x="22220" y="17405"/>
                    </a:cubicBezTo>
                    <a:cubicBezTo>
                      <a:pt x="21909" y="16977"/>
                      <a:pt x="21520" y="16588"/>
                      <a:pt x="21131" y="16238"/>
                    </a:cubicBezTo>
                    <a:cubicBezTo>
                      <a:pt x="20391" y="15615"/>
                      <a:pt x="19613" y="15109"/>
                      <a:pt x="18757" y="14681"/>
                    </a:cubicBezTo>
                    <a:cubicBezTo>
                      <a:pt x="18134" y="14370"/>
                      <a:pt x="17589" y="14136"/>
                      <a:pt x="17084" y="13942"/>
                    </a:cubicBezTo>
                    <a:lnTo>
                      <a:pt x="17084" y="13942"/>
                    </a:lnTo>
                    <a:cubicBezTo>
                      <a:pt x="17297" y="13956"/>
                      <a:pt x="17511" y="13965"/>
                      <a:pt x="17723" y="13965"/>
                    </a:cubicBezTo>
                    <a:cubicBezTo>
                      <a:pt x="18089" y="13965"/>
                      <a:pt x="18450" y="13938"/>
                      <a:pt x="18796" y="13864"/>
                    </a:cubicBezTo>
                    <a:cubicBezTo>
                      <a:pt x="19496" y="13708"/>
                      <a:pt x="20158" y="13397"/>
                      <a:pt x="20703" y="12930"/>
                    </a:cubicBezTo>
                    <a:cubicBezTo>
                      <a:pt x="21247" y="12502"/>
                      <a:pt x="21714" y="11957"/>
                      <a:pt x="22103" y="11373"/>
                    </a:cubicBezTo>
                    <a:cubicBezTo>
                      <a:pt x="22493" y="10790"/>
                      <a:pt x="22804" y="10206"/>
                      <a:pt x="23076" y="9544"/>
                    </a:cubicBezTo>
                    <a:cubicBezTo>
                      <a:pt x="23310" y="8922"/>
                      <a:pt x="23427" y="8260"/>
                      <a:pt x="23388" y="7560"/>
                    </a:cubicBezTo>
                    <a:cubicBezTo>
                      <a:pt x="23349" y="6898"/>
                      <a:pt x="23115" y="6276"/>
                      <a:pt x="22648" y="5770"/>
                    </a:cubicBezTo>
                    <a:cubicBezTo>
                      <a:pt x="22009" y="5039"/>
                      <a:pt x="21108" y="4619"/>
                      <a:pt x="20169" y="4619"/>
                    </a:cubicBezTo>
                    <a:cubicBezTo>
                      <a:pt x="19907" y="4619"/>
                      <a:pt x="19643" y="4651"/>
                      <a:pt x="19380" y="4719"/>
                    </a:cubicBezTo>
                    <a:cubicBezTo>
                      <a:pt x="18835" y="4875"/>
                      <a:pt x="18368" y="5147"/>
                      <a:pt x="17979" y="5497"/>
                    </a:cubicBezTo>
                    <a:cubicBezTo>
                      <a:pt x="17628" y="5809"/>
                      <a:pt x="17278" y="6120"/>
                      <a:pt x="16967" y="6470"/>
                    </a:cubicBezTo>
                    <a:cubicBezTo>
                      <a:pt x="16344" y="7132"/>
                      <a:pt x="14165" y="9311"/>
                      <a:pt x="14165" y="9311"/>
                    </a:cubicBezTo>
                    <a:cubicBezTo>
                      <a:pt x="14126" y="8688"/>
                      <a:pt x="13815" y="7638"/>
                      <a:pt x="13698" y="6782"/>
                    </a:cubicBezTo>
                    <a:cubicBezTo>
                      <a:pt x="13465" y="5536"/>
                      <a:pt x="13037" y="4330"/>
                      <a:pt x="12453" y="3201"/>
                    </a:cubicBezTo>
                    <a:cubicBezTo>
                      <a:pt x="12064" y="2579"/>
                      <a:pt x="11636" y="1995"/>
                      <a:pt x="11169" y="1489"/>
                    </a:cubicBezTo>
                    <a:cubicBezTo>
                      <a:pt x="10624" y="944"/>
                      <a:pt x="10001" y="516"/>
                      <a:pt x="9301" y="205"/>
                    </a:cubicBezTo>
                    <a:cubicBezTo>
                      <a:pt x="9011" y="76"/>
                      <a:pt x="8694" y="1"/>
                      <a:pt x="83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1"/>
              <p:cNvSpPr/>
              <p:nvPr/>
            </p:nvSpPr>
            <p:spPr>
              <a:xfrm>
                <a:off x="3380250" y="3921525"/>
                <a:ext cx="25325" cy="24525"/>
              </a:xfrm>
              <a:custGeom>
                <a:avLst/>
                <a:gdLst/>
                <a:ahLst/>
                <a:cxnLst/>
                <a:rect l="l" t="t" r="r" b="b"/>
                <a:pathLst>
                  <a:path w="1013" h="981" extrusionOk="0">
                    <a:moveTo>
                      <a:pt x="584" y="406"/>
                    </a:moveTo>
                    <a:cubicBezTo>
                      <a:pt x="623" y="445"/>
                      <a:pt x="623" y="445"/>
                      <a:pt x="623" y="484"/>
                    </a:cubicBezTo>
                    <a:cubicBezTo>
                      <a:pt x="623" y="523"/>
                      <a:pt x="623" y="523"/>
                      <a:pt x="623" y="562"/>
                    </a:cubicBezTo>
                    <a:lnTo>
                      <a:pt x="584" y="562"/>
                    </a:lnTo>
                    <a:cubicBezTo>
                      <a:pt x="545" y="562"/>
                      <a:pt x="507" y="562"/>
                      <a:pt x="468" y="523"/>
                    </a:cubicBezTo>
                    <a:cubicBezTo>
                      <a:pt x="468" y="523"/>
                      <a:pt x="468" y="484"/>
                      <a:pt x="468" y="484"/>
                    </a:cubicBezTo>
                    <a:cubicBezTo>
                      <a:pt x="507" y="445"/>
                      <a:pt x="507" y="406"/>
                      <a:pt x="545" y="406"/>
                    </a:cubicBezTo>
                    <a:close/>
                    <a:moveTo>
                      <a:pt x="614" y="1"/>
                    </a:moveTo>
                    <a:cubicBezTo>
                      <a:pt x="591" y="1"/>
                      <a:pt x="568" y="6"/>
                      <a:pt x="545" y="17"/>
                    </a:cubicBezTo>
                    <a:lnTo>
                      <a:pt x="507" y="17"/>
                    </a:lnTo>
                    <a:cubicBezTo>
                      <a:pt x="429" y="17"/>
                      <a:pt x="351" y="56"/>
                      <a:pt x="312" y="95"/>
                    </a:cubicBezTo>
                    <a:cubicBezTo>
                      <a:pt x="234" y="134"/>
                      <a:pt x="156" y="173"/>
                      <a:pt x="117" y="251"/>
                    </a:cubicBezTo>
                    <a:cubicBezTo>
                      <a:pt x="40" y="367"/>
                      <a:pt x="1" y="523"/>
                      <a:pt x="40" y="679"/>
                    </a:cubicBezTo>
                    <a:cubicBezTo>
                      <a:pt x="78" y="795"/>
                      <a:pt x="195" y="912"/>
                      <a:pt x="312" y="951"/>
                    </a:cubicBezTo>
                    <a:cubicBezTo>
                      <a:pt x="370" y="970"/>
                      <a:pt x="438" y="980"/>
                      <a:pt x="507" y="980"/>
                    </a:cubicBezTo>
                    <a:cubicBezTo>
                      <a:pt x="575" y="980"/>
                      <a:pt x="643" y="970"/>
                      <a:pt x="701" y="951"/>
                    </a:cubicBezTo>
                    <a:cubicBezTo>
                      <a:pt x="779" y="912"/>
                      <a:pt x="896" y="834"/>
                      <a:pt x="935" y="756"/>
                    </a:cubicBezTo>
                    <a:cubicBezTo>
                      <a:pt x="1012" y="679"/>
                      <a:pt x="1012" y="562"/>
                      <a:pt x="1012" y="484"/>
                    </a:cubicBezTo>
                    <a:cubicBezTo>
                      <a:pt x="1012" y="289"/>
                      <a:pt x="935" y="134"/>
                      <a:pt x="779" y="56"/>
                    </a:cubicBezTo>
                    <a:cubicBezTo>
                      <a:pt x="724" y="28"/>
                      <a:pt x="669" y="1"/>
                      <a:pt x="61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1"/>
              <p:cNvSpPr/>
              <p:nvPr/>
            </p:nvSpPr>
            <p:spPr>
              <a:xfrm>
                <a:off x="3414300" y="3988875"/>
                <a:ext cx="27275" cy="28100"/>
              </a:xfrm>
              <a:custGeom>
                <a:avLst/>
                <a:gdLst/>
                <a:ahLst/>
                <a:cxnLst/>
                <a:rect l="l" t="t" r="r" b="b"/>
                <a:pathLst>
                  <a:path w="1091" h="1124" extrusionOk="0">
                    <a:moveTo>
                      <a:pt x="545" y="358"/>
                    </a:moveTo>
                    <a:cubicBezTo>
                      <a:pt x="584" y="358"/>
                      <a:pt x="623" y="397"/>
                      <a:pt x="623" y="436"/>
                    </a:cubicBezTo>
                    <a:cubicBezTo>
                      <a:pt x="623" y="475"/>
                      <a:pt x="584" y="514"/>
                      <a:pt x="545" y="553"/>
                    </a:cubicBezTo>
                    <a:lnTo>
                      <a:pt x="468" y="553"/>
                    </a:lnTo>
                    <a:cubicBezTo>
                      <a:pt x="429" y="514"/>
                      <a:pt x="429" y="475"/>
                      <a:pt x="390" y="475"/>
                    </a:cubicBezTo>
                    <a:cubicBezTo>
                      <a:pt x="390" y="475"/>
                      <a:pt x="429" y="436"/>
                      <a:pt x="429" y="397"/>
                    </a:cubicBezTo>
                    <a:cubicBezTo>
                      <a:pt x="429" y="358"/>
                      <a:pt x="429" y="358"/>
                      <a:pt x="468" y="358"/>
                    </a:cubicBezTo>
                    <a:close/>
                    <a:moveTo>
                      <a:pt x="935" y="592"/>
                    </a:moveTo>
                    <a:cubicBezTo>
                      <a:pt x="935" y="592"/>
                      <a:pt x="935" y="631"/>
                      <a:pt x="935" y="631"/>
                    </a:cubicBezTo>
                    <a:cubicBezTo>
                      <a:pt x="922" y="657"/>
                      <a:pt x="909" y="683"/>
                      <a:pt x="896" y="707"/>
                    </a:cubicBezTo>
                    <a:lnTo>
                      <a:pt x="896" y="707"/>
                    </a:lnTo>
                    <a:cubicBezTo>
                      <a:pt x="897" y="669"/>
                      <a:pt x="935" y="630"/>
                      <a:pt x="935" y="592"/>
                    </a:cubicBezTo>
                    <a:close/>
                    <a:moveTo>
                      <a:pt x="892" y="714"/>
                    </a:moveTo>
                    <a:cubicBezTo>
                      <a:pt x="867" y="760"/>
                      <a:pt x="843" y="801"/>
                      <a:pt x="818" y="825"/>
                    </a:cubicBezTo>
                    <a:cubicBezTo>
                      <a:pt x="763" y="853"/>
                      <a:pt x="688" y="880"/>
                      <a:pt x="622" y="880"/>
                    </a:cubicBezTo>
                    <a:cubicBezTo>
                      <a:pt x="594" y="880"/>
                      <a:pt x="568" y="876"/>
                      <a:pt x="545" y="864"/>
                    </a:cubicBezTo>
                    <a:lnTo>
                      <a:pt x="584" y="864"/>
                    </a:lnTo>
                    <a:cubicBezTo>
                      <a:pt x="699" y="864"/>
                      <a:pt x="814" y="826"/>
                      <a:pt x="892" y="714"/>
                    </a:cubicBezTo>
                    <a:close/>
                    <a:moveTo>
                      <a:pt x="469" y="1"/>
                    </a:moveTo>
                    <a:cubicBezTo>
                      <a:pt x="302" y="1"/>
                      <a:pt x="146" y="106"/>
                      <a:pt x="78" y="242"/>
                    </a:cubicBezTo>
                    <a:cubicBezTo>
                      <a:pt x="1" y="397"/>
                      <a:pt x="1" y="592"/>
                      <a:pt x="78" y="747"/>
                    </a:cubicBezTo>
                    <a:cubicBezTo>
                      <a:pt x="117" y="864"/>
                      <a:pt x="234" y="981"/>
                      <a:pt x="351" y="1059"/>
                    </a:cubicBezTo>
                    <a:cubicBezTo>
                      <a:pt x="419" y="1104"/>
                      <a:pt x="501" y="1123"/>
                      <a:pt x="580" y="1123"/>
                    </a:cubicBezTo>
                    <a:cubicBezTo>
                      <a:pt x="637" y="1123"/>
                      <a:pt x="692" y="1114"/>
                      <a:pt x="740" y="1098"/>
                    </a:cubicBezTo>
                    <a:cubicBezTo>
                      <a:pt x="857" y="1020"/>
                      <a:pt x="935" y="942"/>
                      <a:pt x="1012" y="864"/>
                    </a:cubicBezTo>
                    <a:cubicBezTo>
                      <a:pt x="1051" y="786"/>
                      <a:pt x="1090" y="670"/>
                      <a:pt x="1090" y="592"/>
                    </a:cubicBezTo>
                    <a:cubicBezTo>
                      <a:pt x="1090" y="475"/>
                      <a:pt x="1051" y="397"/>
                      <a:pt x="1012" y="358"/>
                    </a:cubicBezTo>
                    <a:cubicBezTo>
                      <a:pt x="973" y="242"/>
                      <a:pt x="896" y="164"/>
                      <a:pt x="818" y="86"/>
                    </a:cubicBezTo>
                    <a:cubicBezTo>
                      <a:pt x="779" y="86"/>
                      <a:pt x="740" y="47"/>
                      <a:pt x="701" y="47"/>
                    </a:cubicBezTo>
                    <a:lnTo>
                      <a:pt x="740" y="86"/>
                    </a:lnTo>
                    <a:cubicBezTo>
                      <a:pt x="701" y="47"/>
                      <a:pt x="623" y="8"/>
                      <a:pt x="545" y="8"/>
                    </a:cubicBezTo>
                    <a:cubicBezTo>
                      <a:pt x="520" y="3"/>
                      <a:pt x="494" y="1"/>
                      <a:pt x="469"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1"/>
              <p:cNvSpPr/>
              <p:nvPr/>
            </p:nvSpPr>
            <p:spPr>
              <a:xfrm>
                <a:off x="3328700" y="3978600"/>
                <a:ext cx="24350" cy="25075"/>
              </a:xfrm>
              <a:custGeom>
                <a:avLst/>
                <a:gdLst/>
                <a:ahLst/>
                <a:cxnLst/>
                <a:rect l="l" t="t" r="r" b="b"/>
                <a:pathLst>
                  <a:path w="974" h="1003" extrusionOk="0">
                    <a:moveTo>
                      <a:pt x="545" y="302"/>
                    </a:moveTo>
                    <a:cubicBezTo>
                      <a:pt x="584" y="302"/>
                      <a:pt x="662" y="341"/>
                      <a:pt x="662" y="419"/>
                    </a:cubicBezTo>
                    <a:cubicBezTo>
                      <a:pt x="701" y="458"/>
                      <a:pt x="662" y="536"/>
                      <a:pt x="584" y="536"/>
                    </a:cubicBezTo>
                    <a:lnTo>
                      <a:pt x="467" y="536"/>
                    </a:lnTo>
                    <a:cubicBezTo>
                      <a:pt x="467" y="536"/>
                      <a:pt x="428" y="497"/>
                      <a:pt x="428" y="497"/>
                    </a:cubicBezTo>
                    <a:cubicBezTo>
                      <a:pt x="428" y="419"/>
                      <a:pt x="467" y="341"/>
                      <a:pt x="545" y="302"/>
                    </a:cubicBezTo>
                    <a:close/>
                    <a:moveTo>
                      <a:pt x="564" y="1"/>
                    </a:moveTo>
                    <a:cubicBezTo>
                      <a:pt x="516" y="1"/>
                      <a:pt x="467" y="10"/>
                      <a:pt x="428" y="30"/>
                    </a:cubicBezTo>
                    <a:cubicBezTo>
                      <a:pt x="0" y="225"/>
                      <a:pt x="39" y="808"/>
                      <a:pt x="467" y="1003"/>
                    </a:cubicBezTo>
                    <a:cubicBezTo>
                      <a:pt x="545" y="1003"/>
                      <a:pt x="623" y="1003"/>
                      <a:pt x="701" y="964"/>
                    </a:cubicBezTo>
                    <a:cubicBezTo>
                      <a:pt x="740" y="925"/>
                      <a:pt x="740" y="886"/>
                      <a:pt x="779" y="808"/>
                    </a:cubicBezTo>
                    <a:cubicBezTo>
                      <a:pt x="779" y="808"/>
                      <a:pt x="779" y="808"/>
                      <a:pt x="779" y="769"/>
                    </a:cubicBezTo>
                    <a:lnTo>
                      <a:pt x="817" y="769"/>
                    </a:lnTo>
                    <a:cubicBezTo>
                      <a:pt x="895" y="691"/>
                      <a:pt x="934" y="614"/>
                      <a:pt x="973" y="497"/>
                    </a:cubicBezTo>
                    <a:cubicBezTo>
                      <a:pt x="973" y="419"/>
                      <a:pt x="973" y="302"/>
                      <a:pt x="934" y="225"/>
                    </a:cubicBezTo>
                    <a:cubicBezTo>
                      <a:pt x="856" y="147"/>
                      <a:pt x="779" y="69"/>
                      <a:pt x="701" y="30"/>
                    </a:cubicBezTo>
                    <a:cubicBezTo>
                      <a:pt x="662" y="10"/>
                      <a:pt x="613" y="1"/>
                      <a:pt x="56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1"/>
              <p:cNvSpPr/>
              <p:nvPr/>
            </p:nvSpPr>
            <p:spPr>
              <a:xfrm>
                <a:off x="3368575" y="3864550"/>
                <a:ext cx="23375" cy="22825"/>
              </a:xfrm>
              <a:custGeom>
                <a:avLst/>
                <a:gdLst/>
                <a:ahLst/>
                <a:cxnLst/>
                <a:rect l="l" t="t" r="r" b="b"/>
                <a:pathLst>
                  <a:path w="935" h="913" extrusionOk="0">
                    <a:moveTo>
                      <a:pt x="584" y="311"/>
                    </a:moveTo>
                    <a:cubicBezTo>
                      <a:pt x="584" y="350"/>
                      <a:pt x="623" y="350"/>
                      <a:pt x="623" y="389"/>
                    </a:cubicBezTo>
                    <a:cubicBezTo>
                      <a:pt x="623" y="428"/>
                      <a:pt x="623" y="506"/>
                      <a:pt x="584" y="584"/>
                    </a:cubicBezTo>
                    <a:lnTo>
                      <a:pt x="507" y="584"/>
                    </a:lnTo>
                    <a:cubicBezTo>
                      <a:pt x="468" y="545"/>
                      <a:pt x="429" y="506"/>
                      <a:pt x="429" y="467"/>
                    </a:cubicBezTo>
                    <a:cubicBezTo>
                      <a:pt x="429" y="428"/>
                      <a:pt x="429" y="389"/>
                      <a:pt x="468" y="350"/>
                    </a:cubicBezTo>
                    <a:cubicBezTo>
                      <a:pt x="468" y="350"/>
                      <a:pt x="468" y="350"/>
                      <a:pt x="507" y="311"/>
                    </a:cubicBezTo>
                    <a:close/>
                    <a:moveTo>
                      <a:pt x="584" y="0"/>
                    </a:moveTo>
                    <a:cubicBezTo>
                      <a:pt x="390" y="0"/>
                      <a:pt x="234" y="39"/>
                      <a:pt x="117" y="195"/>
                    </a:cubicBezTo>
                    <a:cubicBezTo>
                      <a:pt x="40" y="311"/>
                      <a:pt x="1" y="467"/>
                      <a:pt x="40" y="623"/>
                    </a:cubicBezTo>
                    <a:cubicBezTo>
                      <a:pt x="79" y="739"/>
                      <a:pt x="195" y="856"/>
                      <a:pt x="312" y="895"/>
                    </a:cubicBezTo>
                    <a:cubicBezTo>
                      <a:pt x="338" y="908"/>
                      <a:pt x="364" y="912"/>
                      <a:pt x="388" y="912"/>
                    </a:cubicBezTo>
                    <a:cubicBezTo>
                      <a:pt x="437" y="912"/>
                      <a:pt x="481" y="895"/>
                      <a:pt x="507" y="895"/>
                    </a:cubicBezTo>
                    <a:lnTo>
                      <a:pt x="507" y="856"/>
                    </a:lnTo>
                    <a:lnTo>
                      <a:pt x="584" y="856"/>
                    </a:lnTo>
                    <a:cubicBezTo>
                      <a:pt x="662" y="856"/>
                      <a:pt x="779" y="778"/>
                      <a:pt x="818" y="701"/>
                    </a:cubicBezTo>
                    <a:cubicBezTo>
                      <a:pt x="896" y="623"/>
                      <a:pt x="935" y="545"/>
                      <a:pt x="935" y="428"/>
                    </a:cubicBezTo>
                    <a:cubicBezTo>
                      <a:pt x="935" y="350"/>
                      <a:pt x="896" y="311"/>
                      <a:pt x="896" y="273"/>
                    </a:cubicBezTo>
                    <a:cubicBezTo>
                      <a:pt x="818" y="156"/>
                      <a:pt x="701" y="39"/>
                      <a:pt x="584"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1"/>
              <p:cNvSpPr/>
              <p:nvPr/>
            </p:nvSpPr>
            <p:spPr>
              <a:xfrm>
                <a:off x="3441550" y="3907600"/>
                <a:ext cx="23375" cy="22150"/>
              </a:xfrm>
              <a:custGeom>
                <a:avLst/>
                <a:gdLst/>
                <a:ahLst/>
                <a:cxnLst/>
                <a:rect l="l" t="t" r="r" b="b"/>
                <a:pathLst>
                  <a:path w="935" h="886" extrusionOk="0">
                    <a:moveTo>
                      <a:pt x="448" y="0"/>
                    </a:moveTo>
                    <a:cubicBezTo>
                      <a:pt x="389" y="0"/>
                      <a:pt x="331" y="10"/>
                      <a:pt x="273" y="29"/>
                    </a:cubicBezTo>
                    <a:cubicBezTo>
                      <a:pt x="195" y="68"/>
                      <a:pt x="117" y="107"/>
                      <a:pt x="39" y="185"/>
                    </a:cubicBezTo>
                    <a:cubicBezTo>
                      <a:pt x="0" y="263"/>
                      <a:pt x="0" y="341"/>
                      <a:pt x="0" y="457"/>
                    </a:cubicBezTo>
                    <a:cubicBezTo>
                      <a:pt x="0" y="535"/>
                      <a:pt x="39" y="613"/>
                      <a:pt x="78" y="691"/>
                    </a:cubicBezTo>
                    <a:cubicBezTo>
                      <a:pt x="156" y="808"/>
                      <a:pt x="312" y="846"/>
                      <a:pt x="467" y="885"/>
                    </a:cubicBezTo>
                    <a:cubicBezTo>
                      <a:pt x="584" y="846"/>
                      <a:pt x="701" y="808"/>
                      <a:pt x="778" y="730"/>
                    </a:cubicBezTo>
                    <a:cubicBezTo>
                      <a:pt x="895" y="652"/>
                      <a:pt x="934" y="496"/>
                      <a:pt x="895" y="379"/>
                    </a:cubicBezTo>
                    <a:cubicBezTo>
                      <a:pt x="895" y="302"/>
                      <a:pt x="817" y="224"/>
                      <a:pt x="740" y="185"/>
                    </a:cubicBezTo>
                    <a:cubicBezTo>
                      <a:pt x="701" y="107"/>
                      <a:pt x="662" y="68"/>
                      <a:pt x="623" y="29"/>
                    </a:cubicBezTo>
                    <a:cubicBezTo>
                      <a:pt x="564" y="10"/>
                      <a:pt x="506" y="0"/>
                      <a:pt x="448"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1"/>
              <p:cNvSpPr/>
              <p:nvPr/>
            </p:nvSpPr>
            <p:spPr>
              <a:xfrm>
                <a:off x="3309225" y="3908200"/>
                <a:ext cx="22400" cy="21550"/>
              </a:xfrm>
              <a:custGeom>
                <a:avLst/>
                <a:gdLst/>
                <a:ahLst/>
                <a:cxnLst/>
                <a:rect l="l" t="t" r="r" b="b"/>
                <a:pathLst>
                  <a:path w="896" h="862" extrusionOk="0">
                    <a:moveTo>
                      <a:pt x="448" y="287"/>
                    </a:moveTo>
                    <a:cubicBezTo>
                      <a:pt x="478" y="287"/>
                      <a:pt x="507" y="297"/>
                      <a:pt x="546" y="317"/>
                    </a:cubicBezTo>
                    <a:cubicBezTo>
                      <a:pt x="546" y="355"/>
                      <a:pt x="546" y="394"/>
                      <a:pt x="546" y="433"/>
                    </a:cubicBezTo>
                    <a:cubicBezTo>
                      <a:pt x="507" y="472"/>
                      <a:pt x="468" y="472"/>
                      <a:pt x="468" y="511"/>
                    </a:cubicBezTo>
                    <a:lnTo>
                      <a:pt x="351" y="511"/>
                    </a:lnTo>
                    <a:cubicBezTo>
                      <a:pt x="312" y="472"/>
                      <a:pt x="273" y="433"/>
                      <a:pt x="273" y="394"/>
                    </a:cubicBezTo>
                    <a:cubicBezTo>
                      <a:pt x="273" y="355"/>
                      <a:pt x="312" y="317"/>
                      <a:pt x="351" y="317"/>
                    </a:cubicBezTo>
                    <a:cubicBezTo>
                      <a:pt x="390" y="297"/>
                      <a:pt x="419" y="287"/>
                      <a:pt x="448" y="287"/>
                    </a:cubicBezTo>
                    <a:close/>
                    <a:moveTo>
                      <a:pt x="369" y="0"/>
                    </a:moveTo>
                    <a:cubicBezTo>
                      <a:pt x="163" y="0"/>
                      <a:pt x="1" y="181"/>
                      <a:pt x="1" y="394"/>
                    </a:cubicBezTo>
                    <a:cubicBezTo>
                      <a:pt x="1" y="433"/>
                      <a:pt x="1" y="472"/>
                      <a:pt x="1" y="511"/>
                    </a:cubicBezTo>
                    <a:cubicBezTo>
                      <a:pt x="1" y="628"/>
                      <a:pt x="79" y="784"/>
                      <a:pt x="234" y="861"/>
                    </a:cubicBezTo>
                    <a:lnTo>
                      <a:pt x="468" y="861"/>
                    </a:lnTo>
                    <a:lnTo>
                      <a:pt x="468" y="822"/>
                    </a:lnTo>
                    <a:lnTo>
                      <a:pt x="585" y="822"/>
                    </a:lnTo>
                    <a:lnTo>
                      <a:pt x="701" y="784"/>
                    </a:lnTo>
                    <a:cubicBezTo>
                      <a:pt x="818" y="706"/>
                      <a:pt x="896" y="589"/>
                      <a:pt x="896" y="433"/>
                    </a:cubicBezTo>
                    <a:cubicBezTo>
                      <a:pt x="896" y="355"/>
                      <a:pt x="857" y="239"/>
                      <a:pt x="779" y="161"/>
                    </a:cubicBezTo>
                    <a:cubicBezTo>
                      <a:pt x="740" y="161"/>
                      <a:pt x="740" y="122"/>
                      <a:pt x="701" y="83"/>
                    </a:cubicBezTo>
                    <a:cubicBezTo>
                      <a:pt x="624" y="44"/>
                      <a:pt x="546" y="5"/>
                      <a:pt x="429" y="5"/>
                    </a:cubicBezTo>
                    <a:cubicBezTo>
                      <a:pt x="409" y="2"/>
                      <a:pt x="389" y="0"/>
                      <a:pt x="369"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5" name="Google Shape;375;p31"/>
            <p:cNvGrpSpPr/>
            <p:nvPr/>
          </p:nvGrpSpPr>
          <p:grpSpPr>
            <a:xfrm>
              <a:off x="8319889" y="870976"/>
              <a:ext cx="635848" cy="612926"/>
              <a:chOff x="3762575" y="3653050"/>
              <a:chExt cx="496175" cy="478325"/>
            </a:xfrm>
          </p:grpSpPr>
          <p:sp>
            <p:nvSpPr>
              <p:cNvPr id="376" name="Google Shape;376;p31"/>
              <p:cNvSpPr/>
              <p:nvPr/>
            </p:nvSpPr>
            <p:spPr>
              <a:xfrm>
                <a:off x="3762575" y="3653050"/>
                <a:ext cx="496175" cy="478325"/>
              </a:xfrm>
              <a:custGeom>
                <a:avLst/>
                <a:gdLst/>
                <a:ahLst/>
                <a:cxnLst/>
                <a:rect l="l" t="t" r="r" b="b"/>
                <a:pathLst>
                  <a:path w="19847" h="19133" extrusionOk="0">
                    <a:moveTo>
                      <a:pt x="7519" y="1"/>
                    </a:moveTo>
                    <a:cubicBezTo>
                      <a:pt x="7371" y="1"/>
                      <a:pt x="7223" y="20"/>
                      <a:pt x="7083" y="55"/>
                    </a:cubicBezTo>
                    <a:cubicBezTo>
                      <a:pt x="6772" y="172"/>
                      <a:pt x="6460" y="327"/>
                      <a:pt x="6227" y="522"/>
                    </a:cubicBezTo>
                    <a:cubicBezTo>
                      <a:pt x="5760" y="911"/>
                      <a:pt x="5371" y="1417"/>
                      <a:pt x="5137" y="1962"/>
                    </a:cubicBezTo>
                    <a:cubicBezTo>
                      <a:pt x="4904" y="2506"/>
                      <a:pt x="4787" y="3090"/>
                      <a:pt x="4748" y="3635"/>
                    </a:cubicBezTo>
                    <a:cubicBezTo>
                      <a:pt x="4748" y="4180"/>
                      <a:pt x="4787" y="4724"/>
                      <a:pt x="4943" y="5230"/>
                    </a:cubicBezTo>
                    <a:cubicBezTo>
                      <a:pt x="5176" y="6164"/>
                      <a:pt x="5643" y="7020"/>
                      <a:pt x="6344" y="7682"/>
                    </a:cubicBezTo>
                    <a:lnTo>
                      <a:pt x="7394" y="8810"/>
                    </a:lnTo>
                    <a:cubicBezTo>
                      <a:pt x="6627" y="8595"/>
                      <a:pt x="5846" y="8482"/>
                      <a:pt x="5068" y="8482"/>
                    </a:cubicBezTo>
                    <a:cubicBezTo>
                      <a:pt x="4582" y="8482"/>
                      <a:pt x="4098" y="8526"/>
                      <a:pt x="3620" y="8616"/>
                    </a:cubicBezTo>
                    <a:cubicBezTo>
                      <a:pt x="2958" y="8733"/>
                      <a:pt x="2374" y="8966"/>
                      <a:pt x="1830" y="9316"/>
                    </a:cubicBezTo>
                    <a:cubicBezTo>
                      <a:pt x="1557" y="9511"/>
                      <a:pt x="1324" y="9705"/>
                      <a:pt x="1129" y="9978"/>
                    </a:cubicBezTo>
                    <a:cubicBezTo>
                      <a:pt x="935" y="10211"/>
                      <a:pt x="740" y="10445"/>
                      <a:pt x="545" y="10678"/>
                    </a:cubicBezTo>
                    <a:cubicBezTo>
                      <a:pt x="390" y="10951"/>
                      <a:pt x="234" y="11223"/>
                      <a:pt x="156" y="11534"/>
                    </a:cubicBezTo>
                    <a:cubicBezTo>
                      <a:pt x="40" y="11846"/>
                      <a:pt x="1" y="12157"/>
                      <a:pt x="40" y="12468"/>
                    </a:cubicBezTo>
                    <a:cubicBezTo>
                      <a:pt x="117" y="13052"/>
                      <a:pt x="390" y="13636"/>
                      <a:pt x="857" y="14064"/>
                    </a:cubicBezTo>
                    <a:cubicBezTo>
                      <a:pt x="1285" y="14414"/>
                      <a:pt x="1830" y="14647"/>
                      <a:pt x="2413" y="14686"/>
                    </a:cubicBezTo>
                    <a:cubicBezTo>
                      <a:pt x="2540" y="14696"/>
                      <a:pt x="2669" y="14701"/>
                      <a:pt x="2799" y="14701"/>
                    </a:cubicBezTo>
                    <a:cubicBezTo>
                      <a:pt x="3189" y="14701"/>
                      <a:pt x="3590" y="14657"/>
                      <a:pt x="3970" y="14570"/>
                    </a:cubicBezTo>
                    <a:cubicBezTo>
                      <a:pt x="5371" y="14180"/>
                      <a:pt x="6733" y="13636"/>
                      <a:pt x="8056" y="12935"/>
                    </a:cubicBezTo>
                    <a:lnTo>
                      <a:pt x="8056" y="12935"/>
                    </a:lnTo>
                    <a:cubicBezTo>
                      <a:pt x="7783" y="14336"/>
                      <a:pt x="7628" y="15737"/>
                      <a:pt x="7628" y="17177"/>
                    </a:cubicBezTo>
                    <a:cubicBezTo>
                      <a:pt x="7589" y="17722"/>
                      <a:pt x="7744" y="18227"/>
                      <a:pt x="8017" y="18694"/>
                    </a:cubicBezTo>
                    <a:cubicBezTo>
                      <a:pt x="8134" y="18928"/>
                      <a:pt x="8406" y="19084"/>
                      <a:pt x="8678" y="19122"/>
                    </a:cubicBezTo>
                    <a:cubicBezTo>
                      <a:pt x="8724" y="19129"/>
                      <a:pt x="8769" y="19132"/>
                      <a:pt x="8814" y="19132"/>
                    </a:cubicBezTo>
                    <a:cubicBezTo>
                      <a:pt x="9039" y="19132"/>
                      <a:pt x="9256" y="19051"/>
                      <a:pt x="9418" y="18889"/>
                    </a:cubicBezTo>
                    <a:cubicBezTo>
                      <a:pt x="9612" y="18733"/>
                      <a:pt x="9768" y="18578"/>
                      <a:pt x="9924" y="18422"/>
                    </a:cubicBezTo>
                    <a:cubicBezTo>
                      <a:pt x="10079" y="18227"/>
                      <a:pt x="10196" y="18033"/>
                      <a:pt x="10352" y="17838"/>
                    </a:cubicBezTo>
                    <a:cubicBezTo>
                      <a:pt x="10585" y="17488"/>
                      <a:pt x="10780" y="17099"/>
                      <a:pt x="10935" y="16710"/>
                    </a:cubicBezTo>
                    <a:cubicBezTo>
                      <a:pt x="11208" y="15970"/>
                      <a:pt x="11363" y="15270"/>
                      <a:pt x="11480" y="14492"/>
                    </a:cubicBezTo>
                    <a:cubicBezTo>
                      <a:pt x="11519" y="14025"/>
                      <a:pt x="11558" y="13519"/>
                      <a:pt x="11558" y="13052"/>
                    </a:cubicBezTo>
                    <a:cubicBezTo>
                      <a:pt x="11675" y="13480"/>
                      <a:pt x="11869" y="13908"/>
                      <a:pt x="12103" y="14297"/>
                    </a:cubicBezTo>
                    <a:cubicBezTo>
                      <a:pt x="12414" y="14803"/>
                      <a:pt x="12803" y="15192"/>
                      <a:pt x="13309" y="15503"/>
                    </a:cubicBezTo>
                    <a:cubicBezTo>
                      <a:pt x="13815" y="15776"/>
                      <a:pt x="14321" y="16009"/>
                      <a:pt x="14866" y="16126"/>
                    </a:cubicBezTo>
                    <a:cubicBezTo>
                      <a:pt x="15410" y="16243"/>
                      <a:pt x="15955" y="16321"/>
                      <a:pt x="16500" y="16360"/>
                    </a:cubicBezTo>
                    <a:cubicBezTo>
                      <a:pt x="17045" y="16360"/>
                      <a:pt x="17590" y="16282"/>
                      <a:pt x="18095" y="16048"/>
                    </a:cubicBezTo>
                    <a:cubicBezTo>
                      <a:pt x="18601" y="15854"/>
                      <a:pt x="18990" y="15465"/>
                      <a:pt x="19263" y="14998"/>
                    </a:cubicBezTo>
                    <a:cubicBezTo>
                      <a:pt x="19769" y="14142"/>
                      <a:pt x="19730" y="13013"/>
                      <a:pt x="19146" y="12196"/>
                    </a:cubicBezTo>
                    <a:cubicBezTo>
                      <a:pt x="18874" y="11846"/>
                      <a:pt x="18524" y="11573"/>
                      <a:pt x="18173" y="11379"/>
                    </a:cubicBezTo>
                    <a:cubicBezTo>
                      <a:pt x="17823" y="11184"/>
                      <a:pt x="17473" y="11028"/>
                      <a:pt x="17123" y="10873"/>
                    </a:cubicBezTo>
                    <a:cubicBezTo>
                      <a:pt x="16500" y="10600"/>
                      <a:pt x="14204" y="9550"/>
                      <a:pt x="14204" y="9550"/>
                    </a:cubicBezTo>
                    <a:cubicBezTo>
                      <a:pt x="14710" y="9355"/>
                      <a:pt x="15410" y="8810"/>
                      <a:pt x="15994" y="8499"/>
                    </a:cubicBezTo>
                    <a:cubicBezTo>
                      <a:pt x="16889" y="7993"/>
                      <a:pt x="17706" y="7332"/>
                      <a:pt x="18407" y="6553"/>
                    </a:cubicBezTo>
                    <a:cubicBezTo>
                      <a:pt x="18757" y="6125"/>
                      <a:pt x="19068" y="5619"/>
                      <a:pt x="19341" y="5114"/>
                    </a:cubicBezTo>
                    <a:cubicBezTo>
                      <a:pt x="19613" y="4569"/>
                      <a:pt x="19769" y="3985"/>
                      <a:pt x="19808" y="3362"/>
                    </a:cubicBezTo>
                    <a:cubicBezTo>
                      <a:pt x="19847" y="3051"/>
                      <a:pt x="19769" y="2740"/>
                      <a:pt x="19691" y="2467"/>
                    </a:cubicBezTo>
                    <a:cubicBezTo>
                      <a:pt x="19535" y="2156"/>
                      <a:pt x="19341" y="1884"/>
                      <a:pt x="19068" y="1689"/>
                    </a:cubicBezTo>
                    <a:cubicBezTo>
                      <a:pt x="18524" y="1417"/>
                      <a:pt x="17940" y="1261"/>
                      <a:pt x="17317" y="1261"/>
                    </a:cubicBezTo>
                    <a:cubicBezTo>
                      <a:pt x="17161" y="1240"/>
                      <a:pt x="17004" y="1231"/>
                      <a:pt x="16848" y="1231"/>
                    </a:cubicBezTo>
                    <a:cubicBezTo>
                      <a:pt x="16421" y="1231"/>
                      <a:pt x="15993" y="1303"/>
                      <a:pt x="15566" y="1417"/>
                    </a:cubicBezTo>
                    <a:cubicBezTo>
                      <a:pt x="15060" y="1572"/>
                      <a:pt x="14593" y="1923"/>
                      <a:pt x="14204" y="2312"/>
                    </a:cubicBezTo>
                    <a:cubicBezTo>
                      <a:pt x="13893" y="2701"/>
                      <a:pt x="13582" y="3090"/>
                      <a:pt x="13309" y="3518"/>
                    </a:cubicBezTo>
                    <a:cubicBezTo>
                      <a:pt x="13076" y="3907"/>
                      <a:pt x="12842" y="4296"/>
                      <a:pt x="12648" y="4647"/>
                    </a:cubicBezTo>
                    <a:cubicBezTo>
                      <a:pt x="12336" y="5191"/>
                      <a:pt x="12064" y="5775"/>
                      <a:pt x="11830" y="6359"/>
                    </a:cubicBezTo>
                    <a:cubicBezTo>
                      <a:pt x="11636" y="6787"/>
                      <a:pt x="11558" y="7020"/>
                      <a:pt x="11558" y="7020"/>
                    </a:cubicBezTo>
                    <a:cubicBezTo>
                      <a:pt x="11519" y="7215"/>
                      <a:pt x="11441" y="7409"/>
                      <a:pt x="11402" y="7565"/>
                    </a:cubicBezTo>
                    <a:lnTo>
                      <a:pt x="11402" y="7332"/>
                    </a:lnTo>
                    <a:cubicBezTo>
                      <a:pt x="11402" y="7098"/>
                      <a:pt x="11363" y="6904"/>
                      <a:pt x="11363" y="6904"/>
                    </a:cubicBezTo>
                    <a:cubicBezTo>
                      <a:pt x="11169" y="5619"/>
                      <a:pt x="10819" y="4374"/>
                      <a:pt x="10352" y="3168"/>
                    </a:cubicBezTo>
                    <a:cubicBezTo>
                      <a:pt x="10118" y="2545"/>
                      <a:pt x="9846" y="1962"/>
                      <a:pt x="9496" y="1378"/>
                    </a:cubicBezTo>
                    <a:cubicBezTo>
                      <a:pt x="9184" y="794"/>
                      <a:pt x="8678" y="366"/>
                      <a:pt x="8056" y="94"/>
                    </a:cubicBezTo>
                    <a:cubicBezTo>
                      <a:pt x="7884" y="29"/>
                      <a:pt x="7701" y="1"/>
                      <a:pt x="7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1"/>
              <p:cNvSpPr/>
              <p:nvPr/>
            </p:nvSpPr>
            <p:spPr>
              <a:xfrm>
                <a:off x="4023300" y="3908650"/>
                <a:ext cx="20450" cy="19575"/>
              </a:xfrm>
              <a:custGeom>
                <a:avLst/>
                <a:gdLst/>
                <a:ahLst/>
                <a:cxnLst/>
                <a:rect l="l" t="t" r="r" b="b"/>
                <a:pathLst>
                  <a:path w="818" h="783" extrusionOk="0">
                    <a:moveTo>
                      <a:pt x="351" y="337"/>
                    </a:moveTo>
                    <a:cubicBezTo>
                      <a:pt x="390" y="337"/>
                      <a:pt x="390" y="337"/>
                      <a:pt x="429" y="376"/>
                    </a:cubicBezTo>
                    <a:cubicBezTo>
                      <a:pt x="429" y="376"/>
                      <a:pt x="429" y="415"/>
                      <a:pt x="429" y="415"/>
                    </a:cubicBezTo>
                    <a:cubicBezTo>
                      <a:pt x="429" y="454"/>
                      <a:pt x="390" y="454"/>
                      <a:pt x="390" y="454"/>
                    </a:cubicBezTo>
                    <a:lnTo>
                      <a:pt x="312" y="454"/>
                    </a:lnTo>
                    <a:lnTo>
                      <a:pt x="351" y="415"/>
                    </a:lnTo>
                    <a:cubicBezTo>
                      <a:pt x="351" y="415"/>
                      <a:pt x="351" y="376"/>
                      <a:pt x="351" y="337"/>
                    </a:cubicBezTo>
                    <a:close/>
                    <a:moveTo>
                      <a:pt x="361" y="1"/>
                    </a:moveTo>
                    <a:cubicBezTo>
                      <a:pt x="293" y="1"/>
                      <a:pt x="225" y="19"/>
                      <a:pt x="156" y="65"/>
                    </a:cubicBezTo>
                    <a:cubicBezTo>
                      <a:pt x="78" y="143"/>
                      <a:pt x="1" y="260"/>
                      <a:pt x="1" y="376"/>
                    </a:cubicBezTo>
                    <a:cubicBezTo>
                      <a:pt x="1" y="454"/>
                      <a:pt x="39" y="532"/>
                      <a:pt x="78" y="649"/>
                    </a:cubicBezTo>
                    <a:cubicBezTo>
                      <a:pt x="156" y="688"/>
                      <a:pt x="234" y="766"/>
                      <a:pt x="312" y="766"/>
                    </a:cubicBezTo>
                    <a:cubicBezTo>
                      <a:pt x="338" y="778"/>
                      <a:pt x="364" y="783"/>
                      <a:pt x="390" y="783"/>
                    </a:cubicBezTo>
                    <a:cubicBezTo>
                      <a:pt x="442" y="783"/>
                      <a:pt x="493" y="766"/>
                      <a:pt x="545" y="766"/>
                    </a:cubicBezTo>
                    <a:cubicBezTo>
                      <a:pt x="701" y="688"/>
                      <a:pt x="779" y="571"/>
                      <a:pt x="818" y="454"/>
                    </a:cubicBezTo>
                    <a:cubicBezTo>
                      <a:pt x="818" y="376"/>
                      <a:pt x="818" y="337"/>
                      <a:pt x="779" y="299"/>
                    </a:cubicBezTo>
                    <a:lnTo>
                      <a:pt x="740" y="260"/>
                    </a:lnTo>
                    <a:cubicBezTo>
                      <a:pt x="740" y="182"/>
                      <a:pt x="701" y="143"/>
                      <a:pt x="662" y="104"/>
                    </a:cubicBezTo>
                    <a:cubicBezTo>
                      <a:pt x="623" y="65"/>
                      <a:pt x="545" y="26"/>
                      <a:pt x="506" y="26"/>
                    </a:cubicBezTo>
                    <a:cubicBezTo>
                      <a:pt x="458" y="10"/>
                      <a:pt x="410" y="1"/>
                      <a:pt x="36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1"/>
              <p:cNvSpPr/>
              <p:nvPr/>
            </p:nvSpPr>
            <p:spPr>
              <a:xfrm>
                <a:off x="3979525" y="3952675"/>
                <a:ext cx="22400" cy="21575"/>
              </a:xfrm>
              <a:custGeom>
                <a:avLst/>
                <a:gdLst/>
                <a:ahLst/>
                <a:cxnLst/>
                <a:rect l="l" t="t" r="r" b="b"/>
                <a:pathLst>
                  <a:path w="896" h="863" extrusionOk="0">
                    <a:moveTo>
                      <a:pt x="545" y="250"/>
                    </a:moveTo>
                    <a:cubicBezTo>
                      <a:pt x="584" y="289"/>
                      <a:pt x="584" y="289"/>
                      <a:pt x="584" y="328"/>
                    </a:cubicBezTo>
                    <a:cubicBezTo>
                      <a:pt x="584" y="366"/>
                      <a:pt x="584" y="405"/>
                      <a:pt x="545" y="405"/>
                    </a:cubicBezTo>
                    <a:lnTo>
                      <a:pt x="467" y="405"/>
                    </a:lnTo>
                    <a:cubicBezTo>
                      <a:pt x="428" y="366"/>
                      <a:pt x="428" y="328"/>
                      <a:pt x="467" y="328"/>
                    </a:cubicBezTo>
                    <a:cubicBezTo>
                      <a:pt x="467" y="289"/>
                      <a:pt x="467" y="289"/>
                      <a:pt x="506" y="250"/>
                    </a:cubicBezTo>
                    <a:close/>
                    <a:moveTo>
                      <a:pt x="203" y="537"/>
                    </a:moveTo>
                    <a:cubicBezTo>
                      <a:pt x="214" y="557"/>
                      <a:pt x="227" y="576"/>
                      <a:pt x="242" y="594"/>
                    </a:cubicBezTo>
                    <a:lnTo>
                      <a:pt x="242" y="594"/>
                    </a:lnTo>
                    <a:cubicBezTo>
                      <a:pt x="224" y="578"/>
                      <a:pt x="211" y="560"/>
                      <a:pt x="203" y="537"/>
                    </a:cubicBezTo>
                    <a:close/>
                    <a:moveTo>
                      <a:pt x="451" y="1"/>
                    </a:moveTo>
                    <a:cubicBezTo>
                      <a:pt x="366" y="1"/>
                      <a:pt x="280" y="37"/>
                      <a:pt x="195" y="94"/>
                    </a:cubicBezTo>
                    <a:cubicBezTo>
                      <a:pt x="117" y="172"/>
                      <a:pt x="39" y="289"/>
                      <a:pt x="39" y="405"/>
                    </a:cubicBezTo>
                    <a:cubicBezTo>
                      <a:pt x="0" y="522"/>
                      <a:pt x="39" y="600"/>
                      <a:pt x="117" y="678"/>
                    </a:cubicBezTo>
                    <a:cubicBezTo>
                      <a:pt x="156" y="756"/>
                      <a:pt x="234" y="795"/>
                      <a:pt x="351" y="833"/>
                    </a:cubicBezTo>
                    <a:cubicBezTo>
                      <a:pt x="390" y="853"/>
                      <a:pt x="428" y="863"/>
                      <a:pt x="467" y="863"/>
                    </a:cubicBezTo>
                    <a:cubicBezTo>
                      <a:pt x="506" y="863"/>
                      <a:pt x="545" y="853"/>
                      <a:pt x="584" y="833"/>
                    </a:cubicBezTo>
                    <a:cubicBezTo>
                      <a:pt x="623" y="795"/>
                      <a:pt x="701" y="756"/>
                      <a:pt x="740" y="717"/>
                    </a:cubicBezTo>
                    <a:cubicBezTo>
                      <a:pt x="818" y="678"/>
                      <a:pt x="857" y="600"/>
                      <a:pt x="857" y="483"/>
                    </a:cubicBezTo>
                    <a:cubicBezTo>
                      <a:pt x="857" y="483"/>
                      <a:pt x="857" y="467"/>
                      <a:pt x="857" y="444"/>
                    </a:cubicBezTo>
                    <a:cubicBezTo>
                      <a:pt x="895" y="405"/>
                      <a:pt x="895" y="328"/>
                      <a:pt x="857" y="289"/>
                    </a:cubicBezTo>
                    <a:cubicBezTo>
                      <a:pt x="818" y="133"/>
                      <a:pt x="701" y="16"/>
                      <a:pt x="545" y="16"/>
                    </a:cubicBezTo>
                    <a:cubicBezTo>
                      <a:pt x="514" y="6"/>
                      <a:pt x="483" y="1"/>
                      <a:pt x="45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1"/>
              <p:cNvSpPr/>
              <p:nvPr/>
            </p:nvSpPr>
            <p:spPr>
              <a:xfrm>
                <a:off x="3964925" y="3885675"/>
                <a:ext cx="21425" cy="17225"/>
              </a:xfrm>
              <a:custGeom>
                <a:avLst/>
                <a:gdLst/>
                <a:ahLst/>
                <a:cxnLst/>
                <a:rect l="l" t="t" r="r" b="b"/>
                <a:pathLst>
                  <a:path w="857" h="689" extrusionOk="0">
                    <a:moveTo>
                      <a:pt x="468" y="284"/>
                    </a:moveTo>
                    <a:cubicBezTo>
                      <a:pt x="507" y="284"/>
                      <a:pt x="545" y="284"/>
                      <a:pt x="584" y="323"/>
                    </a:cubicBezTo>
                    <a:cubicBezTo>
                      <a:pt x="623" y="323"/>
                      <a:pt x="584" y="400"/>
                      <a:pt x="545" y="439"/>
                    </a:cubicBezTo>
                    <a:cubicBezTo>
                      <a:pt x="526" y="459"/>
                      <a:pt x="507" y="468"/>
                      <a:pt x="487" y="468"/>
                    </a:cubicBezTo>
                    <a:cubicBezTo>
                      <a:pt x="468" y="468"/>
                      <a:pt x="448" y="459"/>
                      <a:pt x="429" y="439"/>
                    </a:cubicBezTo>
                    <a:cubicBezTo>
                      <a:pt x="429" y="439"/>
                      <a:pt x="429" y="400"/>
                      <a:pt x="429" y="400"/>
                    </a:cubicBezTo>
                    <a:lnTo>
                      <a:pt x="429" y="361"/>
                    </a:lnTo>
                    <a:cubicBezTo>
                      <a:pt x="429" y="323"/>
                      <a:pt x="468" y="323"/>
                      <a:pt x="468" y="284"/>
                    </a:cubicBezTo>
                    <a:close/>
                    <a:moveTo>
                      <a:pt x="472" y="1"/>
                    </a:moveTo>
                    <a:cubicBezTo>
                      <a:pt x="446" y="1"/>
                      <a:pt x="418" y="4"/>
                      <a:pt x="390" y="11"/>
                    </a:cubicBezTo>
                    <a:cubicBezTo>
                      <a:pt x="195" y="11"/>
                      <a:pt x="1" y="206"/>
                      <a:pt x="1" y="439"/>
                    </a:cubicBezTo>
                    <a:cubicBezTo>
                      <a:pt x="40" y="517"/>
                      <a:pt x="79" y="556"/>
                      <a:pt x="156" y="595"/>
                    </a:cubicBezTo>
                    <a:cubicBezTo>
                      <a:pt x="195" y="634"/>
                      <a:pt x="234" y="634"/>
                      <a:pt x="273" y="634"/>
                    </a:cubicBezTo>
                    <a:lnTo>
                      <a:pt x="312" y="634"/>
                    </a:lnTo>
                    <a:cubicBezTo>
                      <a:pt x="367" y="661"/>
                      <a:pt x="422" y="689"/>
                      <a:pt x="477" y="689"/>
                    </a:cubicBezTo>
                    <a:cubicBezTo>
                      <a:pt x="500" y="689"/>
                      <a:pt x="523" y="684"/>
                      <a:pt x="545" y="673"/>
                    </a:cubicBezTo>
                    <a:cubicBezTo>
                      <a:pt x="623" y="673"/>
                      <a:pt x="701" y="634"/>
                      <a:pt x="740" y="556"/>
                    </a:cubicBezTo>
                    <a:cubicBezTo>
                      <a:pt x="857" y="439"/>
                      <a:pt x="857" y="245"/>
                      <a:pt x="740" y="128"/>
                    </a:cubicBezTo>
                    <a:cubicBezTo>
                      <a:pt x="677" y="64"/>
                      <a:pt x="587" y="1"/>
                      <a:pt x="472"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1"/>
              <p:cNvSpPr/>
              <p:nvPr/>
            </p:nvSpPr>
            <p:spPr>
              <a:xfrm>
                <a:off x="4063175" y="3883625"/>
                <a:ext cx="19500" cy="17900"/>
              </a:xfrm>
              <a:custGeom>
                <a:avLst/>
                <a:gdLst/>
                <a:ahLst/>
                <a:cxnLst/>
                <a:rect l="l" t="t" r="r" b="b"/>
                <a:pathLst>
                  <a:path w="780" h="716" extrusionOk="0">
                    <a:moveTo>
                      <a:pt x="487" y="298"/>
                    </a:moveTo>
                    <a:cubicBezTo>
                      <a:pt x="497" y="298"/>
                      <a:pt x="507" y="307"/>
                      <a:pt x="507" y="327"/>
                    </a:cubicBezTo>
                    <a:lnTo>
                      <a:pt x="546" y="327"/>
                    </a:lnTo>
                    <a:cubicBezTo>
                      <a:pt x="546" y="366"/>
                      <a:pt x="546" y="366"/>
                      <a:pt x="546" y="366"/>
                    </a:cubicBezTo>
                    <a:cubicBezTo>
                      <a:pt x="546" y="366"/>
                      <a:pt x="546" y="405"/>
                      <a:pt x="546" y="405"/>
                    </a:cubicBezTo>
                    <a:cubicBezTo>
                      <a:pt x="468" y="443"/>
                      <a:pt x="429" y="443"/>
                      <a:pt x="351" y="443"/>
                    </a:cubicBezTo>
                    <a:cubicBezTo>
                      <a:pt x="351" y="443"/>
                      <a:pt x="312" y="405"/>
                      <a:pt x="312" y="405"/>
                    </a:cubicBezTo>
                    <a:cubicBezTo>
                      <a:pt x="312" y="366"/>
                      <a:pt x="351" y="327"/>
                      <a:pt x="390" y="327"/>
                    </a:cubicBezTo>
                    <a:cubicBezTo>
                      <a:pt x="390" y="307"/>
                      <a:pt x="400" y="298"/>
                      <a:pt x="414" y="298"/>
                    </a:cubicBezTo>
                    <a:cubicBezTo>
                      <a:pt x="429" y="298"/>
                      <a:pt x="448" y="307"/>
                      <a:pt x="468" y="327"/>
                    </a:cubicBezTo>
                    <a:cubicBezTo>
                      <a:pt x="468" y="307"/>
                      <a:pt x="478" y="298"/>
                      <a:pt x="487" y="298"/>
                    </a:cubicBezTo>
                    <a:close/>
                    <a:moveTo>
                      <a:pt x="413" y="0"/>
                    </a:moveTo>
                    <a:cubicBezTo>
                      <a:pt x="328" y="0"/>
                      <a:pt x="242" y="36"/>
                      <a:pt x="157" y="93"/>
                    </a:cubicBezTo>
                    <a:cubicBezTo>
                      <a:pt x="79" y="132"/>
                      <a:pt x="1" y="249"/>
                      <a:pt x="40" y="366"/>
                    </a:cubicBezTo>
                    <a:cubicBezTo>
                      <a:pt x="40" y="443"/>
                      <a:pt x="40" y="482"/>
                      <a:pt x="79" y="521"/>
                    </a:cubicBezTo>
                    <a:lnTo>
                      <a:pt x="118" y="521"/>
                    </a:lnTo>
                    <a:cubicBezTo>
                      <a:pt x="157" y="599"/>
                      <a:pt x="234" y="677"/>
                      <a:pt x="312" y="716"/>
                    </a:cubicBezTo>
                    <a:lnTo>
                      <a:pt x="546" y="716"/>
                    </a:lnTo>
                    <a:cubicBezTo>
                      <a:pt x="585" y="677"/>
                      <a:pt x="624" y="677"/>
                      <a:pt x="663" y="638"/>
                    </a:cubicBezTo>
                    <a:cubicBezTo>
                      <a:pt x="740" y="560"/>
                      <a:pt x="779" y="443"/>
                      <a:pt x="779" y="327"/>
                    </a:cubicBezTo>
                    <a:cubicBezTo>
                      <a:pt x="740" y="171"/>
                      <a:pt x="624" y="54"/>
                      <a:pt x="507" y="15"/>
                    </a:cubicBezTo>
                    <a:cubicBezTo>
                      <a:pt x="476" y="5"/>
                      <a:pt x="444" y="0"/>
                      <a:pt x="413"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1"/>
              <p:cNvSpPr/>
              <p:nvPr/>
            </p:nvSpPr>
            <p:spPr>
              <a:xfrm>
                <a:off x="4051525" y="3949775"/>
                <a:ext cx="18500" cy="18400"/>
              </a:xfrm>
              <a:custGeom>
                <a:avLst/>
                <a:gdLst/>
                <a:ahLst/>
                <a:cxnLst/>
                <a:rect l="l" t="t" r="r" b="b"/>
                <a:pathLst>
                  <a:path w="740" h="736" extrusionOk="0">
                    <a:moveTo>
                      <a:pt x="358" y="1"/>
                    </a:moveTo>
                    <a:cubicBezTo>
                      <a:pt x="255" y="1"/>
                      <a:pt x="175" y="45"/>
                      <a:pt x="117" y="132"/>
                    </a:cubicBezTo>
                    <a:cubicBezTo>
                      <a:pt x="0" y="327"/>
                      <a:pt x="39" y="599"/>
                      <a:pt x="272" y="716"/>
                    </a:cubicBezTo>
                    <a:lnTo>
                      <a:pt x="272" y="677"/>
                    </a:lnTo>
                    <a:cubicBezTo>
                      <a:pt x="311" y="716"/>
                      <a:pt x="360" y="735"/>
                      <a:pt x="409" y="735"/>
                    </a:cubicBezTo>
                    <a:cubicBezTo>
                      <a:pt x="457" y="735"/>
                      <a:pt x="506" y="716"/>
                      <a:pt x="545" y="677"/>
                    </a:cubicBezTo>
                    <a:cubicBezTo>
                      <a:pt x="584" y="638"/>
                      <a:pt x="623" y="599"/>
                      <a:pt x="662" y="521"/>
                    </a:cubicBezTo>
                    <a:cubicBezTo>
                      <a:pt x="700" y="482"/>
                      <a:pt x="700" y="444"/>
                      <a:pt x="739" y="366"/>
                    </a:cubicBezTo>
                    <a:cubicBezTo>
                      <a:pt x="739" y="288"/>
                      <a:pt x="739" y="210"/>
                      <a:pt x="662" y="132"/>
                    </a:cubicBezTo>
                    <a:cubicBezTo>
                      <a:pt x="623" y="54"/>
                      <a:pt x="545" y="16"/>
                      <a:pt x="467" y="16"/>
                    </a:cubicBezTo>
                    <a:cubicBezTo>
                      <a:pt x="428" y="6"/>
                      <a:pt x="392" y="1"/>
                      <a:pt x="358"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1"/>
              <p:cNvSpPr/>
              <p:nvPr/>
            </p:nvSpPr>
            <p:spPr>
              <a:xfrm>
                <a:off x="4015525" y="3849950"/>
                <a:ext cx="18500" cy="17925"/>
              </a:xfrm>
              <a:custGeom>
                <a:avLst/>
                <a:gdLst/>
                <a:ahLst/>
                <a:cxnLst/>
                <a:rect l="l" t="t" r="r" b="b"/>
                <a:pathLst>
                  <a:path w="740" h="717" extrusionOk="0">
                    <a:moveTo>
                      <a:pt x="379" y="179"/>
                    </a:moveTo>
                    <a:cubicBezTo>
                      <a:pt x="432" y="179"/>
                      <a:pt x="479" y="206"/>
                      <a:pt x="506" y="234"/>
                    </a:cubicBezTo>
                    <a:lnTo>
                      <a:pt x="467" y="234"/>
                    </a:lnTo>
                    <a:cubicBezTo>
                      <a:pt x="467" y="273"/>
                      <a:pt x="467" y="351"/>
                      <a:pt x="467" y="390"/>
                    </a:cubicBezTo>
                    <a:cubicBezTo>
                      <a:pt x="428" y="390"/>
                      <a:pt x="389" y="428"/>
                      <a:pt x="350" y="428"/>
                    </a:cubicBezTo>
                    <a:cubicBezTo>
                      <a:pt x="350" y="390"/>
                      <a:pt x="312" y="390"/>
                      <a:pt x="273" y="390"/>
                    </a:cubicBezTo>
                    <a:cubicBezTo>
                      <a:pt x="273" y="351"/>
                      <a:pt x="273" y="312"/>
                      <a:pt x="273" y="312"/>
                    </a:cubicBezTo>
                    <a:cubicBezTo>
                      <a:pt x="312" y="273"/>
                      <a:pt x="312" y="234"/>
                      <a:pt x="312" y="195"/>
                    </a:cubicBezTo>
                    <a:cubicBezTo>
                      <a:pt x="334" y="184"/>
                      <a:pt x="357" y="179"/>
                      <a:pt x="379" y="179"/>
                    </a:cubicBezTo>
                    <a:close/>
                    <a:moveTo>
                      <a:pt x="273" y="0"/>
                    </a:moveTo>
                    <a:cubicBezTo>
                      <a:pt x="273" y="0"/>
                      <a:pt x="234" y="39"/>
                      <a:pt x="195" y="39"/>
                    </a:cubicBezTo>
                    <a:cubicBezTo>
                      <a:pt x="78" y="78"/>
                      <a:pt x="0" y="195"/>
                      <a:pt x="0" y="312"/>
                    </a:cubicBezTo>
                    <a:cubicBezTo>
                      <a:pt x="0" y="390"/>
                      <a:pt x="39" y="428"/>
                      <a:pt x="78" y="467"/>
                    </a:cubicBezTo>
                    <a:lnTo>
                      <a:pt x="78" y="506"/>
                    </a:lnTo>
                    <a:cubicBezTo>
                      <a:pt x="78" y="506"/>
                      <a:pt x="117" y="545"/>
                      <a:pt x="117" y="584"/>
                    </a:cubicBezTo>
                    <a:cubicBezTo>
                      <a:pt x="156" y="584"/>
                      <a:pt x="156" y="623"/>
                      <a:pt x="195" y="623"/>
                    </a:cubicBezTo>
                    <a:cubicBezTo>
                      <a:pt x="252" y="680"/>
                      <a:pt x="330" y="716"/>
                      <a:pt x="413" y="716"/>
                    </a:cubicBezTo>
                    <a:cubicBezTo>
                      <a:pt x="444" y="716"/>
                      <a:pt x="475" y="711"/>
                      <a:pt x="506" y="701"/>
                    </a:cubicBezTo>
                    <a:cubicBezTo>
                      <a:pt x="545" y="662"/>
                      <a:pt x="623" y="584"/>
                      <a:pt x="662" y="506"/>
                    </a:cubicBezTo>
                    <a:cubicBezTo>
                      <a:pt x="662" y="506"/>
                      <a:pt x="701" y="467"/>
                      <a:pt x="701" y="467"/>
                    </a:cubicBezTo>
                    <a:cubicBezTo>
                      <a:pt x="740" y="390"/>
                      <a:pt x="740" y="312"/>
                      <a:pt x="701" y="234"/>
                    </a:cubicBezTo>
                    <a:cubicBezTo>
                      <a:pt x="662" y="117"/>
                      <a:pt x="623" y="39"/>
                      <a:pt x="506"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83" name="Google Shape;383;p31"/>
          <p:cNvSpPr/>
          <p:nvPr/>
        </p:nvSpPr>
        <p:spPr>
          <a:xfrm rot="-5846059" flipH="1">
            <a:off x="1012544" y="-1450747"/>
            <a:ext cx="1000622" cy="3995218"/>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1"/>
          <p:cNvSpPr/>
          <p:nvPr/>
        </p:nvSpPr>
        <p:spPr>
          <a:xfrm rot="5846015">
            <a:off x="1017726" y="430909"/>
            <a:ext cx="448361" cy="1790347"/>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388800"/>
            <a:ext cx="77175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Indie Flower"/>
              <a:buNone/>
              <a:defRPr sz="2800" b="1">
                <a:solidFill>
                  <a:schemeClr val="dk1"/>
                </a:solidFill>
                <a:latin typeface="Indie Flower"/>
                <a:ea typeface="Indie Flower"/>
                <a:cs typeface="Indie Flower"/>
                <a:sym typeface="Indie Flower"/>
              </a:defRPr>
            </a:lvl1pPr>
            <a:lvl2pPr lvl="1">
              <a:spcBef>
                <a:spcPts val="0"/>
              </a:spcBef>
              <a:spcAft>
                <a:spcPts val="0"/>
              </a:spcAft>
              <a:buClr>
                <a:schemeClr val="dk1"/>
              </a:buClr>
              <a:buSzPts val="2800"/>
              <a:buNone/>
              <a:defRPr sz="2800" b="1">
                <a:solidFill>
                  <a:schemeClr val="dk1"/>
                </a:solidFill>
              </a:defRPr>
            </a:lvl2pPr>
            <a:lvl3pPr lvl="2">
              <a:spcBef>
                <a:spcPts val="0"/>
              </a:spcBef>
              <a:spcAft>
                <a:spcPts val="0"/>
              </a:spcAft>
              <a:buClr>
                <a:schemeClr val="dk1"/>
              </a:buClr>
              <a:buSzPts val="2800"/>
              <a:buNone/>
              <a:defRPr sz="2800" b="1">
                <a:solidFill>
                  <a:schemeClr val="dk1"/>
                </a:solidFill>
              </a:defRPr>
            </a:lvl3pPr>
            <a:lvl4pPr lvl="3">
              <a:spcBef>
                <a:spcPts val="0"/>
              </a:spcBef>
              <a:spcAft>
                <a:spcPts val="0"/>
              </a:spcAft>
              <a:buClr>
                <a:schemeClr val="dk1"/>
              </a:buClr>
              <a:buSzPts val="2800"/>
              <a:buNone/>
              <a:defRPr sz="2800" b="1">
                <a:solidFill>
                  <a:schemeClr val="dk1"/>
                </a:solidFill>
              </a:defRPr>
            </a:lvl4pPr>
            <a:lvl5pPr lvl="4">
              <a:spcBef>
                <a:spcPts val="0"/>
              </a:spcBef>
              <a:spcAft>
                <a:spcPts val="0"/>
              </a:spcAft>
              <a:buClr>
                <a:schemeClr val="dk1"/>
              </a:buClr>
              <a:buSzPts val="2800"/>
              <a:buNone/>
              <a:defRPr sz="2800" b="1">
                <a:solidFill>
                  <a:schemeClr val="dk1"/>
                </a:solidFill>
              </a:defRPr>
            </a:lvl5pPr>
            <a:lvl6pPr lvl="5">
              <a:spcBef>
                <a:spcPts val="0"/>
              </a:spcBef>
              <a:spcAft>
                <a:spcPts val="0"/>
              </a:spcAft>
              <a:buClr>
                <a:schemeClr val="dk1"/>
              </a:buClr>
              <a:buSzPts val="2800"/>
              <a:buNone/>
              <a:defRPr sz="2800" b="1">
                <a:solidFill>
                  <a:schemeClr val="dk1"/>
                </a:solidFill>
              </a:defRPr>
            </a:lvl6pPr>
            <a:lvl7pPr lvl="6">
              <a:spcBef>
                <a:spcPts val="0"/>
              </a:spcBef>
              <a:spcAft>
                <a:spcPts val="0"/>
              </a:spcAft>
              <a:buClr>
                <a:schemeClr val="dk1"/>
              </a:buClr>
              <a:buSzPts val="2800"/>
              <a:buNone/>
              <a:defRPr sz="2800" b="1">
                <a:solidFill>
                  <a:schemeClr val="dk1"/>
                </a:solidFill>
              </a:defRPr>
            </a:lvl7pPr>
            <a:lvl8pPr lvl="7">
              <a:spcBef>
                <a:spcPts val="0"/>
              </a:spcBef>
              <a:spcAft>
                <a:spcPts val="0"/>
              </a:spcAft>
              <a:buClr>
                <a:schemeClr val="dk1"/>
              </a:buClr>
              <a:buSzPts val="2800"/>
              <a:buNone/>
              <a:defRPr sz="2800" b="1">
                <a:solidFill>
                  <a:schemeClr val="dk1"/>
                </a:solidFill>
              </a:defRPr>
            </a:lvl8pPr>
            <a:lvl9pPr lvl="8">
              <a:spcBef>
                <a:spcPts val="0"/>
              </a:spcBef>
              <a:spcAft>
                <a:spcPts val="0"/>
              </a:spcAft>
              <a:buClr>
                <a:schemeClr val="dk1"/>
              </a:buClr>
              <a:buSzPts val="2800"/>
              <a:buNone/>
              <a:defRPr sz="2800" b="1">
                <a:solidFill>
                  <a:schemeClr val="dk1"/>
                </a:solidFill>
              </a:defRPr>
            </a:lvl9pPr>
          </a:lstStyle>
          <a:p>
            <a:endParaRPr/>
          </a:p>
        </p:txBody>
      </p:sp>
      <p:sp>
        <p:nvSpPr>
          <p:cNvPr id="7" name="Google Shape;7;p1"/>
          <p:cNvSpPr txBox="1">
            <a:spLocks noGrp="1"/>
          </p:cNvSpPr>
          <p:nvPr>
            <p:ph type="body" idx="1"/>
          </p:nvPr>
        </p:nvSpPr>
        <p:spPr>
          <a:xfrm>
            <a:off x="713225" y="1246950"/>
            <a:ext cx="7717500" cy="33570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1pPr>
            <a:lvl2pPr marL="914400" lvl="1"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2pPr>
            <a:lvl3pPr marL="1371600" lvl="2"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3pPr>
            <a:lvl4pPr marL="1828800" lvl="3"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4pPr>
            <a:lvl5pPr marL="2286000" lvl="4"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5pPr>
            <a:lvl6pPr marL="2743200" lvl="5"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6pPr>
            <a:lvl7pPr marL="3200400" lvl="6"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7pPr>
            <a:lvl8pPr marL="3657600" lvl="7"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8pPr>
            <a:lvl9pPr marL="4114800" lvl="8" indent="-330200">
              <a:lnSpc>
                <a:spcPct val="100000"/>
              </a:lnSpc>
              <a:spcBef>
                <a:spcPts val="0"/>
              </a:spcBef>
              <a:spcAft>
                <a:spcPts val="0"/>
              </a:spcAft>
              <a:buClr>
                <a:schemeClr val="dk1"/>
              </a:buClr>
              <a:buSzPts val="1600"/>
              <a:buFont typeface="Maven Pro"/>
              <a:buChar char="■"/>
              <a:defRPr sz="1600">
                <a:solidFill>
                  <a:schemeClr val="dk1"/>
                </a:solidFill>
                <a:latin typeface="Maven Pro"/>
                <a:ea typeface="Maven Pro"/>
                <a:cs typeface="Maven Pro"/>
                <a:sym typeface="Maven Pro"/>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2" r:id="rId3"/>
    <p:sldLayoutId id="2147483654" r:id="rId4"/>
    <p:sldLayoutId id="2147483658" r:id="rId5"/>
    <p:sldLayoutId id="2147483664" r:id="rId6"/>
    <p:sldLayoutId id="2147483667" r:id="rId7"/>
    <p:sldLayoutId id="2147483671" r:id="rId8"/>
    <p:sldLayoutId id="2147483674" r:id="rId9"/>
    <p:sldLayoutId id="2147483675" r:id="rId10"/>
    <p:sldLayoutId id="2147483676" r:id="rId11"/>
    <p:sldLayoutId id="2147483677"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340">
          <p15:clr>
            <a:srgbClr val="EA4335"/>
          </p15:clr>
        </p15:guide>
        <p15:guide id="2" pos="454">
          <p15:clr>
            <a:srgbClr val="EA4335"/>
          </p15:clr>
        </p15:guide>
        <p15:guide id="3" orient="horz" pos="2900">
          <p15:clr>
            <a:srgbClr val="EA4335"/>
          </p15:clr>
        </p15:guide>
        <p15:guide id="4" pos="5306">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34"/>
          <p:cNvSpPr/>
          <p:nvPr/>
        </p:nvSpPr>
        <p:spPr>
          <a:xfrm rot="-5035975">
            <a:off x="3073389" y="-340557"/>
            <a:ext cx="3100675" cy="4968771"/>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4"/>
          <p:cNvSpPr txBox="1">
            <a:spLocks noGrp="1"/>
          </p:cNvSpPr>
          <p:nvPr>
            <p:ph type="ctrTitle"/>
          </p:nvPr>
        </p:nvSpPr>
        <p:spPr>
          <a:xfrm>
            <a:off x="1619672" y="1129337"/>
            <a:ext cx="5562736" cy="1946469"/>
          </a:xfrm>
          <a:prstGeom prst="rect">
            <a:avLst/>
          </a:prstGeom>
        </p:spPr>
        <p:txBody>
          <a:bodyPr spcFirstLastPara="1" wrap="square" lIns="91425" tIns="91425" rIns="91425" bIns="91425" anchor="b" anchorCtr="0">
            <a:noAutofit/>
          </a:bodyPr>
          <a:lstStyle/>
          <a:p>
            <a:pPr lvl="0"/>
            <a:r>
              <a:rPr lang="bg-BG" sz="4800" dirty="0">
                <a:latin typeface="Comic Sans MS" panose="030F0702030302020204" pitchFamily="66" charset="0"/>
              </a:rPr>
              <a:t>Берегите природу </a:t>
            </a:r>
            <a:endParaRPr sz="4800" dirty="0">
              <a:latin typeface="Comic Sans MS" panose="030F0702030302020204" pitchFamily="66" charset="0"/>
            </a:endParaRPr>
          </a:p>
        </p:txBody>
      </p:sp>
      <p:sp>
        <p:nvSpPr>
          <p:cNvPr id="395" name="Google Shape;395;p34"/>
          <p:cNvSpPr txBox="1">
            <a:spLocks noGrp="1"/>
          </p:cNvSpPr>
          <p:nvPr>
            <p:ph type="subTitle" idx="1"/>
          </p:nvPr>
        </p:nvSpPr>
        <p:spPr>
          <a:xfrm>
            <a:off x="5220072" y="3507854"/>
            <a:ext cx="3893400" cy="433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bg-BG" dirty="0" smtClean="0">
                <a:latin typeface="Comic Sans MS" panose="030F0702030302020204" pitchFamily="66" charset="0"/>
              </a:rPr>
              <a:t>Изготовил: Александра Делева 7ж</a:t>
            </a:r>
            <a:endParaRPr dirty="0">
              <a:latin typeface="Comic Sans MS" panose="030F0702030302020204" pitchFamily="66" charset="0"/>
            </a:endParaRPr>
          </a:p>
        </p:txBody>
      </p:sp>
      <p:grpSp>
        <p:nvGrpSpPr>
          <p:cNvPr id="396" name="Google Shape;396;p34"/>
          <p:cNvGrpSpPr/>
          <p:nvPr/>
        </p:nvGrpSpPr>
        <p:grpSpPr>
          <a:xfrm>
            <a:off x="-61526" y="3752577"/>
            <a:ext cx="1522974" cy="1417087"/>
            <a:chOff x="-61526" y="3752577"/>
            <a:chExt cx="1522974" cy="1417087"/>
          </a:xfrm>
        </p:grpSpPr>
        <p:sp>
          <p:nvSpPr>
            <p:cNvPr id="397" name="Google Shape;397;p34"/>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4"/>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9" name="Google Shape;399;p34"/>
          <p:cNvSpPr/>
          <p:nvPr/>
        </p:nvSpPr>
        <p:spPr>
          <a:xfrm flipH="1">
            <a:off x="1097670" y="3948098"/>
            <a:ext cx="1380429" cy="1212846"/>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4"/>
          <p:cNvSpPr/>
          <p:nvPr/>
        </p:nvSpPr>
        <p:spPr>
          <a:xfrm flipH="1">
            <a:off x="1299749" y="4112540"/>
            <a:ext cx="1014127" cy="1041169"/>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1" name="Google Shape;401;p34"/>
          <p:cNvGrpSpPr/>
          <p:nvPr/>
        </p:nvGrpSpPr>
        <p:grpSpPr>
          <a:xfrm flipH="1">
            <a:off x="8251753" y="4217323"/>
            <a:ext cx="1014149" cy="943638"/>
            <a:chOff x="-61526" y="3752577"/>
            <a:chExt cx="1522974" cy="1417087"/>
          </a:xfrm>
        </p:grpSpPr>
        <p:sp>
          <p:nvSpPr>
            <p:cNvPr id="402" name="Google Shape;402;p34"/>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4"/>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4" name="Google Shape;404;p34"/>
          <p:cNvGrpSpPr/>
          <p:nvPr/>
        </p:nvGrpSpPr>
        <p:grpSpPr>
          <a:xfrm>
            <a:off x="-178174" y="-51952"/>
            <a:ext cx="2982208" cy="1355659"/>
            <a:chOff x="-178174" y="-51952"/>
            <a:chExt cx="2982208" cy="1355659"/>
          </a:xfrm>
        </p:grpSpPr>
        <p:sp>
          <p:nvSpPr>
            <p:cNvPr id="405" name="Google Shape;405;p34"/>
            <p:cNvSpPr/>
            <p:nvPr/>
          </p:nvSpPr>
          <p:spPr>
            <a:xfrm rot="5769038">
              <a:off x="832532" y="-896382"/>
              <a:ext cx="656965" cy="2623088"/>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4"/>
            <p:cNvSpPr/>
            <p:nvPr/>
          </p:nvSpPr>
          <p:spPr>
            <a:xfrm rot="-5031018">
              <a:off x="1636403" y="58380"/>
              <a:ext cx="459979" cy="1836575"/>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7" name="Google Shape;407;p34"/>
          <p:cNvSpPr/>
          <p:nvPr/>
        </p:nvSpPr>
        <p:spPr>
          <a:xfrm rot="5001423" flipH="1">
            <a:off x="7580894" y="-995948"/>
            <a:ext cx="689518" cy="2753064"/>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4"/>
          <p:cNvSpPr/>
          <p:nvPr/>
        </p:nvSpPr>
        <p:spPr>
          <a:xfrm>
            <a:off x="4876900" y="4948500"/>
            <a:ext cx="2436900" cy="2550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9" name="Google Shape;409;p34"/>
          <p:cNvGrpSpPr/>
          <p:nvPr/>
        </p:nvGrpSpPr>
        <p:grpSpPr>
          <a:xfrm flipH="1">
            <a:off x="4597454" y="3672548"/>
            <a:ext cx="3344366" cy="1410857"/>
            <a:chOff x="3445825" y="3855975"/>
            <a:chExt cx="2383725" cy="1005600"/>
          </a:xfrm>
        </p:grpSpPr>
        <p:sp>
          <p:nvSpPr>
            <p:cNvPr id="410" name="Google Shape;410;p34"/>
            <p:cNvSpPr/>
            <p:nvPr/>
          </p:nvSpPr>
          <p:spPr>
            <a:xfrm>
              <a:off x="4354375" y="4294200"/>
              <a:ext cx="298750" cy="567375"/>
            </a:xfrm>
            <a:custGeom>
              <a:avLst/>
              <a:gdLst/>
              <a:ahLst/>
              <a:cxnLst/>
              <a:rect l="l" t="t" r="r" b="b"/>
              <a:pathLst>
                <a:path w="11950" h="22695" extrusionOk="0">
                  <a:moveTo>
                    <a:pt x="8246" y="1"/>
                  </a:moveTo>
                  <a:lnTo>
                    <a:pt x="0" y="1927"/>
                  </a:lnTo>
                  <a:cubicBezTo>
                    <a:pt x="0" y="1927"/>
                    <a:pt x="3679" y="6494"/>
                    <a:pt x="3235" y="8395"/>
                  </a:cubicBezTo>
                  <a:cubicBezTo>
                    <a:pt x="2790" y="10321"/>
                    <a:pt x="2198" y="14592"/>
                    <a:pt x="3531" y="16073"/>
                  </a:cubicBezTo>
                  <a:cubicBezTo>
                    <a:pt x="4867" y="17531"/>
                    <a:pt x="9144" y="22694"/>
                    <a:pt x="9845" y="22694"/>
                  </a:cubicBezTo>
                  <a:cubicBezTo>
                    <a:pt x="9856" y="22694"/>
                    <a:pt x="9866" y="22693"/>
                    <a:pt x="9876" y="22690"/>
                  </a:cubicBezTo>
                  <a:cubicBezTo>
                    <a:pt x="10468" y="22542"/>
                    <a:pt x="11950" y="22246"/>
                    <a:pt x="11357" y="21530"/>
                  </a:cubicBezTo>
                  <a:cubicBezTo>
                    <a:pt x="10765" y="20789"/>
                    <a:pt x="6938" y="17555"/>
                    <a:pt x="7086" y="15481"/>
                  </a:cubicBezTo>
                  <a:cubicBezTo>
                    <a:pt x="7234" y="13407"/>
                    <a:pt x="8691" y="9284"/>
                    <a:pt x="9432" y="6050"/>
                  </a:cubicBezTo>
                  <a:cubicBezTo>
                    <a:pt x="10172" y="2791"/>
                    <a:pt x="8246" y="1"/>
                    <a:pt x="8246" y="1"/>
                  </a:cubicBezTo>
                  <a:close/>
                </a:path>
              </a:pathLst>
            </a:custGeom>
            <a:solidFill>
              <a:srgbClr val="DEA4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4"/>
            <p:cNvSpPr/>
            <p:nvPr/>
          </p:nvSpPr>
          <p:spPr>
            <a:xfrm>
              <a:off x="4898775" y="4359875"/>
              <a:ext cx="284550" cy="501650"/>
            </a:xfrm>
            <a:custGeom>
              <a:avLst/>
              <a:gdLst/>
              <a:ahLst/>
              <a:cxnLst/>
              <a:rect l="l" t="t" r="r" b="b"/>
              <a:pathLst>
                <a:path w="11382" h="20066" extrusionOk="0">
                  <a:moveTo>
                    <a:pt x="7981" y="0"/>
                  </a:moveTo>
                  <a:cubicBezTo>
                    <a:pt x="5664" y="0"/>
                    <a:pt x="2839" y="337"/>
                    <a:pt x="2839" y="337"/>
                  </a:cubicBezTo>
                  <a:cubicBezTo>
                    <a:pt x="2839" y="337"/>
                    <a:pt x="3432" y="3867"/>
                    <a:pt x="2518" y="5768"/>
                  </a:cubicBezTo>
                  <a:cubicBezTo>
                    <a:pt x="1629" y="7694"/>
                    <a:pt x="469" y="11224"/>
                    <a:pt x="321" y="13002"/>
                  </a:cubicBezTo>
                  <a:cubicBezTo>
                    <a:pt x="173" y="14780"/>
                    <a:pt x="0" y="17866"/>
                    <a:pt x="469" y="18754"/>
                  </a:cubicBezTo>
                  <a:cubicBezTo>
                    <a:pt x="782" y="19380"/>
                    <a:pt x="1741" y="20066"/>
                    <a:pt x="2283" y="20066"/>
                  </a:cubicBezTo>
                  <a:cubicBezTo>
                    <a:pt x="2512" y="20066"/>
                    <a:pt x="2666" y="19944"/>
                    <a:pt x="2666" y="19643"/>
                  </a:cubicBezTo>
                  <a:cubicBezTo>
                    <a:pt x="2666" y="18606"/>
                    <a:pt x="1506" y="16557"/>
                    <a:pt x="2815" y="15076"/>
                  </a:cubicBezTo>
                  <a:cubicBezTo>
                    <a:pt x="4148" y="13570"/>
                    <a:pt x="4888" y="12434"/>
                    <a:pt x="7555" y="8731"/>
                  </a:cubicBezTo>
                  <a:cubicBezTo>
                    <a:pt x="10197" y="5027"/>
                    <a:pt x="11382" y="1793"/>
                    <a:pt x="10937" y="608"/>
                  </a:cubicBezTo>
                  <a:cubicBezTo>
                    <a:pt x="10772" y="142"/>
                    <a:pt x="9483" y="0"/>
                    <a:pt x="7981" y="0"/>
                  </a:cubicBezTo>
                  <a:close/>
                </a:path>
              </a:pathLst>
            </a:custGeom>
            <a:solidFill>
              <a:srgbClr val="DEA4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4"/>
            <p:cNvSpPr/>
            <p:nvPr/>
          </p:nvSpPr>
          <p:spPr>
            <a:xfrm>
              <a:off x="3458700" y="3869750"/>
              <a:ext cx="2369625" cy="969875"/>
            </a:xfrm>
            <a:custGeom>
              <a:avLst/>
              <a:gdLst/>
              <a:ahLst/>
              <a:cxnLst/>
              <a:rect l="l" t="t" r="r" b="b"/>
              <a:pathLst>
                <a:path w="94785" h="38795" extrusionOk="0">
                  <a:moveTo>
                    <a:pt x="86921" y="0"/>
                  </a:moveTo>
                  <a:cubicBezTo>
                    <a:pt x="86834" y="0"/>
                    <a:pt x="86747" y="6"/>
                    <a:pt x="86662" y="18"/>
                  </a:cubicBezTo>
                  <a:cubicBezTo>
                    <a:pt x="83428" y="462"/>
                    <a:pt x="81082" y="758"/>
                    <a:pt x="78589" y="2091"/>
                  </a:cubicBezTo>
                  <a:cubicBezTo>
                    <a:pt x="76095" y="3425"/>
                    <a:pt x="76663" y="4017"/>
                    <a:pt x="72984" y="4462"/>
                  </a:cubicBezTo>
                  <a:cubicBezTo>
                    <a:pt x="69306" y="4881"/>
                    <a:pt x="64294" y="5770"/>
                    <a:pt x="61183" y="7251"/>
                  </a:cubicBezTo>
                  <a:cubicBezTo>
                    <a:pt x="60287" y="7681"/>
                    <a:pt x="58869" y="7849"/>
                    <a:pt x="57283" y="7849"/>
                  </a:cubicBezTo>
                  <a:cubicBezTo>
                    <a:pt x="53403" y="7849"/>
                    <a:pt x="48513" y="6845"/>
                    <a:pt x="47777" y="6215"/>
                  </a:cubicBezTo>
                  <a:cubicBezTo>
                    <a:pt x="47102" y="5636"/>
                    <a:pt x="43552" y="4200"/>
                    <a:pt x="39936" y="4200"/>
                  </a:cubicBezTo>
                  <a:cubicBezTo>
                    <a:pt x="37996" y="4200"/>
                    <a:pt x="36037" y="4614"/>
                    <a:pt x="34494" y="5795"/>
                  </a:cubicBezTo>
                  <a:cubicBezTo>
                    <a:pt x="30075" y="9202"/>
                    <a:pt x="23582" y="15942"/>
                    <a:pt x="22718" y="17868"/>
                  </a:cubicBezTo>
                  <a:cubicBezTo>
                    <a:pt x="21853" y="19793"/>
                    <a:pt x="16372" y="26237"/>
                    <a:pt x="14447" y="29225"/>
                  </a:cubicBezTo>
                  <a:cubicBezTo>
                    <a:pt x="12924" y="31576"/>
                    <a:pt x="10527" y="36447"/>
                    <a:pt x="5580" y="36447"/>
                  </a:cubicBezTo>
                  <a:cubicBezTo>
                    <a:pt x="5074" y="36447"/>
                    <a:pt x="4540" y="36396"/>
                    <a:pt x="3979" y="36286"/>
                  </a:cubicBezTo>
                  <a:cubicBezTo>
                    <a:pt x="3979" y="36286"/>
                    <a:pt x="1633" y="35249"/>
                    <a:pt x="1041" y="34533"/>
                  </a:cubicBezTo>
                  <a:cubicBezTo>
                    <a:pt x="958" y="34429"/>
                    <a:pt x="875" y="34383"/>
                    <a:pt x="797" y="34383"/>
                  </a:cubicBezTo>
                  <a:cubicBezTo>
                    <a:pt x="314" y="34383"/>
                    <a:pt x="0" y="36134"/>
                    <a:pt x="892" y="37026"/>
                  </a:cubicBezTo>
                  <a:cubicBezTo>
                    <a:pt x="1563" y="37697"/>
                    <a:pt x="3526" y="38554"/>
                    <a:pt x="5784" y="38554"/>
                  </a:cubicBezTo>
                  <a:cubicBezTo>
                    <a:pt x="7016" y="38554"/>
                    <a:pt x="8336" y="38299"/>
                    <a:pt x="9583" y="37619"/>
                  </a:cubicBezTo>
                  <a:cubicBezTo>
                    <a:pt x="13805" y="35323"/>
                    <a:pt x="18125" y="27422"/>
                    <a:pt x="19310" y="25521"/>
                  </a:cubicBezTo>
                  <a:cubicBezTo>
                    <a:pt x="20496" y="23620"/>
                    <a:pt x="28593" y="13596"/>
                    <a:pt x="29507" y="13448"/>
                  </a:cubicBezTo>
                  <a:cubicBezTo>
                    <a:pt x="29515" y="13447"/>
                    <a:pt x="29524" y="13446"/>
                    <a:pt x="29531" y="13446"/>
                  </a:cubicBezTo>
                  <a:cubicBezTo>
                    <a:pt x="30342" y="13446"/>
                    <a:pt x="27566" y="20973"/>
                    <a:pt x="25952" y="23003"/>
                  </a:cubicBezTo>
                  <a:cubicBezTo>
                    <a:pt x="24347" y="25052"/>
                    <a:pt x="22273" y="27570"/>
                    <a:pt x="20940" y="29052"/>
                  </a:cubicBezTo>
                  <a:cubicBezTo>
                    <a:pt x="19631" y="30533"/>
                    <a:pt x="17261" y="36878"/>
                    <a:pt x="17706" y="38039"/>
                  </a:cubicBezTo>
                  <a:cubicBezTo>
                    <a:pt x="17913" y="38591"/>
                    <a:pt x="18372" y="38795"/>
                    <a:pt x="18864" y="38795"/>
                  </a:cubicBezTo>
                  <a:cubicBezTo>
                    <a:pt x="19426" y="38795"/>
                    <a:pt x="20031" y="38528"/>
                    <a:pt x="20347" y="38211"/>
                  </a:cubicBezTo>
                  <a:cubicBezTo>
                    <a:pt x="20347" y="38211"/>
                    <a:pt x="24026" y="29052"/>
                    <a:pt x="28890" y="27003"/>
                  </a:cubicBezTo>
                  <a:cubicBezTo>
                    <a:pt x="33753" y="24929"/>
                    <a:pt x="36568" y="22731"/>
                    <a:pt x="38025" y="21694"/>
                  </a:cubicBezTo>
                  <a:cubicBezTo>
                    <a:pt x="39000" y="21012"/>
                    <a:pt x="41762" y="20586"/>
                    <a:pt x="44585" y="20586"/>
                  </a:cubicBezTo>
                  <a:cubicBezTo>
                    <a:pt x="46050" y="20586"/>
                    <a:pt x="47532" y="20701"/>
                    <a:pt x="48789" y="20954"/>
                  </a:cubicBezTo>
                  <a:cubicBezTo>
                    <a:pt x="50782" y="21355"/>
                    <a:pt x="58057" y="22749"/>
                    <a:pt x="65032" y="22749"/>
                  </a:cubicBezTo>
                  <a:cubicBezTo>
                    <a:pt x="70933" y="22749"/>
                    <a:pt x="76619" y="21752"/>
                    <a:pt x="78712" y="18312"/>
                  </a:cubicBezTo>
                  <a:cubicBezTo>
                    <a:pt x="82591" y="11918"/>
                    <a:pt x="85828" y="9031"/>
                    <a:pt x="88258" y="9031"/>
                  </a:cubicBezTo>
                  <a:cubicBezTo>
                    <a:pt x="88690" y="9031"/>
                    <a:pt x="89097" y="9122"/>
                    <a:pt x="89476" y="9301"/>
                  </a:cubicBezTo>
                  <a:cubicBezTo>
                    <a:pt x="90406" y="9752"/>
                    <a:pt x="91298" y="9990"/>
                    <a:pt x="92081" y="9990"/>
                  </a:cubicBezTo>
                  <a:cubicBezTo>
                    <a:pt x="93400" y="9990"/>
                    <a:pt x="94413" y="9315"/>
                    <a:pt x="94785" y="7844"/>
                  </a:cubicBezTo>
                  <a:cubicBezTo>
                    <a:pt x="94785" y="7844"/>
                    <a:pt x="90172" y="0"/>
                    <a:pt x="8692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4"/>
            <p:cNvSpPr/>
            <p:nvPr/>
          </p:nvSpPr>
          <p:spPr>
            <a:xfrm>
              <a:off x="4182175" y="4008900"/>
              <a:ext cx="1646150" cy="535300"/>
            </a:xfrm>
            <a:custGeom>
              <a:avLst/>
              <a:gdLst/>
              <a:ahLst/>
              <a:cxnLst/>
              <a:rect l="l" t="t" r="r" b="b"/>
              <a:pathLst>
                <a:path w="65846" h="21412" extrusionOk="0">
                  <a:moveTo>
                    <a:pt x="64050" y="0"/>
                  </a:moveTo>
                  <a:cubicBezTo>
                    <a:pt x="63490" y="0"/>
                    <a:pt x="63294" y="240"/>
                    <a:pt x="62932" y="624"/>
                  </a:cubicBezTo>
                  <a:cubicBezTo>
                    <a:pt x="62209" y="1492"/>
                    <a:pt x="61108" y="2007"/>
                    <a:pt x="59975" y="2007"/>
                  </a:cubicBezTo>
                  <a:cubicBezTo>
                    <a:pt x="59948" y="2007"/>
                    <a:pt x="59922" y="2007"/>
                    <a:pt x="59896" y="2006"/>
                  </a:cubicBezTo>
                  <a:cubicBezTo>
                    <a:pt x="59780" y="2000"/>
                    <a:pt x="59663" y="1997"/>
                    <a:pt x="59544" y="1997"/>
                  </a:cubicBezTo>
                  <a:cubicBezTo>
                    <a:pt x="56848" y="1997"/>
                    <a:pt x="53395" y="3612"/>
                    <a:pt x="51551" y="6994"/>
                  </a:cubicBezTo>
                  <a:cubicBezTo>
                    <a:pt x="49032" y="11561"/>
                    <a:pt x="46835" y="11117"/>
                    <a:pt x="43724" y="12425"/>
                  </a:cubicBezTo>
                  <a:cubicBezTo>
                    <a:pt x="42627" y="12899"/>
                    <a:pt x="40747" y="13092"/>
                    <a:pt x="38435" y="13092"/>
                  </a:cubicBezTo>
                  <a:cubicBezTo>
                    <a:pt x="34242" y="13092"/>
                    <a:pt x="28626" y="12457"/>
                    <a:pt x="23677" y="11709"/>
                  </a:cubicBezTo>
                  <a:cubicBezTo>
                    <a:pt x="21483" y="11371"/>
                    <a:pt x="19797" y="11250"/>
                    <a:pt x="18401" y="11250"/>
                  </a:cubicBezTo>
                  <a:cubicBezTo>
                    <a:pt x="14912" y="11250"/>
                    <a:pt x="13237" y="12005"/>
                    <a:pt x="9974" y="12005"/>
                  </a:cubicBezTo>
                  <a:cubicBezTo>
                    <a:pt x="5407" y="12005"/>
                    <a:pt x="0" y="21190"/>
                    <a:pt x="0" y="21190"/>
                  </a:cubicBezTo>
                  <a:lnTo>
                    <a:pt x="25" y="21412"/>
                  </a:lnTo>
                  <a:cubicBezTo>
                    <a:pt x="4839" y="19363"/>
                    <a:pt x="7604" y="17165"/>
                    <a:pt x="9086" y="16128"/>
                  </a:cubicBezTo>
                  <a:cubicBezTo>
                    <a:pt x="10042" y="15464"/>
                    <a:pt x="12789" y="15044"/>
                    <a:pt x="15610" y="15044"/>
                  </a:cubicBezTo>
                  <a:cubicBezTo>
                    <a:pt x="17084" y="15044"/>
                    <a:pt x="18579" y="15158"/>
                    <a:pt x="19850" y="15412"/>
                  </a:cubicBezTo>
                  <a:cubicBezTo>
                    <a:pt x="21843" y="15800"/>
                    <a:pt x="29110" y="17195"/>
                    <a:pt x="36079" y="17195"/>
                  </a:cubicBezTo>
                  <a:cubicBezTo>
                    <a:pt x="41974" y="17195"/>
                    <a:pt x="47655" y="16197"/>
                    <a:pt x="49748" y="12746"/>
                  </a:cubicBezTo>
                  <a:cubicBezTo>
                    <a:pt x="53647" y="6373"/>
                    <a:pt x="56888" y="3489"/>
                    <a:pt x="59304" y="3489"/>
                  </a:cubicBezTo>
                  <a:cubicBezTo>
                    <a:pt x="59733" y="3489"/>
                    <a:pt x="60136" y="3580"/>
                    <a:pt x="60513" y="3759"/>
                  </a:cubicBezTo>
                  <a:cubicBezTo>
                    <a:pt x="61450" y="4200"/>
                    <a:pt x="62347" y="4436"/>
                    <a:pt x="63133" y="4436"/>
                  </a:cubicBezTo>
                  <a:cubicBezTo>
                    <a:pt x="64460" y="4436"/>
                    <a:pt x="65474" y="3766"/>
                    <a:pt x="65846" y="2278"/>
                  </a:cubicBezTo>
                  <a:cubicBezTo>
                    <a:pt x="65846" y="2278"/>
                    <a:pt x="65253" y="1290"/>
                    <a:pt x="64340" y="7"/>
                  </a:cubicBezTo>
                  <a:lnTo>
                    <a:pt x="64216" y="7"/>
                  </a:lnTo>
                  <a:cubicBezTo>
                    <a:pt x="64157" y="2"/>
                    <a:pt x="64102" y="0"/>
                    <a:pt x="64050" y="0"/>
                  </a:cubicBezTo>
                  <a:close/>
                </a:path>
              </a:pathLst>
            </a:custGeom>
            <a:solidFill>
              <a:srgbClr val="F7D5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4"/>
            <p:cNvSpPr/>
            <p:nvPr/>
          </p:nvSpPr>
          <p:spPr>
            <a:xfrm>
              <a:off x="5696825" y="3969550"/>
              <a:ext cx="132725" cy="150125"/>
            </a:xfrm>
            <a:custGeom>
              <a:avLst/>
              <a:gdLst/>
              <a:ahLst/>
              <a:cxnLst/>
              <a:rect l="l" t="t" r="r" b="b"/>
              <a:pathLst>
                <a:path w="5309" h="6005" extrusionOk="0">
                  <a:moveTo>
                    <a:pt x="2692" y="1"/>
                  </a:moveTo>
                  <a:cubicBezTo>
                    <a:pt x="2618" y="1"/>
                    <a:pt x="2544" y="50"/>
                    <a:pt x="2519" y="99"/>
                  </a:cubicBezTo>
                  <a:cubicBezTo>
                    <a:pt x="1630" y="865"/>
                    <a:pt x="1112" y="2000"/>
                    <a:pt x="1112" y="3185"/>
                  </a:cubicBezTo>
                  <a:cubicBezTo>
                    <a:pt x="1137" y="3309"/>
                    <a:pt x="1112" y="3432"/>
                    <a:pt x="1087" y="3556"/>
                  </a:cubicBezTo>
                  <a:cubicBezTo>
                    <a:pt x="1038" y="3679"/>
                    <a:pt x="964" y="3778"/>
                    <a:pt x="890" y="3877"/>
                  </a:cubicBezTo>
                  <a:cubicBezTo>
                    <a:pt x="519" y="4346"/>
                    <a:pt x="1" y="5284"/>
                    <a:pt x="569" y="5580"/>
                  </a:cubicBezTo>
                  <a:cubicBezTo>
                    <a:pt x="1062" y="5852"/>
                    <a:pt x="2396" y="6000"/>
                    <a:pt x="2396" y="6000"/>
                  </a:cubicBezTo>
                  <a:cubicBezTo>
                    <a:pt x="2462" y="6003"/>
                    <a:pt x="2529" y="6004"/>
                    <a:pt x="2597" y="6004"/>
                  </a:cubicBezTo>
                  <a:cubicBezTo>
                    <a:pt x="3144" y="6004"/>
                    <a:pt x="3754" y="5907"/>
                    <a:pt x="4149" y="5556"/>
                  </a:cubicBezTo>
                  <a:cubicBezTo>
                    <a:pt x="5309" y="4568"/>
                    <a:pt x="4741" y="4815"/>
                    <a:pt x="5037" y="4198"/>
                  </a:cubicBezTo>
                  <a:cubicBezTo>
                    <a:pt x="5161" y="4000"/>
                    <a:pt x="5161" y="3729"/>
                    <a:pt x="5037" y="3531"/>
                  </a:cubicBezTo>
                  <a:cubicBezTo>
                    <a:pt x="4445" y="2321"/>
                    <a:pt x="3704" y="1186"/>
                    <a:pt x="2840" y="124"/>
                  </a:cubicBezTo>
                  <a:cubicBezTo>
                    <a:pt x="2815" y="75"/>
                    <a:pt x="2741" y="25"/>
                    <a:pt x="269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4"/>
            <p:cNvSpPr/>
            <p:nvPr/>
          </p:nvSpPr>
          <p:spPr>
            <a:xfrm>
              <a:off x="5780775" y="4030575"/>
              <a:ext cx="48775" cy="54425"/>
            </a:xfrm>
            <a:custGeom>
              <a:avLst/>
              <a:gdLst/>
              <a:ahLst/>
              <a:cxnLst/>
              <a:rect l="l" t="t" r="r" b="b"/>
              <a:pathLst>
                <a:path w="1951" h="2177" extrusionOk="0">
                  <a:moveTo>
                    <a:pt x="1605" y="1757"/>
                  </a:moveTo>
                  <a:cubicBezTo>
                    <a:pt x="1616" y="1757"/>
                    <a:pt x="1604" y="1761"/>
                    <a:pt x="1585" y="1766"/>
                  </a:cubicBezTo>
                  <a:lnTo>
                    <a:pt x="1585" y="1766"/>
                  </a:lnTo>
                  <a:cubicBezTo>
                    <a:pt x="1589" y="1761"/>
                    <a:pt x="1595" y="1757"/>
                    <a:pt x="1605" y="1757"/>
                  </a:cubicBezTo>
                  <a:close/>
                  <a:moveTo>
                    <a:pt x="1564" y="1749"/>
                  </a:moveTo>
                  <a:lnTo>
                    <a:pt x="1574" y="1769"/>
                  </a:lnTo>
                  <a:lnTo>
                    <a:pt x="1574" y="1769"/>
                  </a:lnTo>
                  <a:cubicBezTo>
                    <a:pt x="1550" y="1775"/>
                    <a:pt x="1519" y="1781"/>
                    <a:pt x="1507" y="1781"/>
                  </a:cubicBezTo>
                  <a:cubicBezTo>
                    <a:pt x="1504" y="1782"/>
                    <a:pt x="1501" y="1783"/>
                    <a:pt x="1498" y="1783"/>
                  </a:cubicBezTo>
                  <a:lnTo>
                    <a:pt x="1498" y="1783"/>
                  </a:lnTo>
                  <a:cubicBezTo>
                    <a:pt x="1502" y="1775"/>
                    <a:pt x="1505" y="1766"/>
                    <a:pt x="1507" y="1757"/>
                  </a:cubicBezTo>
                  <a:cubicBezTo>
                    <a:pt x="1507" y="1755"/>
                    <a:pt x="1507" y="1753"/>
                    <a:pt x="1508" y="1751"/>
                  </a:cubicBezTo>
                  <a:lnTo>
                    <a:pt x="1508" y="1751"/>
                  </a:lnTo>
                  <a:cubicBezTo>
                    <a:pt x="1516" y="1752"/>
                    <a:pt x="1524" y="1753"/>
                    <a:pt x="1532" y="1753"/>
                  </a:cubicBezTo>
                  <a:cubicBezTo>
                    <a:pt x="1543" y="1753"/>
                    <a:pt x="1554" y="1751"/>
                    <a:pt x="1564" y="1749"/>
                  </a:cubicBezTo>
                  <a:close/>
                  <a:moveTo>
                    <a:pt x="1151" y="1770"/>
                  </a:moveTo>
                  <a:cubicBezTo>
                    <a:pt x="1177" y="1792"/>
                    <a:pt x="1208" y="1806"/>
                    <a:pt x="1240" y="1812"/>
                  </a:cubicBezTo>
                  <a:lnTo>
                    <a:pt x="1240" y="1812"/>
                  </a:lnTo>
                  <a:cubicBezTo>
                    <a:pt x="1252" y="1827"/>
                    <a:pt x="1267" y="1839"/>
                    <a:pt x="1283" y="1848"/>
                  </a:cubicBezTo>
                  <a:lnTo>
                    <a:pt x="1283" y="1848"/>
                  </a:lnTo>
                  <a:cubicBezTo>
                    <a:pt x="1259" y="1852"/>
                    <a:pt x="1235" y="1855"/>
                    <a:pt x="1210" y="1855"/>
                  </a:cubicBezTo>
                  <a:cubicBezTo>
                    <a:pt x="1168" y="1863"/>
                    <a:pt x="1126" y="1867"/>
                    <a:pt x="1084" y="1867"/>
                  </a:cubicBezTo>
                  <a:lnTo>
                    <a:pt x="1084" y="1867"/>
                  </a:lnTo>
                  <a:cubicBezTo>
                    <a:pt x="1090" y="1849"/>
                    <a:pt x="1091" y="1829"/>
                    <a:pt x="1087" y="1806"/>
                  </a:cubicBezTo>
                  <a:cubicBezTo>
                    <a:pt x="1087" y="1803"/>
                    <a:pt x="1086" y="1800"/>
                    <a:pt x="1086" y="1797"/>
                  </a:cubicBezTo>
                  <a:lnTo>
                    <a:pt x="1086" y="1797"/>
                  </a:lnTo>
                  <a:cubicBezTo>
                    <a:pt x="1110" y="1791"/>
                    <a:pt x="1132" y="1781"/>
                    <a:pt x="1151" y="1770"/>
                  </a:cubicBezTo>
                  <a:close/>
                  <a:moveTo>
                    <a:pt x="1243" y="1"/>
                  </a:moveTo>
                  <a:cubicBezTo>
                    <a:pt x="1134" y="1"/>
                    <a:pt x="1018" y="57"/>
                    <a:pt x="909" y="128"/>
                  </a:cubicBezTo>
                  <a:lnTo>
                    <a:pt x="909" y="128"/>
                  </a:lnTo>
                  <a:cubicBezTo>
                    <a:pt x="462" y="183"/>
                    <a:pt x="83" y="531"/>
                    <a:pt x="25" y="1016"/>
                  </a:cubicBezTo>
                  <a:cubicBezTo>
                    <a:pt x="1" y="1312"/>
                    <a:pt x="99" y="1608"/>
                    <a:pt x="297" y="1855"/>
                  </a:cubicBezTo>
                  <a:cubicBezTo>
                    <a:pt x="519" y="2053"/>
                    <a:pt x="791" y="2176"/>
                    <a:pt x="1087" y="2176"/>
                  </a:cubicBezTo>
                  <a:cubicBezTo>
                    <a:pt x="1235" y="2176"/>
                    <a:pt x="1383" y="2152"/>
                    <a:pt x="1507" y="2102"/>
                  </a:cubicBezTo>
                  <a:cubicBezTo>
                    <a:pt x="1630" y="2102"/>
                    <a:pt x="1753" y="2028"/>
                    <a:pt x="1852" y="1954"/>
                  </a:cubicBezTo>
                  <a:cubicBezTo>
                    <a:pt x="1951" y="1831"/>
                    <a:pt x="1877" y="1707"/>
                    <a:pt x="1852" y="1559"/>
                  </a:cubicBezTo>
                  <a:lnTo>
                    <a:pt x="1852" y="1362"/>
                  </a:lnTo>
                  <a:cubicBezTo>
                    <a:pt x="1852" y="1263"/>
                    <a:pt x="1828" y="1189"/>
                    <a:pt x="1828" y="1090"/>
                  </a:cubicBezTo>
                  <a:cubicBezTo>
                    <a:pt x="1778" y="917"/>
                    <a:pt x="1753" y="744"/>
                    <a:pt x="1679" y="572"/>
                  </a:cubicBezTo>
                  <a:cubicBezTo>
                    <a:pt x="1655" y="423"/>
                    <a:pt x="1581" y="275"/>
                    <a:pt x="1482" y="127"/>
                  </a:cubicBezTo>
                  <a:cubicBezTo>
                    <a:pt x="1412" y="36"/>
                    <a:pt x="1330" y="1"/>
                    <a:pt x="1243"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4"/>
            <p:cNvSpPr/>
            <p:nvPr/>
          </p:nvSpPr>
          <p:spPr>
            <a:xfrm>
              <a:off x="5799225" y="4060225"/>
              <a:ext cx="18600" cy="23325"/>
            </a:xfrm>
            <a:custGeom>
              <a:avLst/>
              <a:gdLst/>
              <a:ahLst/>
              <a:cxnLst/>
              <a:rect l="l" t="t" r="r" b="b"/>
              <a:pathLst>
                <a:path w="744" h="933" extrusionOk="0">
                  <a:moveTo>
                    <a:pt x="398" y="373"/>
                  </a:moveTo>
                  <a:cubicBezTo>
                    <a:pt x="398" y="378"/>
                    <a:pt x="397" y="380"/>
                    <a:pt x="396" y="380"/>
                  </a:cubicBezTo>
                  <a:cubicBezTo>
                    <a:pt x="394" y="380"/>
                    <a:pt x="391" y="377"/>
                    <a:pt x="389" y="373"/>
                  </a:cubicBezTo>
                  <a:close/>
                  <a:moveTo>
                    <a:pt x="243" y="0"/>
                  </a:moveTo>
                  <a:cubicBezTo>
                    <a:pt x="229" y="0"/>
                    <a:pt x="215" y="1"/>
                    <a:pt x="201" y="3"/>
                  </a:cubicBezTo>
                  <a:cubicBezTo>
                    <a:pt x="127" y="3"/>
                    <a:pt x="77" y="52"/>
                    <a:pt x="53" y="126"/>
                  </a:cubicBezTo>
                  <a:cubicBezTo>
                    <a:pt x="0" y="318"/>
                    <a:pt x="34" y="510"/>
                    <a:pt x="146" y="659"/>
                  </a:cubicBezTo>
                  <a:lnTo>
                    <a:pt x="146" y="659"/>
                  </a:lnTo>
                  <a:cubicBezTo>
                    <a:pt x="153" y="743"/>
                    <a:pt x="194" y="817"/>
                    <a:pt x="250" y="892"/>
                  </a:cubicBezTo>
                  <a:cubicBezTo>
                    <a:pt x="279" y="920"/>
                    <a:pt x="316" y="932"/>
                    <a:pt x="357" y="932"/>
                  </a:cubicBezTo>
                  <a:cubicBezTo>
                    <a:pt x="386" y="932"/>
                    <a:pt x="417" y="926"/>
                    <a:pt x="448" y="916"/>
                  </a:cubicBezTo>
                  <a:cubicBezTo>
                    <a:pt x="645" y="818"/>
                    <a:pt x="744" y="595"/>
                    <a:pt x="694" y="373"/>
                  </a:cubicBezTo>
                  <a:cubicBezTo>
                    <a:pt x="648" y="165"/>
                    <a:pt x="451" y="0"/>
                    <a:pt x="243"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4"/>
            <p:cNvSpPr/>
            <p:nvPr/>
          </p:nvSpPr>
          <p:spPr>
            <a:xfrm>
              <a:off x="5599300" y="3855975"/>
              <a:ext cx="51275" cy="41375"/>
            </a:xfrm>
            <a:custGeom>
              <a:avLst/>
              <a:gdLst/>
              <a:ahLst/>
              <a:cxnLst/>
              <a:rect l="l" t="t" r="r" b="b"/>
              <a:pathLst>
                <a:path w="2051" h="1655" extrusionOk="0">
                  <a:moveTo>
                    <a:pt x="989" y="1"/>
                  </a:moveTo>
                  <a:cubicBezTo>
                    <a:pt x="594" y="50"/>
                    <a:pt x="297" y="297"/>
                    <a:pt x="149" y="643"/>
                  </a:cubicBezTo>
                  <a:cubicBezTo>
                    <a:pt x="50" y="988"/>
                    <a:pt x="1" y="1334"/>
                    <a:pt x="50" y="1655"/>
                  </a:cubicBezTo>
                  <a:cubicBezTo>
                    <a:pt x="100" y="1334"/>
                    <a:pt x="198" y="1038"/>
                    <a:pt x="322" y="741"/>
                  </a:cubicBezTo>
                  <a:cubicBezTo>
                    <a:pt x="470" y="470"/>
                    <a:pt x="717" y="297"/>
                    <a:pt x="1013" y="248"/>
                  </a:cubicBezTo>
                  <a:cubicBezTo>
                    <a:pt x="1309" y="272"/>
                    <a:pt x="1556" y="445"/>
                    <a:pt x="1655" y="717"/>
                  </a:cubicBezTo>
                  <a:cubicBezTo>
                    <a:pt x="1754" y="865"/>
                    <a:pt x="1828" y="1013"/>
                    <a:pt x="1877" y="1161"/>
                  </a:cubicBezTo>
                  <a:cubicBezTo>
                    <a:pt x="1951" y="1285"/>
                    <a:pt x="1976" y="1457"/>
                    <a:pt x="1976" y="1630"/>
                  </a:cubicBezTo>
                  <a:cubicBezTo>
                    <a:pt x="2025" y="1457"/>
                    <a:pt x="2050" y="1260"/>
                    <a:pt x="2001" y="1112"/>
                  </a:cubicBezTo>
                  <a:cubicBezTo>
                    <a:pt x="1951" y="939"/>
                    <a:pt x="1902" y="791"/>
                    <a:pt x="1828" y="618"/>
                  </a:cubicBezTo>
                  <a:cubicBezTo>
                    <a:pt x="1754" y="470"/>
                    <a:pt x="1655" y="322"/>
                    <a:pt x="1507" y="198"/>
                  </a:cubicBezTo>
                  <a:cubicBezTo>
                    <a:pt x="1359" y="50"/>
                    <a:pt x="1161" y="1"/>
                    <a:pt x="98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4"/>
            <p:cNvSpPr/>
            <p:nvPr/>
          </p:nvSpPr>
          <p:spPr>
            <a:xfrm>
              <a:off x="5590675" y="3900700"/>
              <a:ext cx="174700" cy="70100"/>
            </a:xfrm>
            <a:custGeom>
              <a:avLst/>
              <a:gdLst/>
              <a:ahLst/>
              <a:cxnLst/>
              <a:rect l="l" t="t" r="r" b="b"/>
              <a:pathLst>
                <a:path w="6988" h="2804" extrusionOk="0">
                  <a:moveTo>
                    <a:pt x="2593" y="0"/>
                  </a:moveTo>
                  <a:cubicBezTo>
                    <a:pt x="2527" y="0"/>
                    <a:pt x="2461" y="6"/>
                    <a:pt x="2395" y="14"/>
                  </a:cubicBezTo>
                  <a:cubicBezTo>
                    <a:pt x="2025" y="88"/>
                    <a:pt x="1654" y="236"/>
                    <a:pt x="1334" y="409"/>
                  </a:cubicBezTo>
                  <a:cubicBezTo>
                    <a:pt x="1013" y="582"/>
                    <a:pt x="716" y="829"/>
                    <a:pt x="469" y="1076"/>
                  </a:cubicBezTo>
                  <a:cubicBezTo>
                    <a:pt x="198" y="1347"/>
                    <a:pt x="50" y="1693"/>
                    <a:pt x="0" y="2063"/>
                  </a:cubicBezTo>
                  <a:cubicBezTo>
                    <a:pt x="74" y="1718"/>
                    <a:pt x="272" y="1397"/>
                    <a:pt x="543" y="1174"/>
                  </a:cubicBezTo>
                  <a:cubicBezTo>
                    <a:pt x="790" y="928"/>
                    <a:pt x="1111" y="705"/>
                    <a:pt x="1432" y="557"/>
                  </a:cubicBezTo>
                  <a:cubicBezTo>
                    <a:pt x="1729" y="409"/>
                    <a:pt x="2074" y="286"/>
                    <a:pt x="2420" y="212"/>
                  </a:cubicBezTo>
                  <a:cubicBezTo>
                    <a:pt x="2460" y="205"/>
                    <a:pt x="2501" y="202"/>
                    <a:pt x="2543" y="202"/>
                  </a:cubicBezTo>
                  <a:cubicBezTo>
                    <a:pt x="2659" y="202"/>
                    <a:pt x="2781" y="225"/>
                    <a:pt x="2889" y="261"/>
                  </a:cubicBezTo>
                  <a:cubicBezTo>
                    <a:pt x="3037" y="360"/>
                    <a:pt x="3185" y="458"/>
                    <a:pt x="3284" y="582"/>
                  </a:cubicBezTo>
                  <a:cubicBezTo>
                    <a:pt x="3852" y="1026"/>
                    <a:pt x="4395" y="1545"/>
                    <a:pt x="4988" y="1964"/>
                  </a:cubicBezTo>
                  <a:cubicBezTo>
                    <a:pt x="5284" y="2162"/>
                    <a:pt x="5605" y="2359"/>
                    <a:pt x="5926" y="2508"/>
                  </a:cubicBezTo>
                  <a:cubicBezTo>
                    <a:pt x="6271" y="2656"/>
                    <a:pt x="6617" y="2755"/>
                    <a:pt x="6987" y="2804"/>
                  </a:cubicBezTo>
                  <a:cubicBezTo>
                    <a:pt x="6296" y="2606"/>
                    <a:pt x="5654" y="2285"/>
                    <a:pt x="5086" y="1816"/>
                  </a:cubicBezTo>
                  <a:cubicBezTo>
                    <a:pt x="4543" y="1372"/>
                    <a:pt x="4000" y="878"/>
                    <a:pt x="3457" y="409"/>
                  </a:cubicBezTo>
                  <a:cubicBezTo>
                    <a:pt x="3309" y="261"/>
                    <a:pt x="3161" y="162"/>
                    <a:pt x="2988" y="88"/>
                  </a:cubicBezTo>
                  <a:cubicBezTo>
                    <a:pt x="2856" y="22"/>
                    <a:pt x="2724" y="0"/>
                    <a:pt x="2593"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4"/>
            <p:cNvSpPr/>
            <p:nvPr/>
          </p:nvSpPr>
          <p:spPr>
            <a:xfrm>
              <a:off x="5536350" y="3899800"/>
              <a:ext cx="27775" cy="21625"/>
            </a:xfrm>
            <a:custGeom>
              <a:avLst/>
              <a:gdLst/>
              <a:ahLst/>
              <a:cxnLst/>
              <a:rect l="l" t="t" r="r" b="b"/>
              <a:pathLst>
                <a:path w="1111" h="865" extrusionOk="0">
                  <a:moveTo>
                    <a:pt x="577" y="0"/>
                  </a:moveTo>
                  <a:cubicBezTo>
                    <a:pt x="396" y="0"/>
                    <a:pt x="235" y="133"/>
                    <a:pt x="180" y="300"/>
                  </a:cubicBezTo>
                  <a:lnTo>
                    <a:pt x="180" y="300"/>
                  </a:lnTo>
                  <a:cubicBezTo>
                    <a:pt x="126" y="350"/>
                    <a:pt x="76" y="407"/>
                    <a:pt x="25" y="470"/>
                  </a:cubicBezTo>
                  <a:cubicBezTo>
                    <a:pt x="1" y="544"/>
                    <a:pt x="25" y="643"/>
                    <a:pt x="99" y="692"/>
                  </a:cubicBezTo>
                  <a:cubicBezTo>
                    <a:pt x="196" y="750"/>
                    <a:pt x="299" y="785"/>
                    <a:pt x="406" y="798"/>
                  </a:cubicBezTo>
                  <a:lnTo>
                    <a:pt x="406" y="798"/>
                  </a:lnTo>
                  <a:cubicBezTo>
                    <a:pt x="478" y="839"/>
                    <a:pt x="554" y="865"/>
                    <a:pt x="643" y="865"/>
                  </a:cubicBezTo>
                  <a:cubicBezTo>
                    <a:pt x="791" y="865"/>
                    <a:pt x="939" y="791"/>
                    <a:pt x="1038" y="667"/>
                  </a:cubicBezTo>
                  <a:cubicBezTo>
                    <a:pt x="1076" y="609"/>
                    <a:pt x="1091" y="548"/>
                    <a:pt x="1089" y="487"/>
                  </a:cubicBezTo>
                  <a:lnTo>
                    <a:pt x="1089" y="487"/>
                  </a:lnTo>
                  <a:cubicBezTo>
                    <a:pt x="1111" y="391"/>
                    <a:pt x="1085" y="296"/>
                    <a:pt x="1013" y="248"/>
                  </a:cubicBezTo>
                  <a:cubicBezTo>
                    <a:pt x="974" y="199"/>
                    <a:pt x="923" y="165"/>
                    <a:pt x="866" y="147"/>
                  </a:cubicBezTo>
                  <a:lnTo>
                    <a:pt x="866" y="147"/>
                  </a:lnTo>
                  <a:cubicBezTo>
                    <a:pt x="864" y="145"/>
                    <a:pt x="861" y="144"/>
                    <a:pt x="858" y="142"/>
                  </a:cubicBezTo>
                  <a:lnTo>
                    <a:pt x="858" y="142"/>
                  </a:lnTo>
                  <a:lnTo>
                    <a:pt x="865" y="124"/>
                  </a:lnTo>
                  <a:cubicBezTo>
                    <a:pt x="772" y="37"/>
                    <a:pt x="672" y="0"/>
                    <a:pt x="577"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4"/>
            <p:cNvSpPr/>
            <p:nvPr/>
          </p:nvSpPr>
          <p:spPr>
            <a:xfrm>
              <a:off x="5489450" y="3913525"/>
              <a:ext cx="24100" cy="20900"/>
            </a:xfrm>
            <a:custGeom>
              <a:avLst/>
              <a:gdLst/>
              <a:ahLst/>
              <a:cxnLst/>
              <a:rect l="l" t="t" r="r" b="b"/>
              <a:pathLst>
                <a:path w="964" h="836" extrusionOk="0">
                  <a:moveTo>
                    <a:pt x="432" y="1"/>
                  </a:moveTo>
                  <a:cubicBezTo>
                    <a:pt x="395" y="1"/>
                    <a:pt x="358" y="7"/>
                    <a:pt x="321" y="19"/>
                  </a:cubicBezTo>
                  <a:cubicBezTo>
                    <a:pt x="103" y="85"/>
                    <a:pt x="1" y="343"/>
                    <a:pt x="99" y="539"/>
                  </a:cubicBezTo>
                  <a:lnTo>
                    <a:pt x="99" y="539"/>
                  </a:lnTo>
                  <a:cubicBezTo>
                    <a:pt x="100" y="613"/>
                    <a:pt x="149" y="711"/>
                    <a:pt x="198" y="760"/>
                  </a:cubicBezTo>
                  <a:cubicBezTo>
                    <a:pt x="262" y="808"/>
                    <a:pt x="325" y="835"/>
                    <a:pt x="396" y="835"/>
                  </a:cubicBezTo>
                  <a:cubicBezTo>
                    <a:pt x="434" y="835"/>
                    <a:pt x="475" y="827"/>
                    <a:pt x="519" y="810"/>
                  </a:cubicBezTo>
                  <a:cubicBezTo>
                    <a:pt x="573" y="794"/>
                    <a:pt x="623" y="769"/>
                    <a:pt x="665" y="736"/>
                  </a:cubicBezTo>
                  <a:lnTo>
                    <a:pt x="665" y="736"/>
                  </a:lnTo>
                  <a:cubicBezTo>
                    <a:pt x="666" y="736"/>
                    <a:pt x="666" y="736"/>
                    <a:pt x="667" y="735"/>
                  </a:cubicBezTo>
                  <a:cubicBezTo>
                    <a:pt x="790" y="711"/>
                    <a:pt x="914" y="587"/>
                    <a:pt x="939" y="464"/>
                  </a:cubicBezTo>
                  <a:cubicBezTo>
                    <a:pt x="963" y="390"/>
                    <a:pt x="939" y="316"/>
                    <a:pt x="889" y="291"/>
                  </a:cubicBezTo>
                  <a:cubicBezTo>
                    <a:pt x="855" y="263"/>
                    <a:pt x="819" y="240"/>
                    <a:pt x="781" y="222"/>
                  </a:cubicBezTo>
                  <a:lnTo>
                    <a:pt x="781" y="222"/>
                  </a:lnTo>
                  <a:cubicBezTo>
                    <a:pt x="734" y="124"/>
                    <a:pt x="648" y="49"/>
                    <a:pt x="544" y="19"/>
                  </a:cubicBezTo>
                  <a:cubicBezTo>
                    <a:pt x="506" y="7"/>
                    <a:pt x="469" y="1"/>
                    <a:pt x="432"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4"/>
            <p:cNvSpPr/>
            <p:nvPr/>
          </p:nvSpPr>
          <p:spPr>
            <a:xfrm>
              <a:off x="5527725" y="3949800"/>
              <a:ext cx="19150" cy="17875"/>
            </a:xfrm>
            <a:custGeom>
              <a:avLst/>
              <a:gdLst/>
              <a:ahLst/>
              <a:cxnLst/>
              <a:rect l="l" t="t" r="r" b="b"/>
              <a:pathLst>
                <a:path w="766" h="715" extrusionOk="0">
                  <a:moveTo>
                    <a:pt x="247" y="0"/>
                  </a:moveTo>
                  <a:cubicBezTo>
                    <a:pt x="198" y="25"/>
                    <a:pt x="148" y="50"/>
                    <a:pt x="99" y="99"/>
                  </a:cubicBezTo>
                  <a:cubicBezTo>
                    <a:pt x="49" y="149"/>
                    <a:pt x="25" y="198"/>
                    <a:pt x="25" y="272"/>
                  </a:cubicBezTo>
                  <a:cubicBezTo>
                    <a:pt x="0" y="321"/>
                    <a:pt x="0" y="395"/>
                    <a:pt x="25" y="445"/>
                  </a:cubicBezTo>
                  <a:cubicBezTo>
                    <a:pt x="39" y="489"/>
                    <a:pt x="54" y="524"/>
                    <a:pt x="74" y="556"/>
                  </a:cubicBezTo>
                  <a:lnTo>
                    <a:pt x="74" y="556"/>
                  </a:lnTo>
                  <a:cubicBezTo>
                    <a:pt x="74" y="568"/>
                    <a:pt x="74" y="581"/>
                    <a:pt x="74" y="593"/>
                  </a:cubicBezTo>
                  <a:cubicBezTo>
                    <a:pt x="74" y="642"/>
                    <a:pt x="99" y="667"/>
                    <a:pt x="148" y="692"/>
                  </a:cubicBezTo>
                  <a:cubicBezTo>
                    <a:pt x="169" y="707"/>
                    <a:pt x="192" y="714"/>
                    <a:pt x="215" y="714"/>
                  </a:cubicBezTo>
                  <a:cubicBezTo>
                    <a:pt x="235" y="714"/>
                    <a:pt x="255" y="709"/>
                    <a:pt x="273" y="700"/>
                  </a:cubicBezTo>
                  <a:lnTo>
                    <a:pt x="273" y="700"/>
                  </a:lnTo>
                  <a:cubicBezTo>
                    <a:pt x="302" y="707"/>
                    <a:pt x="332" y="712"/>
                    <a:pt x="362" y="712"/>
                  </a:cubicBezTo>
                  <a:cubicBezTo>
                    <a:pt x="398" y="712"/>
                    <a:pt x="435" y="706"/>
                    <a:pt x="469" y="692"/>
                  </a:cubicBezTo>
                  <a:cubicBezTo>
                    <a:pt x="517" y="676"/>
                    <a:pt x="554" y="650"/>
                    <a:pt x="588" y="620"/>
                  </a:cubicBezTo>
                  <a:lnTo>
                    <a:pt x="588" y="620"/>
                  </a:lnTo>
                  <a:cubicBezTo>
                    <a:pt x="623" y="603"/>
                    <a:pt x="657" y="586"/>
                    <a:pt x="691" y="568"/>
                  </a:cubicBezTo>
                  <a:cubicBezTo>
                    <a:pt x="716" y="519"/>
                    <a:pt x="741" y="470"/>
                    <a:pt x="765" y="420"/>
                  </a:cubicBezTo>
                  <a:cubicBezTo>
                    <a:pt x="765" y="395"/>
                    <a:pt x="765" y="346"/>
                    <a:pt x="765" y="321"/>
                  </a:cubicBezTo>
                  <a:cubicBezTo>
                    <a:pt x="765" y="297"/>
                    <a:pt x="741" y="247"/>
                    <a:pt x="741" y="198"/>
                  </a:cubicBezTo>
                  <a:cubicBezTo>
                    <a:pt x="724" y="181"/>
                    <a:pt x="696" y="153"/>
                    <a:pt x="656" y="144"/>
                  </a:cubicBezTo>
                  <a:lnTo>
                    <a:pt x="656" y="144"/>
                  </a:lnTo>
                  <a:cubicBezTo>
                    <a:pt x="631" y="113"/>
                    <a:pt x="599" y="81"/>
                    <a:pt x="568" y="50"/>
                  </a:cubicBezTo>
                  <a:cubicBezTo>
                    <a:pt x="543" y="50"/>
                    <a:pt x="519" y="25"/>
                    <a:pt x="494" y="25"/>
                  </a:cubicBezTo>
                  <a:cubicBezTo>
                    <a:pt x="469" y="0"/>
                    <a:pt x="444" y="0"/>
                    <a:pt x="44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4"/>
            <p:cNvSpPr/>
            <p:nvPr/>
          </p:nvSpPr>
          <p:spPr>
            <a:xfrm>
              <a:off x="5496225" y="3974250"/>
              <a:ext cx="17925" cy="15700"/>
            </a:xfrm>
            <a:custGeom>
              <a:avLst/>
              <a:gdLst/>
              <a:ahLst/>
              <a:cxnLst/>
              <a:rect l="l" t="t" r="r" b="b"/>
              <a:pathLst>
                <a:path w="717" h="628" extrusionOk="0">
                  <a:moveTo>
                    <a:pt x="521" y="360"/>
                  </a:moveTo>
                  <a:lnTo>
                    <a:pt x="544" y="405"/>
                  </a:lnTo>
                  <a:cubicBezTo>
                    <a:pt x="536" y="389"/>
                    <a:pt x="528" y="375"/>
                    <a:pt x="519" y="363"/>
                  </a:cubicBezTo>
                  <a:lnTo>
                    <a:pt x="519" y="363"/>
                  </a:lnTo>
                  <a:lnTo>
                    <a:pt x="519" y="362"/>
                  </a:lnTo>
                  <a:lnTo>
                    <a:pt x="519" y="362"/>
                  </a:lnTo>
                  <a:cubicBezTo>
                    <a:pt x="520" y="362"/>
                    <a:pt x="521" y="361"/>
                    <a:pt x="521" y="360"/>
                  </a:cubicBezTo>
                  <a:close/>
                  <a:moveTo>
                    <a:pt x="357" y="0"/>
                  </a:moveTo>
                  <a:cubicBezTo>
                    <a:pt x="337" y="0"/>
                    <a:pt x="317" y="3"/>
                    <a:pt x="297" y="10"/>
                  </a:cubicBezTo>
                  <a:cubicBezTo>
                    <a:pt x="191" y="53"/>
                    <a:pt x="102" y="132"/>
                    <a:pt x="80" y="232"/>
                  </a:cubicBezTo>
                  <a:lnTo>
                    <a:pt x="80" y="232"/>
                  </a:lnTo>
                  <a:cubicBezTo>
                    <a:pt x="69" y="248"/>
                    <a:pt x="59" y="264"/>
                    <a:pt x="50" y="282"/>
                  </a:cubicBezTo>
                  <a:cubicBezTo>
                    <a:pt x="1" y="356"/>
                    <a:pt x="26" y="454"/>
                    <a:pt x="100" y="504"/>
                  </a:cubicBezTo>
                  <a:cubicBezTo>
                    <a:pt x="135" y="504"/>
                    <a:pt x="169" y="516"/>
                    <a:pt x="204" y="523"/>
                  </a:cubicBezTo>
                  <a:lnTo>
                    <a:pt x="204" y="523"/>
                  </a:lnTo>
                  <a:cubicBezTo>
                    <a:pt x="224" y="539"/>
                    <a:pt x="245" y="553"/>
                    <a:pt x="268" y="564"/>
                  </a:cubicBezTo>
                  <a:lnTo>
                    <a:pt x="268" y="564"/>
                  </a:lnTo>
                  <a:cubicBezTo>
                    <a:pt x="313" y="603"/>
                    <a:pt x="375" y="627"/>
                    <a:pt x="445" y="627"/>
                  </a:cubicBezTo>
                  <a:cubicBezTo>
                    <a:pt x="519" y="627"/>
                    <a:pt x="618" y="578"/>
                    <a:pt x="668" y="504"/>
                  </a:cubicBezTo>
                  <a:cubicBezTo>
                    <a:pt x="717" y="380"/>
                    <a:pt x="692" y="257"/>
                    <a:pt x="618" y="158"/>
                  </a:cubicBezTo>
                  <a:cubicBezTo>
                    <a:pt x="599" y="139"/>
                    <a:pt x="577" y="123"/>
                    <a:pt x="552" y="111"/>
                  </a:cubicBezTo>
                  <a:lnTo>
                    <a:pt x="552" y="111"/>
                  </a:lnTo>
                  <a:cubicBezTo>
                    <a:pt x="545" y="92"/>
                    <a:pt x="534" y="74"/>
                    <a:pt x="519" y="59"/>
                  </a:cubicBezTo>
                  <a:cubicBezTo>
                    <a:pt x="465" y="23"/>
                    <a:pt x="411" y="0"/>
                    <a:pt x="357"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4"/>
            <p:cNvSpPr/>
            <p:nvPr/>
          </p:nvSpPr>
          <p:spPr>
            <a:xfrm>
              <a:off x="5467850" y="3951800"/>
              <a:ext cx="17925" cy="16550"/>
            </a:xfrm>
            <a:custGeom>
              <a:avLst/>
              <a:gdLst/>
              <a:ahLst/>
              <a:cxnLst/>
              <a:rect l="l" t="t" r="r" b="b"/>
              <a:pathLst>
                <a:path w="717" h="662" extrusionOk="0">
                  <a:moveTo>
                    <a:pt x="383" y="340"/>
                  </a:moveTo>
                  <a:lnTo>
                    <a:pt x="371" y="365"/>
                  </a:lnTo>
                  <a:cubicBezTo>
                    <a:pt x="371" y="353"/>
                    <a:pt x="377" y="346"/>
                    <a:pt x="383" y="340"/>
                  </a:cubicBezTo>
                  <a:close/>
                  <a:moveTo>
                    <a:pt x="346" y="340"/>
                  </a:moveTo>
                  <a:lnTo>
                    <a:pt x="333" y="365"/>
                  </a:lnTo>
                  <a:lnTo>
                    <a:pt x="333" y="365"/>
                  </a:lnTo>
                  <a:cubicBezTo>
                    <a:pt x="332" y="365"/>
                    <a:pt x="330" y="365"/>
                    <a:pt x="329" y="366"/>
                  </a:cubicBezTo>
                  <a:lnTo>
                    <a:pt x="329" y="366"/>
                  </a:lnTo>
                  <a:cubicBezTo>
                    <a:pt x="331" y="358"/>
                    <a:pt x="337" y="349"/>
                    <a:pt x="346" y="340"/>
                  </a:cubicBezTo>
                  <a:close/>
                  <a:moveTo>
                    <a:pt x="321" y="365"/>
                  </a:moveTo>
                  <a:lnTo>
                    <a:pt x="321" y="365"/>
                  </a:lnTo>
                  <a:cubicBezTo>
                    <a:pt x="322" y="366"/>
                    <a:pt x="323" y="367"/>
                    <a:pt x="324" y="368"/>
                  </a:cubicBezTo>
                  <a:lnTo>
                    <a:pt x="324" y="368"/>
                  </a:lnTo>
                  <a:cubicBezTo>
                    <a:pt x="325" y="367"/>
                    <a:pt x="326" y="367"/>
                    <a:pt x="327" y="366"/>
                  </a:cubicBezTo>
                  <a:lnTo>
                    <a:pt x="327" y="366"/>
                  </a:lnTo>
                  <a:cubicBezTo>
                    <a:pt x="328" y="367"/>
                    <a:pt x="328" y="368"/>
                    <a:pt x="328" y="368"/>
                  </a:cubicBezTo>
                  <a:lnTo>
                    <a:pt x="328" y="368"/>
                  </a:lnTo>
                  <a:cubicBezTo>
                    <a:pt x="328" y="369"/>
                    <a:pt x="328" y="370"/>
                    <a:pt x="328" y="371"/>
                  </a:cubicBezTo>
                  <a:lnTo>
                    <a:pt x="328" y="371"/>
                  </a:lnTo>
                  <a:cubicBezTo>
                    <a:pt x="326" y="370"/>
                    <a:pt x="325" y="369"/>
                    <a:pt x="324" y="368"/>
                  </a:cubicBezTo>
                  <a:lnTo>
                    <a:pt x="324" y="368"/>
                  </a:lnTo>
                  <a:cubicBezTo>
                    <a:pt x="323" y="369"/>
                    <a:pt x="323" y="370"/>
                    <a:pt x="322" y="372"/>
                  </a:cubicBezTo>
                  <a:lnTo>
                    <a:pt x="322" y="372"/>
                  </a:lnTo>
                  <a:cubicBezTo>
                    <a:pt x="321" y="368"/>
                    <a:pt x="321" y="365"/>
                    <a:pt x="321" y="365"/>
                  </a:cubicBezTo>
                  <a:lnTo>
                    <a:pt x="321" y="365"/>
                  </a:lnTo>
                  <a:cubicBezTo>
                    <a:pt x="321" y="365"/>
                    <a:pt x="321" y="365"/>
                    <a:pt x="321" y="365"/>
                  </a:cubicBezTo>
                  <a:close/>
                  <a:moveTo>
                    <a:pt x="329" y="373"/>
                  </a:moveTo>
                  <a:lnTo>
                    <a:pt x="329" y="373"/>
                  </a:lnTo>
                  <a:cubicBezTo>
                    <a:pt x="329" y="373"/>
                    <a:pt x="329" y="373"/>
                    <a:pt x="329" y="373"/>
                  </a:cubicBezTo>
                  <a:close/>
                  <a:moveTo>
                    <a:pt x="346" y="365"/>
                  </a:moveTo>
                  <a:lnTo>
                    <a:pt x="334" y="377"/>
                  </a:lnTo>
                  <a:lnTo>
                    <a:pt x="334" y="377"/>
                  </a:lnTo>
                  <a:cubicBezTo>
                    <a:pt x="332" y="375"/>
                    <a:pt x="331" y="374"/>
                    <a:pt x="330" y="373"/>
                  </a:cubicBezTo>
                  <a:lnTo>
                    <a:pt x="330" y="373"/>
                  </a:lnTo>
                  <a:lnTo>
                    <a:pt x="329" y="373"/>
                  </a:lnTo>
                  <a:lnTo>
                    <a:pt x="330" y="372"/>
                  </a:lnTo>
                  <a:lnTo>
                    <a:pt x="330" y="372"/>
                  </a:lnTo>
                  <a:cubicBezTo>
                    <a:pt x="330" y="372"/>
                    <a:pt x="330" y="372"/>
                    <a:pt x="330" y="373"/>
                  </a:cubicBezTo>
                  <a:lnTo>
                    <a:pt x="330" y="373"/>
                  </a:lnTo>
                  <a:lnTo>
                    <a:pt x="346" y="365"/>
                  </a:lnTo>
                  <a:close/>
                  <a:moveTo>
                    <a:pt x="322" y="372"/>
                  </a:moveTo>
                  <a:cubicBezTo>
                    <a:pt x="322" y="374"/>
                    <a:pt x="323" y="375"/>
                    <a:pt x="323" y="376"/>
                  </a:cubicBezTo>
                  <a:lnTo>
                    <a:pt x="323" y="376"/>
                  </a:lnTo>
                  <a:lnTo>
                    <a:pt x="324" y="376"/>
                  </a:lnTo>
                  <a:lnTo>
                    <a:pt x="324" y="376"/>
                  </a:lnTo>
                  <a:cubicBezTo>
                    <a:pt x="324" y="377"/>
                    <a:pt x="325" y="379"/>
                    <a:pt x="326" y="380"/>
                  </a:cubicBezTo>
                  <a:lnTo>
                    <a:pt x="326" y="380"/>
                  </a:lnTo>
                  <a:lnTo>
                    <a:pt x="328" y="377"/>
                  </a:lnTo>
                  <a:lnTo>
                    <a:pt x="328" y="377"/>
                  </a:lnTo>
                  <a:cubicBezTo>
                    <a:pt x="328" y="379"/>
                    <a:pt x="328" y="380"/>
                    <a:pt x="329" y="382"/>
                  </a:cubicBezTo>
                  <a:lnTo>
                    <a:pt x="329" y="382"/>
                  </a:lnTo>
                  <a:lnTo>
                    <a:pt x="334" y="377"/>
                  </a:lnTo>
                  <a:lnTo>
                    <a:pt x="334" y="377"/>
                  </a:lnTo>
                  <a:cubicBezTo>
                    <a:pt x="338" y="381"/>
                    <a:pt x="342" y="385"/>
                    <a:pt x="346" y="390"/>
                  </a:cubicBezTo>
                  <a:lnTo>
                    <a:pt x="346" y="390"/>
                  </a:lnTo>
                  <a:cubicBezTo>
                    <a:pt x="346" y="390"/>
                    <a:pt x="340" y="390"/>
                    <a:pt x="333" y="386"/>
                  </a:cubicBezTo>
                  <a:lnTo>
                    <a:pt x="333" y="386"/>
                  </a:lnTo>
                  <a:cubicBezTo>
                    <a:pt x="332" y="385"/>
                    <a:pt x="330" y="384"/>
                    <a:pt x="329" y="382"/>
                  </a:cubicBezTo>
                  <a:lnTo>
                    <a:pt x="329" y="382"/>
                  </a:lnTo>
                  <a:lnTo>
                    <a:pt x="328" y="383"/>
                  </a:lnTo>
                  <a:lnTo>
                    <a:pt x="328" y="383"/>
                  </a:lnTo>
                  <a:cubicBezTo>
                    <a:pt x="327" y="382"/>
                    <a:pt x="327" y="381"/>
                    <a:pt x="326" y="380"/>
                  </a:cubicBezTo>
                  <a:lnTo>
                    <a:pt x="326" y="380"/>
                  </a:lnTo>
                  <a:lnTo>
                    <a:pt x="326" y="380"/>
                  </a:lnTo>
                  <a:lnTo>
                    <a:pt x="326" y="380"/>
                  </a:lnTo>
                  <a:cubicBezTo>
                    <a:pt x="325" y="379"/>
                    <a:pt x="324" y="378"/>
                    <a:pt x="323" y="376"/>
                  </a:cubicBezTo>
                  <a:lnTo>
                    <a:pt x="323" y="376"/>
                  </a:lnTo>
                  <a:lnTo>
                    <a:pt x="321" y="377"/>
                  </a:lnTo>
                  <a:lnTo>
                    <a:pt x="321" y="377"/>
                  </a:lnTo>
                  <a:cubicBezTo>
                    <a:pt x="322" y="375"/>
                    <a:pt x="322" y="374"/>
                    <a:pt x="322" y="372"/>
                  </a:cubicBezTo>
                  <a:close/>
                  <a:moveTo>
                    <a:pt x="420" y="0"/>
                  </a:moveTo>
                  <a:cubicBezTo>
                    <a:pt x="387" y="0"/>
                    <a:pt x="353" y="6"/>
                    <a:pt x="321" y="19"/>
                  </a:cubicBezTo>
                  <a:cubicBezTo>
                    <a:pt x="273" y="29"/>
                    <a:pt x="228" y="50"/>
                    <a:pt x="190" y="80"/>
                  </a:cubicBezTo>
                  <a:lnTo>
                    <a:pt x="190" y="80"/>
                  </a:lnTo>
                  <a:cubicBezTo>
                    <a:pt x="176" y="84"/>
                    <a:pt x="162" y="89"/>
                    <a:pt x="148" y="93"/>
                  </a:cubicBezTo>
                  <a:cubicBezTo>
                    <a:pt x="99" y="143"/>
                    <a:pt x="50" y="192"/>
                    <a:pt x="25" y="266"/>
                  </a:cubicBezTo>
                  <a:cubicBezTo>
                    <a:pt x="0" y="315"/>
                    <a:pt x="0" y="390"/>
                    <a:pt x="25" y="439"/>
                  </a:cubicBezTo>
                  <a:cubicBezTo>
                    <a:pt x="50" y="488"/>
                    <a:pt x="74" y="562"/>
                    <a:pt x="124" y="587"/>
                  </a:cubicBezTo>
                  <a:cubicBezTo>
                    <a:pt x="148" y="612"/>
                    <a:pt x="198" y="636"/>
                    <a:pt x="222" y="661"/>
                  </a:cubicBezTo>
                  <a:lnTo>
                    <a:pt x="346" y="661"/>
                  </a:lnTo>
                  <a:cubicBezTo>
                    <a:pt x="375" y="646"/>
                    <a:pt x="396" y="632"/>
                    <a:pt x="408" y="612"/>
                  </a:cubicBezTo>
                  <a:lnTo>
                    <a:pt x="494" y="612"/>
                  </a:lnTo>
                  <a:cubicBezTo>
                    <a:pt x="568" y="587"/>
                    <a:pt x="617" y="538"/>
                    <a:pt x="667" y="488"/>
                  </a:cubicBezTo>
                  <a:cubicBezTo>
                    <a:pt x="667" y="464"/>
                    <a:pt x="692" y="439"/>
                    <a:pt x="692" y="414"/>
                  </a:cubicBezTo>
                  <a:cubicBezTo>
                    <a:pt x="716" y="390"/>
                    <a:pt x="716" y="340"/>
                    <a:pt x="716" y="315"/>
                  </a:cubicBezTo>
                  <a:cubicBezTo>
                    <a:pt x="716" y="266"/>
                    <a:pt x="692" y="192"/>
                    <a:pt x="667" y="143"/>
                  </a:cubicBezTo>
                  <a:cubicBezTo>
                    <a:pt x="612" y="51"/>
                    <a:pt x="516" y="0"/>
                    <a:pt x="42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4"/>
            <p:cNvSpPr/>
            <p:nvPr/>
          </p:nvSpPr>
          <p:spPr>
            <a:xfrm>
              <a:off x="5440850" y="3924500"/>
              <a:ext cx="23925" cy="22850"/>
            </a:xfrm>
            <a:custGeom>
              <a:avLst/>
              <a:gdLst/>
              <a:ahLst/>
              <a:cxnLst/>
              <a:rect l="l" t="t" r="r" b="b"/>
              <a:pathLst>
                <a:path w="957" h="914" extrusionOk="0">
                  <a:moveTo>
                    <a:pt x="414" y="0"/>
                  </a:moveTo>
                  <a:cubicBezTo>
                    <a:pt x="315" y="25"/>
                    <a:pt x="290" y="124"/>
                    <a:pt x="290" y="198"/>
                  </a:cubicBezTo>
                  <a:lnTo>
                    <a:pt x="303" y="211"/>
                  </a:lnTo>
                  <a:lnTo>
                    <a:pt x="303" y="211"/>
                  </a:lnTo>
                  <a:cubicBezTo>
                    <a:pt x="289" y="229"/>
                    <a:pt x="276" y="250"/>
                    <a:pt x="265" y="272"/>
                  </a:cubicBezTo>
                  <a:cubicBezTo>
                    <a:pt x="258" y="287"/>
                    <a:pt x="251" y="303"/>
                    <a:pt x="245" y="319"/>
                  </a:cubicBezTo>
                  <a:lnTo>
                    <a:pt x="245" y="319"/>
                  </a:lnTo>
                  <a:cubicBezTo>
                    <a:pt x="97" y="406"/>
                    <a:pt x="0" y="586"/>
                    <a:pt x="68" y="766"/>
                  </a:cubicBezTo>
                  <a:cubicBezTo>
                    <a:pt x="117" y="840"/>
                    <a:pt x="191" y="889"/>
                    <a:pt x="290" y="914"/>
                  </a:cubicBezTo>
                  <a:cubicBezTo>
                    <a:pt x="389" y="914"/>
                    <a:pt x="463" y="864"/>
                    <a:pt x="512" y="790"/>
                  </a:cubicBezTo>
                  <a:cubicBezTo>
                    <a:pt x="512" y="789"/>
                    <a:pt x="512" y="788"/>
                    <a:pt x="512" y="787"/>
                  </a:cubicBezTo>
                  <a:lnTo>
                    <a:pt x="512" y="787"/>
                  </a:lnTo>
                  <a:cubicBezTo>
                    <a:pt x="529" y="789"/>
                    <a:pt x="546" y="790"/>
                    <a:pt x="562" y="790"/>
                  </a:cubicBezTo>
                  <a:cubicBezTo>
                    <a:pt x="636" y="790"/>
                    <a:pt x="710" y="766"/>
                    <a:pt x="784" y="691"/>
                  </a:cubicBezTo>
                  <a:cubicBezTo>
                    <a:pt x="814" y="661"/>
                    <a:pt x="836" y="621"/>
                    <a:pt x="847" y="578"/>
                  </a:cubicBezTo>
                  <a:lnTo>
                    <a:pt x="847" y="578"/>
                  </a:lnTo>
                  <a:cubicBezTo>
                    <a:pt x="851" y="574"/>
                    <a:pt x="855" y="571"/>
                    <a:pt x="858" y="568"/>
                  </a:cubicBezTo>
                  <a:cubicBezTo>
                    <a:pt x="907" y="519"/>
                    <a:pt x="932" y="445"/>
                    <a:pt x="957" y="371"/>
                  </a:cubicBezTo>
                  <a:cubicBezTo>
                    <a:pt x="957" y="272"/>
                    <a:pt x="907" y="198"/>
                    <a:pt x="858" y="148"/>
                  </a:cubicBezTo>
                  <a:cubicBezTo>
                    <a:pt x="784" y="99"/>
                    <a:pt x="710" y="50"/>
                    <a:pt x="636" y="50"/>
                  </a:cubicBezTo>
                  <a:cubicBezTo>
                    <a:pt x="610" y="50"/>
                    <a:pt x="585" y="52"/>
                    <a:pt x="560" y="56"/>
                  </a:cubicBezTo>
                  <a:lnTo>
                    <a:pt x="560" y="56"/>
                  </a:lnTo>
                  <a:cubicBezTo>
                    <a:pt x="548" y="45"/>
                    <a:pt x="532" y="35"/>
                    <a:pt x="512" y="25"/>
                  </a:cubicBezTo>
                  <a:cubicBezTo>
                    <a:pt x="488" y="0"/>
                    <a:pt x="438" y="0"/>
                    <a:pt x="41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4"/>
            <p:cNvSpPr/>
            <p:nvPr/>
          </p:nvSpPr>
          <p:spPr>
            <a:xfrm>
              <a:off x="5414150" y="3962650"/>
              <a:ext cx="18475" cy="22825"/>
            </a:xfrm>
            <a:custGeom>
              <a:avLst/>
              <a:gdLst/>
              <a:ahLst/>
              <a:cxnLst/>
              <a:rect l="l" t="t" r="r" b="b"/>
              <a:pathLst>
                <a:path w="739" h="913" extrusionOk="0">
                  <a:moveTo>
                    <a:pt x="420" y="474"/>
                  </a:moveTo>
                  <a:lnTo>
                    <a:pt x="420" y="474"/>
                  </a:lnTo>
                  <a:cubicBezTo>
                    <a:pt x="432" y="486"/>
                    <a:pt x="432" y="493"/>
                    <a:pt x="429" y="493"/>
                  </a:cubicBezTo>
                  <a:cubicBezTo>
                    <a:pt x="426" y="493"/>
                    <a:pt x="420" y="486"/>
                    <a:pt x="420" y="474"/>
                  </a:cubicBezTo>
                  <a:close/>
                  <a:moveTo>
                    <a:pt x="442" y="0"/>
                  </a:moveTo>
                  <a:cubicBezTo>
                    <a:pt x="412" y="0"/>
                    <a:pt x="379" y="9"/>
                    <a:pt x="346" y="30"/>
                  </a:cubicBezTo>
                  <a:lnTo>
                    <a:pt x="272" y="79"/>
                  </a:lnTo>
                  <a:cubicBezTo>
                    <a:pt x="235" y="101"/>
                    <a:pt x="199" y="131"/>
                    <a:pt x="169" y="165"/>
                  </a:cubicBezTo>
                  <a:lnTo>
                    <a:pt x="169" y="165"/>
                  </a:lnTo>
                  <a:cubicBezTo>
                    <a:pt x="108" y="185"/>
                    <a:pt x="60" y="231"/>
                    <a:pt x="25" y="301"/>
                  </a:cubicBezTo>
                  <a:cubicBezTo>
                    <a:pt x="8" y="352"/>
                    <a:pt x="3" y="404"/>
                    <a:pt x="9" y="455"/>
                  </a:cubicBezTo>
                  <a:lnTo>
                    <a:pt x="9" y="455"/>
                  </a:lnTo>
                  <a:cubicBezTo>
                    <a:pt x="1" y="525"/>
                    <a:pt x="13" y="598"/>
                    <a:pt x="50" y="672"/>
                  </a:cubicBezTo>
                  <a:cubicBezTo>
                    <a:pt x="86" y="708"/>
                    <a:pt x="136" y="745"/>
                    <a:pt x="190" y="771"/>
                  </a:cubicBezTo>
                  <a:lnTo>
                    <a:pt x="190" y="771"/>
                  </a:lnTo>
                  <a:cubicBezTo>
                    <a:pt x="222" y="800"/>
                    <a:pt x="257" y="825"/>
                    <a:pt x="297" y="844"/>
                  </a:cubicBezTo>
                  <a:cubicBezTo>
                    <a:pt x="321" y="869"/>
                    <a:pt x="346" y="894"/>
                    <a:pt x="395" y="894"/>
                  </a:cubicBezTo>
                  <a:cubicBezTo>
                    <a:pt x="420" y="906"/>
                    <a:pt x="451" y="912"/>
                    <a:pt x="482" y="912"/>
                  </a:cubicBezTo>
                  <a:cubicBezTo>
                    <a:pt x="513" y="912"/>
                    <a:pt x="543" y="906"/>
                    <a:pt x="568" y="894"/>
                  </a:cubicBezTo>
                  <a:cubicBezTo>
                    <a:pt x="618" y="869"/>
                    <a:pt x="642" y="820"/>
                    <a:pt x="667" y="795"/>
                  </a:cubicBezTo>
                  <a:cubicBezTo>
                    <a:pt x="692" y="746"/>
                    <a:pt x="692" y="696"/>
                    <a:pt x="716" y="672"/>
                  </a:cubicBezTo>
                  <a:cubicBezTo>
                    <a:pt x="739" y="514"/>
                    <a:pt x="700" y="336"/>
                    <a:pt x="581" y="250"/>
                  </a:cubicBezTo>
                  <a:lnTo>
                    <a:pt x="581" y="250"/>
                  </a:lnTo>
                  <a:cubicBezTo>
                    <a:pt x="651" y="152"/>
                    <a:pt x="566" y="0"/>
                    <a:pt x="442"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4"/>
            <p:cNvSpPr/>
            <p:nvPr/>
          </p:nvSpPr>
          <p:spPr>
            <a:xfrm>
              <a:off x="5446250" y="4001150"/>
              <a:ext cx="19775" cy="20900"/>
            </a:xfrm>
            <a:custGeom>
              <a:avLst/>
              <a:gdLst/>
              <a:ahLst/>
              <a:cxnLst/>
              <a:rect l="l" t="t" r="r" b="b"/>
              <a:pathLst>
                <a:path w="791" h="836" extrusionOk="0">
                  <a:moveTo>
                    <a:pt x="351" y="0"/>
                  </a:moveTo>
                  <a:cubicBezTo>
                    <a:pt x="280" y="0"/>
                    <a:pt x="206" y="27"/>
                    <a:pt x="148" y="70"/>
                  </a:cubicBezTo>
                  <a:cubicBezTo>
                    <a:pt x="118" y="100"/>
                    <a:pt x="95" y="140"/>
                    <a:pt x="82" y="184"/>
                  </a:cubicBezTo>
                  <a:lnTo>
                    <a:pt x="82" y="184"/>
                  </a:lnTo>
                  <a:cubicBezTo>
                    <a:pt x="44" y="219"/>
                    <a:pt x="16" y="268"/>
                    <a:pt x="0" y="317"/>
                  </a:cubicBezTo>
                  <a:cubicBezTo>
                    <a:pt x="0" y="415"/>
                    <a:pt x="0" y="489"/>
                    <a:pt x="49" y="563"/>
                  </a:cubicBezTo>
                  <a:cubicBezTo>
                    <a:pt x="82" y="644"/>
                    <a:pt x="155" y="713"/>
                    <a:pt x="244" y="746"/>
                  </a:cubicBezTo>
                  <a:lnTo>
                    <a:pt x="244" y="746"/>
                  </a:lnTo>
                  <a:cubicBezTo>
                    <a:pt x="301" y="800"/>
                    <a:pt x="380" y="835"/>
                    <a:pt x="469" y="835"/>
                  </a:cubicBezTo>
                  <a:cubicBezTo>
                    <a:pt x="642" y="835"/>
                    <a:pt x="790" y="662"/>
                    <a:pt x="765" y="489"/>
                  </a:cubicBezTo>
                  <a:cubicBezTo>
                    <a:pt x="765" y="406"/>
                    <a:pt x="742" y="323"/>
                    <a:pt x="695" y="257"/>
                  </a:cubicBezTo>
                  <a:lnTo>
                    <a:pt x="695" y="257"/>
                  </a:lnTo>
                  <a:cubicBezTo>
                    <a:pt x="673" y="195"/>
                    <a:pt x="638" y="140"/>
                    <a:pt x="593" y="94"/>
                  </a:cubicBezTo>
                  <a:cubicBezTo>
                    <a:pt x="556" y="58"/>
                    <a:pt x="507" y="33"/>
                    <a:pt x="452" y="21"/>
                  </a:cubicBezTo>
                  <a:lnTo>
                    <a:pt x="452" y="21"/>
                  </a:lnTo>
                  <a:cubicBezTo>
                    <a:pt x="421" y="7"/>
                    <a:pt x="386" y="0"/>
                    <a:pt x="351"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4"/>
            <p:cNvSpPr/>
            <p:nvPr/>
          </p:nvSpPr>
          <p:spPr>
            <a:xfrm>
              <a:off x="5501450" y="4031250"/>
              <a:ext cx="23825" cy="22625"/>
            </a:xfrm>
            <a:custGeom>
              <a:avLst/>
              <a:gdLst/>
              <a:ahLst/>
              <a:cxnLst/>
              <a:rect l="l" t="t" r="r" b="b"/>
              <a:pathLst>
                <a:path w="953" h="905" extrusionOk="0">
                  <a:moveTo>
                    <a:pt x="474" y="0"/>
                  </a:moveTo>
                  <a:cubicBezTo>
                    <a:pt x="423" y="0"/>
                    <a:pt x="376" y="28"/>
                    <a:pt x="360" y="75"/>
                  </a:cubicBezTo>
                  <a:lnTo>
                    <a:pt x="384" y="51"/>
                  </a:lnTo>
                  <a:lnTo>
                    <a:pt x="384" y="51"/>
                  </a:lnTo>
                  <a:cubicBezTo>
                    <a:pt x="373" y="68"/>
                    <a:pt x="362" y="86"/>
                    <a:pt x="350" y="106"/>
                  </a:cubicBezTo>
                  <a:lnTo>
                    <a:pt x="350" y="106"/>
                  </a:lnTo>
                  <a:cubicBezTo>
                    <a:pt x="337" y="102"/>
                    <a:pt x="324" y="100"/>
                    <a:pt x="310" y="100"/>
                  </a:cubicBezTo>
                  <a:cubicBezTo>
                    <a:pt x="288" y="93"/>
                    <a:pt x="265" y="89"/>
                    <a:pt x="243" y="89"/>
                  </a:cubicBezTo>
                  <a:cubicBezTo>
                    <a:pt x="120" y="89"/>
                    <a:pt x="14" y="197"/>
                    <a:pt x="14" y="322"/>
                  </a:cubicBezTo>
                  <a:cubicBezTo>
                    <a:pt x="15" y="327"/>
                    <a:pt x="16" y="331"/>
                    <a:pt x="17" y="336"/>
                  </a:cubicBezTo>
                  <a:lnTo>
                    <a:pt x="17" y="336"/>
                  </a:lnTo>
                  <a:cubicBezTo>
                    <a:pt x="0" y="421"/>
                    <a:pt x="24" y="515"/>
                    <a:pt x="64" y="594"/>
                  </a:cubicBezTo>
                  <a:cubicBezTo>
                    <a:pt x="162" y="742"/>
                    <a:pt x="286" y="866"/>
                    <a:pt x="459" y="890"/>
                  </a:cubicBezTo>
                  <a:cubicBezTo>
                    <a:pt x="495" y="899"/>
                    <a:pt x="534" y="905"/>
                    <a:pt x="573" y="905"/>
                  </a:cubicBezTo>
                  <a:cubicBezTo>
                    <a:pt x="591" y="905"/>
                    <a:pt x="609" y="904"/>
                    <a:pt x="626" y="901"/>
                  </a:cubicBezTo>
                  <a:lnTo>
                    <a:pt x="626" y="901"/>
                  </a:lnTo>
                  <a:cubicBezTo>
                    <a:pt x="671" y="897"/>
                    <a:pt x="715" y="886"/>
                    <a:pt x="755" y="866"/>
                  </a:cubicBezTo>
                  <a:cubicBezTo>
                    <a:pt x="903" y="767"/>
                    <a:pt x="952" y="545"/>
                    <a:pt x="854" y="372"/>
                  </a:cubicBezTo>
                  <a:cubicBezTo>
                    <a:pt x="790" y="283"/>
                    <a:pt x="713" y="220"/>
                    <a:pt x="627" y="180"/>
                  </a:cubicBezTo>
                  <a:lnTo>
                    <a:pt x="627" y="180"/>
                  </a:lnTo>
                  <a:cubicBezTo>
                    <a:pt x="645" y="115"/>
                    <a:pt x="617" y="46"/>
                    <a:pt x="557" y="26"/>
                  </a:cubicBezTo>
                  <a:cubicBezTo>
                    <a:pt x="531" y="9"/>
                    <a:pt x="502" y="0"/>
                    <a:pt x="47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4"/>
            <p:cNvSpPr/>
            <p:nvPr/>
          </p:nvSpPr>
          <p:spPr>
            <a:xfrm>
              <a:off x="5535750" y="4002375"/>
              <a:ext cx="25925" cy="23975"/>
            </a:xfrm>
            <a:custGeom>
              <a:avLst/>
              <a:gdLst/>
              <a:ahLst/>
              <a:cxnLst/>
              <a:rect l="l" t="t" r="r" b="b"/>
              <a:pathLst>
                <a:path w="1037" h="959" extrusionOk="0">
                  <a:moveTo>
                    <a:pt x="496" y="1"/>
                  </a:moveTo>
                  <a:cubicBezTo>
                    <a:pt x="403" y="1"/>
                    <a:pt x="308" y="27"/>
                    <a:pt x="222" y="70"/>
                  </a:cubicBezTo>
                  <a:cubicBezTo>
                    <a:pt x="99" y="144"/>
                    <a:pt x="0" y="292"/>
                    <a:pt x="0" y="465"/>
                  </a:cubicBezTo>
                  <a:cubicBezTo>
                    <a:pt x="0" y="532"/>
                    <a:pt x="61" y="600"/>
                    <a:pt x="146" y="611"/>
                  </a:cubicBezTo>
                  <a:lnTo>
                    <a:pt x="146" y="611"/>
                  </a:lnTo>
                  <a:cubicBezTo>
                    <a:pt x="147" y="612"/>
                    <a:pt x="148" y="613"/>
                    <a:pt x="148" y="613"/>
                  </a:cubicBezTo>
                  <a:cubicBezTo>
                    <a:pt x="173" y="663"/>
                    <a:pt x="222" y="712"/>
                    <a:pt x="272" y="761"/>
                  </a:cubicBezTo>
                  <a:cubicBezTo>
                    <a:pt x="370" y="885"/>
                    <a:pt x="494" y="959"/>
                    <a:pt x="642" y="959"/>
                  </a:cubicBezTo>
                  <a:cubicBezTo>
                    <a:pt x="790" y="959"/>
                    <a:pt x="938" y="860"/>
                    <a:pt x="1012" y="712"/>
                  </a:cubicBezTo>
                  <a:cubicBezTo>
                    <a:pt x="1037" y="589"/>
                    <a:pt x="1037" y="440"/>
                    <a:pt x="963" y="317"/>
                  </a:cubicBezTo>
                  <a:cubicBezTo>
                    <a:pt x="889" y="194"/>
                    <a:pt x="790" y="95"/>
                    <a:pt x="691" y="45"/>
                  </a:cubicBezTo>
                  <a:cubicBezTo>
                    <a:pt x="629" y="14"/>
                    <a:pt x="563" y="1"/>
                    <a:pt x="496"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4"/>
            <p:cNvSpPr/>
            <p:nvPr/>
          </p:nvSpPr>
          <p:spPr>
            <a:xfrm>
              <a:off x="5564750" y="3971400"/>
              <a:ext cx="16675" cy="15075"/>
            </a:xfrm>
            <a:custGeom>
              <a:avLst/>
              <a:gdLst/>
              <a:ahLst/>
              <a:cxnLst/>
              <a:rect l="l" t="t" r="r" b="b"/>
              <a:pathLst>
                <a:path w="667" h="603" extrusionOk="0">
                  <a:moveTo>
                    <a:pt x="297" y="1"/>
                  </a:moveTo>
                  <a:cubicBezTo>
                    <a:pt x="264" y="1"/>
                    <a:pt x="232" y="11"/>
                    <a:pt x="200" y="25"/>
                  </a:cubicBezTo>
                  <a:lnTo>
                    <a:pt x="149" y="25"/>
                  </a:lnTo>
                  <a:cubicBezTo>
                    <a:pt x="124" y="25"/>
                    <a:pt x="124" y="50"/>
                    <a:pt x="99" y="50"/>
                  </a:cubicBezTo>
                  <a:cubicBezTo>
                    <a:pt x="99" y="58"/>
                    <a:pt x="96" y="69"/>
                    <a:pt x="93" y="81"/>
                  </a:cubicBezTo>
                  <a:lnTo>
                    <a:pt x="93" y="81"/>
                  </a:lnTo>
                  <a:lnTo>
                    <a:pt x="74" y="99"/>
                  </a:lnTo>
                  <a:cubicBezTo>
                    <a:pt x="50" y="124"/>
                    <a:pt x="25" y="173"/>
                    <a:pt x="0" y="198"/>
                  </a:cubicBezTo>
                  <a:cubicBezTo>
                    <a:pt x="0" y="247"/>
                    <a:pt x="0" y="297"/>
                    <a:pt x="0" y="346"/>
                  </a:cubicBezTo>
                  <a:cubicBezTo>
                    <a:pt x="50" y="445"/>
                    <a:pt x="99" y="519"/>
                    <a:pt x="198" y="544"/>
                  </a:cubicBezTo>
                  <a:cubicBezTo>
                    <a:pt x="211" y="550"/>
                    <a:pt x="225" y="555"/>
                    <a:pt x="239" y="558"/>
                  </a:cubicBezTo>
                  <a:lnTo>
                    <a:pt x="239" y="558"/>
                  </a:lnTo>
                  <a:cubicBezTo>
                    <a:pt x="256" y="570"/>
                    <a:pt x="274" y="582"/>
                    <a:pt x="297" y="593"/>
                  </a:cubicBezTo>
                  <a:cubicBezTo>
                    <a:pt x="317" y="600"/>
                    <a:pt x="338" y="603"/>
                    <a:pt x="361" y="603"/>
                  </a:cubicBezTo>
                  <a:cubicBezTo>
                    <a:pt x="422" y="603"/>
                    <a:pt x="489" y="580"/>
                    <a:pt x="544" y="544"/>
                  </a:cubicBezTo>
                  <a:cubicBezTo>
                    <a:pt x="568" y="519"/>
                    <a:pt x="593" y="494"/>
                    <a:pt x="618" y="445"/>
                  </a:cubicBezTo>
                  <a:cubicBezTo>
                    <a:pt x="642" y="396"/>
                    <a:pt x="667" y="322"/>
                    <a:pt x="642" y="272"/>
                  </a:cubicBezTo>
                  <a:cubicBezTo>
                    <a:pt x="642" y="247"/>
                    <a:pt x="618" y="223"/>
                    <a:pt x="618" y="198"/>
                  </a:cubicBezTo>
                  <a:cubicBezTo>
                    <a:pt x="593" y="173"/>
                    <a:pt x="593" y="149"/>
                    <a:pt x="568" y="124"/>
                  </a:cubicBezTo>
                  <a:cubicBezTo>
                    <a:pt x="544" y="99"/>
                    <a:pt x="519" y="75"/>
                    <a:pt x="469" y="50"/>
                  </a:cubicBezTo>
                  <a:cubicBezTo>
                    <a:pt x="420" y="25"/>
                    <a:pt x="371" y="25"/>
                    <a:pt x="297"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4"/>
            <p:cNvSpPr/>
            <p:nvPr/>
          </p:nvSpPr>
          <p:spPr>
            <a:xfrm>
              <a:off x="5558575" y="4044600"/>
              <a:ext cx="19775" cy="18475"/>
            </a:xfrm>
            <a:custGeom>
              <a:avLst/>
              <a:gdLst/>
              <a:ahLst/>
              <a:cxnLst/>
              <a:rect l="l" t="t" r="r" b="b"/>
              <a:pathLst>
                <a:path w="791" h="739" extrusionOk="0">
                  <a:moveTo>
                    <a:pt x="371" y="307"/>
                  </a:moveTo>
                  <a:lnTo>
                    <a:pt x="346" y="332"/>
                  </a:lnTo>
                  <a:cubicBezTo>
                    <a:pt x="346" y="332"/>
                    <a:pt x="346" y="307"/>
                    <a:pt x="371" y="307"/>
                  </a:cubicBezTo>
                  <a:close/>
                  <a:moveTo>
                    <a:pt x="346" y="356"/>
                  </a:moveTo>
                  <a:cubicBezTo>
                    <a:pt x="346" y="362"/>
                    <a:pt x="346" y="368"/>
                    <a:pt x="346" y="374"/>
                  </a:cubicBezTo>
                  <a:lnTo>
                    <a:pt x="346" y="374"/>
                  </a:lnTo>
                  <a:cubicBezTo>
                    <a:pt x="345" y="375"/>
                    <a:pt x="343" y="376"/>
                    <a:pt x="342" y="376"/>
                  </a:cubicBezTo>
                  <a:lnTo>
                    <a:pt x="342" y="376"/>
                  </a:lnTo>
                  <a:lnTo>
                    <a:pt x="329" y="364"/>
                  </a:lnTo>
                  <a:lnTo>
                    <a:pt x="329" y="364"/>
                  </a:lnTo>
                  <a:cubicBezTo>
                    <a:pt x="332" y="359"/>
                    <a:pt x="338" y="356"/>
                    <a:pt x="346" y="356"/>
                  </a:cubicBezTo>
                  <a:close/>
                  <a:moveTo>
                    <a:pt x="328" y="369"/>
                  </a:moveTo>
                  <a:lnTo>
                    <a:pt x="328" y="369"/>
                  </a:lnTo>
                  <a:lnTo>
                    <a:pt x="328" y="369"/>
                  </a:lnTo>
                  <a:cubicBezTo>
                    <a:pt x="329" y="372"/>
                    <a:pt x="330" y="374"/>
                    <a:pt x="331" y="376"/>
                  </a:cubicBezTo>
                  <a:lnTo>
                    <a:pt x="331" y="376"/>
                  </a:lnTo>
                  <a:lnTo>
                    <a:pt x="333" y="379"/>
                  </a:lnTo>
                  <a:lnTo>
                    <a:pt x="333" y="379"/>
                  </a:lnTo>
                  <a:cubicBezTo>
                    <a:pt x="333" y="379"/>
                    <a:pt x="333" y="379"/>
                    <a:pt x="332" y="379"/>
                  </a:cubicBezTo>
                  <a:lnTo>
                    <a:pt x="332" y="379"/>
                  </a:lnTo>
                  <a:cubicBezTo>
                    <a:pt x="331" y="378"/>
                    <a:pt x="329" y="376"/>
                    <a:pt x="328" y="374"/>
                  </a:cubicBezTo>
                  <a:lnTo>
                    <a:pt x="328" y="374"/>
                  </a:lnTo>
                  <a:cubicBezTo>
                    <a:pt x="328" y="372"/>
                    <a:pt x="328" y="371"/>
                    <a:pt x="328" y="369"/>
                  </a:cubicBezTo>
                  <a:close/>
                  <a:moveTo>
                    <a:pt x="321" y="406"/>
                  </a:moveTo>
                  <a:lnTo>
                    <a:pt x="331" y="424"/>
                  </a:lnTo>
                  <a:lnTo>
                    <a:pt x="331" y="424"/>
                  </a:lnTo>
                  <a:cubicBezTo>
                    <a:pt x="325" y="421"/>
                    <a:pt x="321" y="415"/>
                    <a:pt x="321" y="406"/>
                  </a:cubicBezTo>
                  <a:close/>
                  <a:moveTo>
                    <a:pt x="304" y="0"/>
                  </a:moveTo>
                  <a:cubicBezTo>
                    <a:pt x="278" y="0"/>
                    <a:pt x="252" y="3"/>
                    <a:pt x="223" y="11"/>
                  </a:cubicBezTo>
                  <a:cubicBezTo>
                    <a:pt x="99" y="60"/>
                    <a:pt x="1" y="208"/>
                    <a:pt x="1" y="356"/>
                  </a:cubicBezTo>
                  <a:cubicBezTo>
                    <a:pt x="1" y="371"/>
                    <a:pt x="1" y="385"/>
                    <a:pt x="3" y="399"/>
                  </a:cubicBezTo>
                  <a:lnTo>
                    <a:pt x="3" y="399"/>
                  </a:lnTo>
                  <a:cubicBezTo>
                    <a:pt x="1" y="410"/>
                    <a:pt x="1" y="420"/>
                    <a:pt x="1" y="430"/>
                  </a:cubicBezTo>
                  <a:cubicBezTo>
                    <a:pt x="1" y="529"/>
                    <a:pt x="50" y="628"/>
                    <a:pt x="149" y="677"/>
                  </a:cubicBezTo>
                  <a:cubicBezTo>
                    <a:pt x="200" y="718"/>
                    <a:pt x="265" y="738"/>
                    <a:pt x="331" y="738"/>
                  </a:cubicBezTo>
                  <a:cubicBezTo>
                    <a:pt x="384" y="738"/>
                    <a:pt x="438" y="726"/>
                    <a:pt x="488" y="702"/>
                  </a:cubicBezTo>
                  <a:lnTo>
                    <a:pt x="568" y="702"/>
                  </a:lnTo>
                  <a:cubicBezTo>
                    <a:pt x="642" y="677"/>
                    <a:pt x="716" y="628"/>
                    <a:pt x="741" y="554"/>
                  </a:cubicBezTo>
                  <a:cubicBezTo>
                    <a:pt x="791" y="480"/>
                    <a:pt x="791" y="381"/>
                    <a:pt x="741" y="282"/>
                  </a:cubicBezTo>
                  <a:cubicBezTo>
                    <a:pt x="725" y="250"/>
                    <a:pt x="689" y="208"/>
                    <a:pt x="638" y="176"/>
                  </a:cubicBezTo>
                  <a:lnTo>
                    <a:pt x="638" y="176"/>
                  </a:lnTo>
                  <a:cubicBezTo>
                    <a:pt x="610" y="126"/>
                    <a:pt x="541" y="59"/>
                    <a:pt x="494" y="35"/>
                  </a:cubicBezTo>
                  <a:cubicBezTo>
                    <a:pt x="424" y="18"/>
                    <a:pt x="367" y="0"/>
                    <a:pt x="30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4"/>
            <p:cNvSpPr/>
            <p:nvPr/>
          </p:nvSpPr>
          <p:spPr>
            <a:xfrm>
              <a:off x="5488825" y="4075100"/>
              <a:ext cx="25325" cy="23725"/>
            </a:xfrm>
            <a:custGeom>
              <a:avLst/>
              <a:gdLst/>
              <a:ahLst/>
              <a:cxnLst/>
              <a:rect l="l" t="t" r="r" b="b"/>
              <a:pathLst>
                <a:path w="1013" h="949" extrusionOk="0">
                  <a:moveTo>
                    <a:pt x="445" y="0"/>
                  </a:moveTo>
                  <a:cubicBezTo>
                    <a:pt x="375" y="0"/>
                    <a:pt x="305" y="22"/>
                    <a:pt x="277" y="108"/>
                  </a:cubicBezTo>
                  <a:lnTo>
                    <a:pt x="277" y="108"/>
                  </a:lnTo>
                  <a:cubicBezTo>
                    <a:pt x="257" y="110"/>
                    <a:pt x="239" y="116"/>
                    <a:pt x="223" y="124"/>
                  </a:cubicBezTo>
                  <a:cubicBezTo>
                    <a:pt x="212" y="135"/>
                    <a:pt x="202" y="146"/>
                    <a:pt x="193" y="157"/>
                  </a:cubicBezTo>
                  <a:lnTo>
                    <a:pt x="193" y="157"/>
                  </a:lnTo>
                  <a:cubicBezTo>
                    <a:pt x="114" y="188"/>
                    <a:pt x="54" y="251"/>
                    <a:pt x="25" y="321"/>
                  </a:cubicBezTo>
                  <a:cubicBezTo>
                    <a:pt x="1" y="346"/>
                    <a:pt x="1" y="371"/>
                    <a:pt x="25" y="395"/>
                  </a:cubicBezTo>
                  <a:cubicBezTo>
                    <a:pt x="25" y="445"/>
                    <a:pt x="25" y="494"/>
                    <a:pt x="75" y="519"/>
                  </a:cubicBezTo>
                  <a:cubicBezTo>
                    <a:pt x="99" y="543"/>
                    <a:pt x="124" y="568"/>
                    <a:pt x="149" y="593"/>
                  </a:cubicBezTo>
                  <a:cubicBezTo>
                    <a:pt x="161" y="605"/>
                    <a:pt x="174" y="616"/>
                    <a:pt x="188" y="628"/>
                  </a:cubicBezTo>
                  <a:lnTo>
                    <a:pt x="188" y="628"/>
                  </a:lnTo>
                  <a:cubicBezTo>
                    <a:pt x="197" y="647"/>
                    <a:pt x="210" y="666"/>
                    <a:pt x="223" y="692"/>
                  </a:cubicBezTo>
                  <a:cubicBezTo>
                    <a:pt x="272" y="766"/>
                    <a:pt x="346" y="840"/>
                    <a:pt x="445" y="889"/>
                  </a:cubicBezTo>
                  <a:cubicBezTo>
                    <a:pt x="481" y="907"/>
                    <a:pt x="517" y="918"/>
                    <a:pt x="552" y="923"/>
                  </a:cubicBezTo>
                  <a:lnTo>
                    <a:pt x="552" y="923"/>
                  </a:lnTo>
                  <a:cubicBezTo>
                    <a:pt x="566" y="929"/>
                    <a:pt x="579" y="934"/>
                    <a:pt x="593" y="938"/>
                  </a:cubicBezTo>
                  <a:cubicBezTo>
                    <a:pt x="615" y="946"/>
                    <a:pt x="639" y="949"/>
                    <a:pt x="663" y="949"/>
                  </a:cubicBezTo>
                  <a:cubicBezTo>
                    <a:pt x="723" y="949"/>
                    <a:pt x="788" y="931"/>
                    <a:pt x="840" y="914"/>
                  </a:cubicBezTo>
                  <a:cubicBezTo>
                    <a:pt x="914" y="864"/>
                    <a:pt x="964" y="790"/>
                    <a:pt x="988" y="716"/>
                  </a:cubicBezTo>
                  <a:cubicBezTo>
                    <a:pt x="1013" y="543"/>
                    <a:pt x="964" y="395"/>
                    <a:pt x="840" y="297"/>
                  </a:cubicBezTo>
                  <a:cubicBezTo>
                    <a:pt x="764" y="236"/>
                    <a:pt x="670" y="194"/>
                    <a:pt x="574" y="171"/>
                  </a:cubicBezTo>
                  <a:lnTo>
                    <a:pt x="574" y="171"/>
                  </a:lnTo>
                  <a:cubicBezTo>
                    <a:pt x="581" y="101"/>
                    <a:pt x="532" y="22"/>
                    <a:pt x="44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4"/>
            <p:cNvSpPr/>
            <p:nvPr/>
          </p:nvSpPr>
          <p:spPr>
            <a:xfrm>
              <a:off x="5438225" y="4049575"/>
              <a:ext cx="29650" cy="28775"/>
            </a:xfrm>
            <a:custGeom>
              <a:avLst/>
              <a:gdLst/>
              <a:ahLst/>
              <a:cxnLst/>
              <a:rect l="l" t="t" r="r" b="b"/>
              <a:pathLst>
                <a:path w="1186" h="1151" extrusionOk="0">
                  <a:moveTo>
                    <a:pt x="475" y="0"/>
                  </a:moveTo>
                  <a:cubicBezTo>
                    <a:pt x="440" y="0"/>
                    <a:pt x="405" y="3"/>
                    <a:pt x="370" y="9"/>
                  </a:cubicBezTo>
                  <a:cubicBezTo>
                    <a:pt x="258" y="54"/>
                    <a:pt x="165" y="161"/>
                    <a:pt x="132" y="293"/>
                  </a:cubicBezTo>
                  <a:lnTo>
                    <a:pt x="132" y="293"/>
                  </a:lnTo>
                  <a:cubicBezTo>
                    <a:pt x="127" y="297"/>
                    <a:pt x="122" y="301"/>
                    <a:pt x="117" y="306"/>
                  </a:cubicBezTo>
                  <a:lnTo>
                    <a:pt x="117" y="306"/>
                  </a:lnTo>
                  <a:cubicBezTo>
                    <a:pt x="47" y="311"/>
                    <a:pt x="1" y="406"/>
                    <a:pt x="25" y="478"/>
                  </a:cubicBezTo>
                  <a:cubicBezTo>
                    <a:pt x="27" y="485"/>
                    <a:pt x="30" y="492"/>
                    <a:pt x="33" y="498"/>
                  </a:cubicBezTo>
                  <a:lnTo>
                    <a:pt x="33" y="498"/>
                  </a:lnTo>
                  <a:cubicBezTo>
                    <a:pt x="23" y="606"/>
                    <a:pt x="56" y="714"/>
                    <a:pt x="124" y="799"/>
                  </a:cubicBezTo>
                  <a:cubicBezTo>
                    <a:pt x="173" y="923"/>
                    <a:pt x="272" y="1021"/>
                    <a:pt x="370" y="1095"/>
                  </a:cubicBezTo>
                  <a:cubicBezTo>
                    <a:pt x="420" y="1132"/>
                    <a:pt x="482" y="1151"/>
                    <a:pt x="546" y="1151"/>
                  </a:cubicBezTo>
                  <a:cubicBezTo>
                    <a:pt x="599" y="1151"/>
                    <a:pt x="654" y="1139"/>
                    <a:pt x="706" y="1114"/>
                  </a:cubicBezTo>
                  <a:lnTo>
                    <a:pt x="706" y="1114"/>
                  </a:lnTo>
                  <a:cubicBezTo>
                    <a:pt x="751" y="1110"/>
                    <a:pt x="797" y="1096"/>
                    <a:pt x="840" y="1071"/>
                  </a:cubicBezTo>
                  <a:cubicBezTo>
                    <a:pt x="916" y="1025"/>
                    <a:pt x="963" y="951"/>
                    <a:pt x="978" y="867"/>
                  </a:cubicBezTo>
                  <a:lnTo>
                    <a:pt x="978" y="867"/>
                  </a:lnTo>
                  <a:cubicBezTo>
                    <a:pt x="1037" y="838"/>
                    <a:pt x="1092" y="791"/>
                    <a:pt x="1136" y="725"/>
                  </a:cubicBezTo>
                  <a:cubicBezTo>
                    <a:pt x="1185" y="602"/>
                    <a:pt x="1185" y="453"/>
                    <a:pt x="1111" y="355"/>
                  </a:cubicBezTo>
                  <a:cubicBezTo>
                    <a:pt x="1012" y="231"/>
                    <a:pt x="914" y="157"/>
                    <a:pt x="790" y="108"/>
                  </a:cubicBezTo>
                  <a:cubicBezTo>
                    <a:pt x="696" y="32"/>
                    <a:pt x="587" y="0"/>
                    <a:pt x="47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4"/>
            <p:cNvSpPr/>
            <p:nvPr/>
          </p:nvSpPr>
          <p:spPr>
            <a:xfrm>
              <a:off x="5385800" y="4010275"/>
              <a:ext cx="32700" cy="25950"/>
            </a:xfrm>
            <a:custGeom>
              <a:avLst/>
              <a:gdLst/>
              <a:ahLst/>
              <a:cxnLst/>
              <a:rect l="l" t="t" r="r" b="b"/>
              <a:pathLst>
                <a:path w="1308" h="1038" extrusionOk="0">
                  <a:moveTo>
                    <a:pt x="690" y="1"/>
                  </a:moveTo>
                  <a:cubicBezTo>
                    <a:pt x="537" y="1"/>
                    <a:pt x="384" y="48"/>
                    <a:pt x="247" y="133"/>
                  </a:cubicBezTo>
                  <a:lnTo>
                    <a:pt x="247" y="133"/>
                  </a:lnTo>
                  <a:cubicBezTo>
                    <a:pt x="214" y="135"/>
                    <a:pt x="180" y="141"/>
                    <a:pt x="147" y="149"/>
                  </a:cubicBezTo>
                  <a:cubicBezTo>
                    <a:pt x="87" y="169"/>
                    <a:pt x="44" y="237"/>
                    <a:pt x="42" y="301"/>
                  </a:cubicBezTo>
                  <a:lnTo>
                    <a:pt x="42" y="301"/>
                  </a:lnTo>
                  <a:cubicBezTo>
                    <a:pt x="1" y="354"/>
                    <a:pt x="11" y="429"/>
                    <a:pt x="73" y="470"/>
                  </a:cubicBezTo>
                  <a:cubicBezTo>
                    <a:pt x="80" y="482"/>
                    <a:pt x="89" y="492"/>
                    <a:pt x="99" y="500"/>
                  </a:cubicBezTo>
                  <a:lnTo>
                    <a:pt x="99" y="500"/>
                  </a:lnTo>
                  <a:cubicBezTo>
                    <a:pt x="133" y="557"/>
                    <a:pt x="178" y="605"/>
                    <a:pt x="231" y="641"/>
                  </a:cubicBezTo>
                  <a:lnTo>
                    <a:pt x="231" y="641"/>
                  </a:lnTo>
                  <a:cubicBezTo>
                    <a:pt x="228" y="649"/>
                    <a:pt x="224" y="658"/>
                    <a:pt x="221" y="668"/>
                  </a:cubicBezTo>
                  <a:cubicBezTo>
                    <a:pt x="196" y="742"/>
                    <a:pt x="221" y="791"/>
                    <a:pt x="295" y="840"/>
                  </a:cubicBezTo>
                  <a:cubicBezTo>
                    <a:pt x="443" y="964"/>
                    <a:pt x="616" y="1013"/>
                    <a:pt x="813" y="1038"/>
                  </a:cubicBezTo>
                  <a:cubicBezTo>
                    <a:pt x="1011" y="1038"/>
                    <a:pt x="1184" y="914"/>
                    <a:pt x="1258" y="717"/>
                  </a:cubicBezTo>
                  <a:cubicBezTo>
                    <a:pt x="1307" y="569"/>
                    <a:pt x="1258" y="396"/>
                    <a:pt x="1159" y="248"/>
                  </a:cubicBezTo>
                  <a:cubicBezTo>
                    <a:pt x="1060" y="100"/>
                    <a:pt x="887" y="1"/>
                    <a:pt x="69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4"/>
            <p:cNvSpPr/>
            <p:nvPr/>
          </p:nvSpPr>
          <p:spPr>
            <a:xfrm>
              <a:off x="5361950" y="3969550"/>
              <a:ext cx="21350" cy="23950"/>
            </a:xfrm>
            <a:custGeom>
              <a:avLst/>
              <a:gdLst/>
              <a:ahLst/>
              <a:cxnLst/>
              <a:rect l="l" t="t" r="r" b="b"/>
              <a:pathLst>
                <a:path w="854" h="958" extrusionOk="0">
                  <a:moveTo>
                    <a:pt x="421" y="0"/>
                  </a:moveTo>
                  <a:cubicBezTo>
                    <a:pt x="377" y="0"/>
                    <a:pt x="331" y="8"/>
                    <a:pt x="286" y="25"/>
                  </a:cubicBezTo>
                  <a:cubicBezTo>
                    <a:pt x="187" y="50"/>
                    <a:pt x="113" y="149"/>
                    <a:pt x="64" y="247"/>
                  </a:cubicBezTo>
                  <a:cubicBezTo>
                    <a:pt x="39" y="321"/>
                    <a:pt x="39" y="420"/>
                    <a:pt x="39" y="494"/>
                  </a:cubicBezTo>
                  <a:cubicBezTo>
                    <a:pt x="0" y="689"/>
                    <a:pt x="161" y="853"/>
                    <a:pt x="340" y="853"/>
                  </a:cubicBezTo>
                  <a:cubicBezTo>
                    <a:pt x="359" y="853"/>
                    <a:pt x="378" y="851"/>
                    <a:pt x="397" y="847"/>
                  </a:cubicBezTo>
                  <a:lnTo>
                    <a:pt x="397" y="847"/>
                  </a:lnTo>
                  <a:cubicBezTo>
                    <a:pt x="448" y="882"/>
                    <a:pt x="505" y="912"/>
                    <a:pt x="558" y="939"/>
                  </a:cubicBezTo>
                  <a:cubicBezTo>
                    <a:pt x="570" y="951"/>
                    <a:pt x="588" y="957"/>
                    <a:pt x="610" y="957"/>
                  </a:cubicBezTo>
                  <a:cubicBezTo>
                    <a:pt x="632" y="957"/>
                    <a:pt x="656" y="951"/>
                    <a:pt x="681" y="939"/>
                  </a:cubicBezTo>
                  <a:cubicBezTo>
                    <a:pt x="730" y="914"/>
                    <a:pt x="755" y="889"/>
                    <a:pt x="780" y="840"/>
                  </a:cubicBezTo>
                  <a:cubicBezTo>
                    <a:pt x="854" y="642"/>
                    <a:pt x="854" y="420"/>
                    <a:pt x="780" y="223"/>
                  </a:cubicBezTo>
                  <a:cubicBezTo>
                    <a:pt x="704" y="90"/>
                    <a:pt x="569" y="0"/>
                    <a:pt x="421"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4"/>
            <p:cNvSpPr/>
            <p:nvPr/>
          </p:nvSpPr>
          <p:spPr>
            <a:xfrm>
              <a:off x="5310450" y="3999775"/>
              <a:ext cx="27175" cy="28850"/>
            </a:xfrm>
            <a:custGeom>
              <a:avLst/>
              <a:gdLst/>
              <a:ahLst/>
              <a:cxnLst/>
              <a:rect l="l" t="t" r="r" b="b"/>
              <a:pathLst>
                <a:path w="1087" h="1154" extrusionOk="0">
                  <a:moveTo>
                    <a:pt x="452" y="0"/>
                  </a:moveTo>
                  <a:cubicBezTo>
                    <a:pt x="411" y="0"/>
                    <a:pt x="364" y="22"/>
                    <a:pt x="332" y="61"/>
                  </a:cubicBezTo>
                  <a:lnTo>
                    <a:pt x="332" y="61"/>
                  </a:lnTo>
                  <a:cubicBezTo>
                    <a:pt x="233" y="95"/>
                    <a:pt x="146" y="167"/>
                    <a:pt x="99" y="273"/>
                  </a:cubicBezTo>
                  <a:cubicBezTo>
                    <a:pt x="25" y="372"/>
                    <a:pt x="1" y="495"/>
                    <a:pt x="1" y="618"/>
                  </a:cubicBezTo>
                  <a:cubicBezTo>
                    <a:pt x="25" y="742"/>
                    <a:pt x="25" y="841"/>
                    <a:pt x="75" y="964"/>
                  </a:cubicBezTo>
                  <a:cubicBezTo>
                    <a:pt x="99" y="1038"/>
                    <a:pt x="124" y="1088"/>
                    <a:pt x="198" y="1112"/>
                  </a:cubicBezTo>
                  <a:cubicBezTo>
                    <a:pt x="241" y="1141"/>
                    <a:pt x="285" y="1153"/>
                    <a:pt x="328" y="1153"/>
                  </a:cubicBezTo>
                  <a:cubicBezTo>
                    <a:pt x="359" y="1153"/>
                    <a:pt x="390" y="1147"/>
                    <a:pt x="420" y="1137"/>
                  </a:cubicBezTo>
                  <a:cubicBezTo>
                    <a:pt x="510" y="1119"/>
                    <a:pt x="586" y="1088"/>
                    <a:pt x="659" y="1035"/>
                  </a:cubicBezTo>
                  <a:lnTo>
                    <a:pt x="659" y="1035"/>
                  </a:lnTo>
                  <a:cubicBezTo>
                    <a:pt x="662" y="1036"/>
                    <a:pt x="664" y="1037"/>
                    <a:pt x="667" y="1038"/>
                  </a:cubicBezTo>
                  <a:cubicBezTo>
                    <a:pt x="741" y="1038"/>
                    <a:pt x="815" y="1014"/>
                    <a:pt x="840" y="964"/>
                  </a:cubicBezTo>
                  <a:cubicBezTo>
                    <a:pt x="1013" y="791"/>
                    <a:pt x="1087" y="544"/>
                    <a:pt x="988" y="298"/>
                  </a:cubicBezTo>
                  <a:cubicBezTo>
                    <a:pt x="939" y="199"/>
                    <a:pt x="865" y="125"/>
                    <a:pt x="741" y="100"/>
                  </a:cubicBezTo>
                  <a:cubicBezTo>
                    <a:pt x="718" y="94"/>
                    <a:pt x="693" y="91"/>
                    <a:pt x="668" y="91"/>
                  </a:cubicBezTo>
                  <a:cubicBezTo>
                    <a:pt x="663" y="91"/>
                    <a:pt x="658" y="91"/>
                    <a:pt x="653" y="91"/>
                  </a:cubicBezTo>
                  <a:lnTo>
                    <a:pt x="653" y="91"/>
                  </a:lnTo>
                  <a:cubicBezTo>
                    <a:pt x="624" y="75"/>
                    <a:pt x="594" y="63"/>
                    <a:pt x="563" y="54"/>
                  </a:cubicBezTo>
                  <a:lnTo>
                    <a:pt x="563" y="54"/>
                  </a:lnTo>
                  <a:cubicBezTo>
                    <a:pt x="551" y="42"/>
                    <a:pt x="536" y="32"/>
                    <a:pt x="519" y="26"/>
                  </a:cubicBezTo>
                  <a:cubicBezTo>
                    <a:pt x="502" y="8"/>
                    <a:pt x="478" y="0"/>
                    <a:pt x="452"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4"/>
            <p:cNvSpPr/>
            <p:nvPr/>
          </p:nvSpPr>
          <p:spPr>
            <a:xfrm>
              <a:off x="5360000" y="4060225"/>
              <a:ext cx="30725" cy="25075"/>
            </a:xfrm>
            <a:custGeom>
              <a:avLst/>
              <a:gdLst/>
              <a:ahLst/>
              <a:cxnLst/>
              <a:rect l="l" t="t" r="r" b="b"/>
              <a:pathLst>
                <a:path w="1229" h="1003" extrusionOk="0">
                  <a:moveTo>
                    <a:pt x="474" y="1"/>
                  </a:moveTo>
                  <a:cubicBezTo>
                    <a:pt x="416" y="1"/>
                    <a:pt x="360" y="22"/>
                    <a:pt x="315" y="52"/>
                  </a:cubicBezTo>
                  <a:cubicBezTo>
                    <a:pt x="219" y="110"/>
                    <a:pt x="168" y="197"/>
                    <a:pt x="161" y="290"/>
                  </a:cubicBezTo>
                  <a:lnTo>
                    <a:pt x="161" y="290"/>
                  </a:lnTo>
                  <a:cubicBezTo>
                    <a:pt x="150" y="298"/>
                    <a:pt x="139" y="307"/>
                    <a:pt x="129" y="315"/>
                  </a:cubicBezTo>
                  <a:lnTo>
                    <a:pt x="129" y="315"/>
                  </a:lnTo>
                  <a:cubicBezTo>
                    <a:pt x="125" y="318"/>
                    <a:pt x="121" y="321"/>
                    <a:pt x="117" y="324"/>
                  </a:cubicBezTo>
                  <a:cubicBezTo>
                    <a:pt x="114" y="327"/>
                    <a:pt x="110" y="331"/>
                    <a:pt x="107" y="334"/>
                  </a:cubicBezTo>
                  <a:lnTo>
                    <a:pt x="107" y="334"/>
                  </a:lnTo>
                  <a:cubicBezTo>
                    <a:pt x="102" y="339"/>
                    <a:pt x="97" y="344"/>
                    <a:pt x="92" y="348"/>
                  </a:cubicBezTo>
                  <a:cubicBezTo>
                    <a:pt x="88" y="355"/>
                    <a:pt x="84" y="362"/>
                    <a:pt x="80" y="369"/>
                  </a:cubicBezTo>
                  <a:lnTo>
                    <a:pt x="80" y="369"/>
                  </a:lnTo>
                  <a:cubicBezTo>
                    <a:pt x="1" y="492"/>
                    <a:pt x="33" y="656"/>
                    <a:pt x="142" y="743"/>
                  </a:cubicBezTo>
                  <a:cubicBezTo>
                    <a:pt x="305" y="907"/>
                    <a:pt x="503" y="1003"/>
                    <a:pt x="720" y="1003"/>
                  </a:cubicBezTo>
                  <a:cubicBezTo>
                    <a:pt x="765" y="1003"/>
                    <a:pt x="811" y="999"/>
                    <a:pt x="858" y="990"/>
                  </a:cubicBezTo>
                  <a:cubicBezTo>
                    <a:pt x="981" y="966"/>
                    <a:pt x="1080" y="892"/>
                    <a:pt x="1154" y="793"/>
                  </a:cubicBezTo>
                  <a:cubicBezTo>
                    <a:pt x="1228" y="669"/>
                    <a:pt x="1228" y="521"/>
                    <a:pt x="1154" y="422"/>
                  </a:cubicBezTo>
                  <a:cubicBezTo>
                    <a:pt x="1080" y="299"/>
                    <a:pt x="957" y="200"/>
                    <a:pt x="808" y="176"/>
                  </a:cubicBezTo>
                  <a:cubicBezTo>
                    <a:pt x="806" y="175"/>
                    <a:pt x="804" y="175"/>
                    <a:pt x="802" y="175"/>
                  </a:cubicBezTo>
                  <a:lnTo>
                    <a:pt x="802" y="175"/>
                  </a:lnTo>
                  <a:cubicBezTo>
                    <a:pt x="749" y="101"/>
                    <a:pt x="667" y="48"/>
                    <a:pt x="586" y="27"/>
                  </a:cubicBezTo>
                  <a:cubicBezTo>
                    <a:pt x="548" y="9"/>
                    <a:pt x="511" y="1"/>
                    <a:pt x="47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4"/>
            <p:cNvSpPr/>
            <p:nvPr/>
          </p:nvSpPr>
          <p:spPr>
            <a:xfrm>
              <a:off x="5417225" y="4121850"/>
              <a:ext cx="34100" cy="33500"/>
            </a:xfrm>
            <a:custGeom>
              <a:avLst/>
              <a:gdLst/>
              <a:ahLst/>
              <a:cxnLst/>
              <a:rect l="l" t="t" r="r" b="b"/>
              <a:pathLst>
                <a:path w="1364" h="1340" extrusionOk="0">
                  <a:moveTo>
                    <a:pt x="637" y="0"/>
                  </a:moveTo>
                  <a:cubicBezTo>
                    <a:pt x="614" y="0"/>
                    <a:pt x="591" y="2"/>
                    <a:pt x="569" y="7"/>
                  </a:cubicBezTo>
                  <a:cubicBezTo>
                    <a:pt x="470" y="7"/>
                    <a:pt x="396" y="31"/>
                    <a:pt x="297" y="56"/>
                  </a:cubicBezTo>
                  <a:cubicBezTo>
                    <a:pt x="248" y="105"/>
                    <a:pt x="198" y="130"/>
                    <a:pt x="149" y="179"/>
                  </a:cubicBezTo>
                  <a:cubicBezTo>
                    <a:pt x="57" y="271"/>
                    <a:pt x="34" y="404"/>
                    <a:pt x="78" y="517"/>
                  </a:cubicBezTo>
                  <a:lnTo>
                    <a:pt x="78" y="517"/>
                  </a:lnTo>
                  <a:cubicBezTo>
                    <a:pt x="21" y="570"/>
                    <a:pt x="1" y="659"/>
                    <a:pt x="1" y="747"/>
                  </a:cubicBezTo>
                  <a:cubicBezTo>
                    <a:pt x="1" y="797"/>
                    <a:pt x="25" y="821"/>
                    <a:pt x="50" y="871"/>
                  </a:cubicBezTo>
                  <a:cubicBezTo>
                    <a:pt x="75" y="895"/>
                    <a:pt x="99" y="945"/>
                    <a:pt x="149" y="970"/>
                  </a:cubicBezTo>
                  <a:cubicBezTo>
                    <a:pt x="210" y="1019"/>
                    <a:pt x="278" y="1062"/>
                    <a:pt x="348" y="1095"/>
                  </a:cubicBezTo>
                  <a:lnTo>
                    <a:pt x="348" y="1095"/>
                  </a:lnTo>
                  <a:cubicBezTo>
                    <a:pt x="447" y="1242"/>
                    <a:pt x="619" y="1340"/>
                    <a:pt x="791" y="1340"/>
                  </a:cubicBezTo>
                  <a:cubicBezTo>
                    <a:pt x="962" y="1328"/>
                    <a:pt x="1109" y="1255"/>
                    <a:pt x="1210" y="1143"/>
                  </a:cubicBezTo>
                  <a:lnTo>
                    <a:pt x="1210" y="1143"/>
                  </a:lnTo>
                  <a:cubicBezTo>
                    <a:pt x="1248" y="1117"/>
                    <a:pt x="1282" y="1084"/>
                    <a:pt x="1309" y="1044"/>
                  </a:cubicBezTo>
                  <a:cubicBezTo>
                    <a:pt x="1327" y="991"/>
                    <a:pt x="1344" y="939"/>
                    <a:pt x="1344" y="887"/>
                  </a:cubicBezTo>
                  <a:lnTo>
                    <a:pt x="1344" y="887"/>
                  </a:lnTo>
                  <a:cubicBezTo>
                    <a:pt x="1358" y="828"/>
                    <a:pt x="1363" y="764"/>
                    <a:pt x="1359" y="698"/>
                  </a:cubicBezTo>
                  <a:cubicBezTo>
                    <a:pt x="1334" y="426"/>
                    <a:pt x="1186" y="204"/>
                    <a:pt x="939" y="81"/>
                  </a:cubicBezTo>
                  <a:cubicBezTo>
                    <a:pt x="838" y="40"/>
                    <a:pt x="737" y="0"/>
                    <a:pt x="637"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4"/>
            <p:cNvSpPr/>
            <p:nvPr/>
          </p:nvSpPr>
          <p:spPr>
            <a:xfrm>
              <a:off x="5331350" y="4114725"/>
              <a:ext cx="29750" cy="33650"/>
            </a:xfrm>
            <a:custGeom>
              <a:avLst/>
              <a:gdLst/>
              <a:ahLst/>
              <a:cxnLst/>
              <a:rect l="l" t="t" r="r" b="b"/>
              <a:pathLst>
                <a:path w="1190" h="1346" extrusionOk="0">
                  <a:moveTo>
                    <a:pt x="703" y="636"/>
                  </a:moveTo>
                  <a:lnTo>
                    <a:pt x="703" y="637"/>
                  </a:lnTo>
                  <a:lnTo>
                    <a:pt x="703" y="637"/>
                  </a:lnTo>
                  <a:lnTo>
                    <a:pt x="701" y="641"/>
                  </a:lnTo>
                  <a:lnTo>
                    <a:pt x="701" y="641"/>
                  </a:lnTo>
                  <a:cubicBezTo>
                    <a:pt x="702" y="639"/>
                    <a:pt x="702" y="638"/>
                    <a:pt x="703" y="636"/>
                  </a:cubicBezTo>
                  <a:close/>
                  <a:moveTo>
                    <a:pt x="473" y="0"/>
                  </a:moveTo>
                  <a:cubicBezTo>
                    <a:pt x="432" y="0"/>
                    <a:pt x="391" y="6"/>
                    <a:pt x="350" y="20"/>
                  </a:cubicBezTo>
                  <a:cubicBezTo>
                    <a:pt x="201" y="45"/>
                    <a:pt x="78" y="168"/>
                    <a:pt x="53" y="316"/>
                  </a:cubicBezTo>
                  <a:cubicBezTo>
                    <a:pt x="0" y="493"/>
                    <a:pt x="36" y="682"/>
                    <a:pt x="133" y="830"/>
                  </a:cubicBezTo>
                  <a:lnTo>
                    <a:pt x="133" y="830"/>
                  </a:lnTo>
                  <a:cubicBezTo>
                    <a:pt x="159" y="925"/>
                    <a:pt x="206" y="1037"/>
                    <a:pt x="276" y="1106"/>
                  </a:cubicBezTo>
                  <a:cubicBezTo>
                    <a:pt x="300" y="1131"/>
                    <a:pt x="325" y="1156"/>
                    <a:pt x="350" y="1180"/>
                  </a:cubicBezTo>
                  <a:cubicBezTo>
                    <a:pt x="399" y="1230"/>
                    <a:pt x="448" y="1279"/>
                    <a:pt x="498" y="1304"/>
                  </a:cubicBezTo>
                  <a:cubicBezTo>
                    <a:pt x="563" y="1332"/>
                    <a:pt x="631" y="1346"/>
                    <a:pt x="699" y="1346"/>
                  </a:cubicBezTo>
                  <a:cubicBezTo>
                    <a:pt x="812" y="1346"/>
                    <a:pt x="924" y="1307"/>
                    <a:pt x="1016" y="1230"/>
                  </a:cubicBezTo>
                  <a:cubicBezTo>
                    <a:pt x="1090" y="1156"/>
                    <a:pt x="1164" y="1057"/>
                    <a:pt x="1164" y="934"/>
                  </a:cubicBezTo>
                  <a:cubicBezTo>
                    <a:pt x="1189" y="835"/>
                    <a:pt x="1189" y="711"/>
                    <a:pt x="1140" y="588"/>
                  </a:cubicBezTo>
                  <a:cubicBezTo>
                    <a:pt x="1115" y="489"/>
                    <a:pt x="1041" y="390"/>
                    <a:pt x="967" y="292"/>
                  </a:cubicBezTo>
                  <a:cubicBezTo>
                    <a:pt x="963" y="286"/>
                    <a:pt x="959" y="280"/>
                    <a:pt x="954" y="274"/>
                  </a:cubicBezTo>
                  <a:lnTo>
                    <a:pt x="954" y="274"/>
                  </a:lnTo>
                  <a:cubicBezTo>
                    <a:pt x="942" y="230"/>
                    <a:pt x="922" y="187"/>
                    <a:pt x="893" y="144"/>
                  </a:cubicBezTo>
                  <a:lnTo>
                    <a:pt x="819" y="94"/>
                  </a:lnTo>
                  <a:cubicBezTo>
                    <a:pt x="789" y="79"/>
                    <a:pt x="758" y="73"/>
                    <a:pt x="728" y="71"/>
                  </a:cubicBezTo>
                  <a:lnTo>
                    <a:pt x="728" y="71"/>
                  </a:lnTo>
                  <a:cubicBezTo>
                    <a:pt x="649" y="29"/>
                    <a:pt x="563" y="0"/>
                    <a:pt x="473"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4"/>
            <p:cNvSpPr/>
            <p:nvPr/>
          </p:nvSpPr>
          <p:spPr>
            <a:xfrm>
              <a:off x="5282175" y="4068300"/>
              <a:ext cx="25225" cy="25325"/>
            </a:xfrm>
            <a:custGeom>
              <a:avLst/>
              <a:gdLst/>
              <a:ahLst/>
              <a:cxnLst/>
              <a:rect l="l" t="t" r="r" b="b"/>
              <a:pathLst>
                <a:path w="1009" h="1013" extrusionOk="0">
                  <a:moveTo>
                    <a:pt x="621" y="366"/>
                  </a:moveTo>
                  <a:lnTo>
                    <a:pt x="638" y="371"/>
                  </a:lnTo>
                  <a:cubicBezTo>
                    <a:pt x="632" y="371"/>
                    <a:pt x="627" y="370"/>
                    <a:pt x="624" y="367"/>
                  </a:cubicBezTo>
                  <a:lnTo>
                    <a:pt x="624" y="367"/>
                  </a:lnTo>
                  <a:cubicBezTo>
                    <a:pt x="623" y="367"/>
                    <a:pt x="622" y="366"/>
                    <a:pt x="621" y="366"/>
                  </a:cubicBezTo>
                  <a:close/>
                  <a:moveTo>
                    <a:pt x="639" y="372"/>
                  </a:moveTo>
                  <a:lnTo>
                    <a:pt x="650" y="383"/>
                  </a:lnTo>
                  <a:lnTo>
                    <a:pt x="651" y="386"/>
                  </a:lnTo>
                  <a:lnTo>
                    <a:pt x="651" y="386"/>
                  </a:lnTo>
                  <a:cubicBezTo>
                    <a:pt x="647" y="383"/>
                    <a:pt x="644" y="381"/>
                    <a:pt x="640" y="378"/>
                  </a:cubicBezTo>
                  <a:lnTo>
                    <a:pt x="640" y="378"/>
                  </a:lnTo>
                  <a:cubicBezTo>
                    <a:pt x="640" y="377"/>
                    <a:pt x="639" y="374"/>
                    <a:pt x="639" y="372"/>
                  </a:cubicBezTo>
                  <a:close/>
                  <a:moveTo>
                    <a:pt x="641" y="382"/>
                  </a:moveTo>
                  <a:lnTo>
                    <a:pt x="652" y="389"/>
                  </a:lnTo>
                  <a:lnTo>
                    <a:pt x="654" y="394"/>
                  </a:lnTo>
                  <a:lnTo>
                    <a:pt x="654" y="394"/>
                  </a:lnTo>
                  <a:cubicBezTo>
                    <a:pt x="647" y="392"/>
                    <a:pt x="644" y="388"/>
                    <a:pt x="641" y="382"/>
                  </a:cubicBezTo>
                  <a:close/>
                  <a:moveTo>
                    <a:pt x="552" y="408"/>
                  </a:moveTo>
                  <a:lnTo>
                    <a:pt x="564" y="412"/>
                  </a:lnTo>
                  <a:lnTo>
                    <a:pt x="564" y="412"/>
                  </a:lnTo>
                  <a:lnTo>
                    <a:pt x="576" y="420"/>
                  </a:lnTo>
                  <a:lnTo>
                    <a:pt x="576" y="420"/>
                  </a:lnTo>
                  <a:cubicBezTo>
                    <a:pt x="566" y="420"/>
                    <a:pt x="561" y="417"/>
                    <a:pt x="552" y="408"/>
                  </a:cubicBezTo>
                  <a:close/>
                  <a:moveTo>
                    <a:pt x="582" y="418"/>
                  </a:moveTo>
                  <a:lnTo>
                    <a:pt x="588" y="420"/>
                  </a:lnTo>
                  <a:cubicBezTo>
                    <a:pt x="587" y="420"/>
                    <a:pt x="585" y="420"/>
                    <a:pt x="583" y="420"/>
                  </a:cubicBezTo>
                  <a:lnTo>
                    <a:pt x="583" y="420"/>
                  </a:lnTo>
                  <a:cubicBezTo>
                    <a:pt x="583" y="420"/>
                    <a:pt x="582" y="419"/>
                    <a:pt x="582" y="418"/>
                  </a:cubicBezTo>
                  <a:close/>
                  <a:moveTo>
                    <a:pt x="588" y="420"/>
                  </a:moveTo>
                  <a:lnTo>
                    <a:pt x="592" y="431"/>
                  </a:lnTo>
                  <a:lnTo>
                    <a:pt x="592" y="431"/>
                  </a:lnTo>
                  <a:lnTo>
                    <a:pt x="613" y="445"/>
                  </a:lnTo>
                  <a:lnTo>
                    <a:pt x="593" y="435"/>
                  </a:lnTo>
                  <a:lnTo>
                    <a:pt x="593" y="435"/>
                  </a:lnTo>
                  <a:lnTo>
                    <a:pt x="594" y="438"/>
                  </a:lnTo>
                  <a:lnTo>
                    <a:pt x="594" y="438"/>
                  </a:lnTo>
                  <a:cubicBezTo>
                    <a:pt x="594" y="437"/>
                    <a:pt x="593" y="437"/>
                    <a:pt x="593" y="436"/>
                  </a:cubicBezTo>
                  <a:lnTo>
                    <a:pt x="593" y="436"/>
                  </a:lnTo>
                  <a:cubicBezTo>
                    <a:pt x="593" y="436"/>
                    <a:pt x="592" y="435"/>
                    <a:pt x="592" y="435"/>
                  </a:cubicBezTo>
                  <a:lnTo>
                    <a:pt x="592" y="435"/>
                  </a:lnTo>
                  <a:lnTo>
                    <a:pt x="593" y="435"/>
                  </a:lnTo>
                  <a:lnTo>
                    <a:pt x="593" y="435"/>
                  </a:lnTo>
                  <a:lnTo>
                    <a:pt x="592" y="431"/>
                  </a:lnTo>
                  <a:lnTo>
                    <a:pt x="592" y="431"/>
                  </a:lnTo>
                  <a:lnTo>
                    <a:pt x="590" y="430"/>
                  </a:lnTo>
                  <a:lnTo>
                    <a:pt x="590" y="430"/>
                  </a:lnTo>
                  <a:cubicBezTo>
                    <a:pt x="590" y="431"/>
                    <a:pt x="590" y="432"/>
                    <a:pt x="591" y="433"/>
                  </a:cubicBezTo>
                  <a:lnTo>
                    <a:pt x="591" y="433"/>
                  </a:lnTo>
                  <a:cubicBezTo>
                    <a:pt x="591" y="433"/>
                    <a:pt x="592" y="434"/>
                    <a:pt x="592" y="435"/>
                  </a:cubicBezTo>
                  <a:lnTo>
                    <a:pt x="592" y="435"/>
                  </a:lnTo>
                  <a:lnTo>
                    <a:pt x="592" y="435"/>
                  </a:lnTo>
                  <a:lnTo>
                    <a:pt x="592" y="435"/>
                  </a:lnTo>
                  <a:cubicBezTo>
                    <a:pt x="592" y="434"/>
                    <a:pt x="591" y="433"/>
                    <a:pt x="591" y="433"/>
                  </a:cubicBezTo>
                  <a:lnTo>
                    <a:pt x="591" y="433"/>
                  </a:lnTo>
                  <a:cubicBezTo>
                    <a:pt x="590" y="431"/>
                    <a:pt x="589" y="430"/>
                    <a:pt x="589" y="429"/>
                  </a:cubicBezTo>
                  <a:lnTo>
                    <a:pt x="589" y="429"/>
                  </a:lnTo>
                  <a:lnTo>
                    <a:pt x="590" y="430"/>
                  </a:lnTo>
                  <a:lnTo>
                    <a:pt x="590" y="430"/>
                  </a:lnTo>
                  <a:cubicBezTo>
                    <a:pt x="589" y="427"/>
                    <a:pt x="588" y="424"/>
                    <a:pt x="588" y="420"/>
                  </a:cubicBezTo>
                  <a:close/>
                  <a:moveTo>
                    <a:pt x="366" y="1"/>
                  </a:moveTo>
                  <a:lnTo>
                    <a:pt x="292" y="38"/>
                  </a:lnTo>
                  <a:lnTo>
                    <a:pt x="292" y="38"/>
                  </a:lnTo>
                  <a:lnTo>
                    <a:pt x="243" y="50"/>
                  </a:lnTo>
                  <a:lnTo>
                    <a:pt x="218" y="75"/>
                  </a:lnTo>
                  <a:cubicBezTo>
                    <a:pt x="169" y="99"/>
                    <a:pt x="119" y="149"/>
                    <a:pt x="70" y="223"/>
                  </a:cubicBezTo>
                  <a:cubicBezTo>
                    <a:pt x="70" y="223"/>
                    <a:pt x="70" y="223"/>
                    <a:pt x="70" y="248"/>
                  </a:cubicBezTo>
                  <a:cubicBezTo>
                    <a:pt x="70" y="272"/>
                    <a:pt x="45" y="297"/>
                    <a:pt x="45" y="346"/>
                  </a:cubicBezTo>
                  <a:cubicBezTo>
                    <a:pt x="21" y="394"/>
                    <a:pt x="21" y="419"/>
                    <a:pt x="43" y="466"/>
                  </a:cubicBezTo>
                  <a:lnTo>
                    <a:pt x="43" y="466"/>
                  </a:lnTo>
                  <a:cubicBezTo>
                    <a:pt x="13" y="526"/>
                    <a:pt x="1" y="589"/>
                    <a:pt x="21" y="667"/>
                  </a:cubicBezTo>
                  <a:cubicBezTo>
                    <a:pt x="21" y="692"/>
                    <a:pt x="45" y="717"/>
                    <a:pt x="45" y="766"/>
                  </a:cubicBezTo>
                  <a:cubicBezTo>
                    <a:pt x="70" y="791"/>
                    <a:pt x="95" y="815"/>
                    <a:pt x="119" y="865"/>
                  </a:cubicBezTo>
                  <a:lnTo>
                    <a:pt x="144" y="890"/>
                  </a:lnTo>
                  <a:cubicBezTo>
                    <a:pt x="169" y="914"/>
                    <a:pt x="218" y="914"/>
                    <a:pt x="243" y="939"/>
                  </a:cubicBezTo>
                  <a:lnTo>
                    <a:pt x="267" y="964"/>
                  </a:lnTo>
                  <a:cubicBezTo>
                    <a:pt x="292" y="988"/>
                    <a:pt x="342" y="988"/>
                    <a:pt x="366" y="1013"/>
                  </a:cubicBezTo>
                  <a:lnTo>
                    <a:pt x="638" y="1013"/>
                  </a:lnTo>
                  <a:cubicBezTo>
                    <a:pt x="687" y="988"/>
                    <a:pt x="712" y="988"/>
                    <a:pt x="737" y="964"/>
                  </a:cubicBezTo>
                  <a:lnTo>
                    <a:pt x="786" y="939"/>
                  </a:lnTo>
                  <a:lnTo>
                    <a:pt x="860" y="890"/>
                  </a:lnTo>
                  <a:lnTo>
                    <a:pt x="885" y="840"/>
                  </a:lnTo>
                  <a:cubicBezTo>
                    <a:pt x="909" y="815"/>
                    <a:pt x="934" y="791"/>
                    <a:pt x="959" y="766"/>
                  </a:cubicBezTo>
                  <a:cubicBezTo>
                    <a:pt x="983" y="717"/>
                    <a:pt x="983" y="692"/>
                    <a:pt x="1008" y="667"/>
                  </a:cubicBezTo>
                  <a:cubicBezTo>
                    <a:pt x="1008" y="643"/>
                    <a:pt x="1008" y="643"/>
                    <a:pt x="1008" y="618"/>
                  </a:cubicBezTo>
                  <a:cubicBezTo>
                    <a:pt x="1008" y="593"/>
                    <a:pt x="1008" y="544"/>
                    <a:pt x="1008" y="519"/>
                  </a:cubicBezTo>
                  <a:cubicBezTo>
                    <a:pt x="1008" y="470"/>
                    <a:pt x="1008" y="445"/>
                    <a:pt x="1008" y="396"/>
                  </a:cubicBezTo>
                  <a:cubicBezTo>
                    <a:pt x="1008" y="346"/>
                    <a:pt x="983" y="322"/>
                    <a:pt x="959" y="272"/>
                  </a:cubicBezTo>
                  <a:cubicBezTo>
                    <a:pt x="948" y="257"/>
                    <a:pt x="938" y="241"/>
                    <a:pt x="927" y="225"/>
                  </a:cubicBezTo>
                  <a:lnTo>
                    <a:pt x="927" y="225"/>
                  </a:lnTo>
                  <a:cubicBezTo>
                    <a:pt x="911" y="197"/>
                    <a:pt x="895" y="170"/>
                    <a:pt x="885" y="149"/>
                  </a:cubicBezTo>
                  <a:cubicBezTo>
                    <a:pt x="860" y="149"/>
                    <a:pt x="835" y="124"/>
                    <a:pt x="811" y="99"/>
                  </a:cubicBezTo>
                  <a:cubicBezTo>
                    <a:pt x="811" y="99"/>
                    <a:pt x="786" y="75"/>
                    <a:pt x="761" y="75"/>
                  </a:cubicBezTo>
                  <a:cubicBezTo>
                    <a:pt x="746" y="59"/>
                    <a:pt x="721" y="54"/>
                    <a:pt x="698" y="45"/>
                  </a:cubicBezTo>
                  <a:lnTo>
                    <a:pt x="698" y="45"/>
                  </a:lnTo>
                  <a:cubicBezTo>
                    <a:pt x="687" y="39"/>
                    <a:pt x="676" y="32"/>
                    <a:pt x="662" y="25"/>
                  </a:cubicBezTo>
                  <a:cubicBezTo>
                    <a:pt x="613" y="25"/>
                    <a:pt x="588" y="1"/>
                    <a:pt x="53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4"/>
            <p:cNvSpPr/>
            <p:nvPr/>
          </p:nvSpPr>
          <p:spPr>
            <a:xfrm>
              <a:off x="5232675" y="4013375"/>
              <a:ext cx="31500" cy="23325"/>
            </a:xfrm>
            <a:custGeom>
              <a:avLst/>
              <a:gdLst/>
              <a:ahLst/>
              <a:cxnLst/>
              <a:rect l="l" t="t" r="r" b="b"/>
              <a:pathLst>
                <a:path w="1260" h="933" extrusionOk="0">
                  <a:moveTo>
                    <a:pt x="593" y="0"/>
                  </a:moveTo>
                  <a:cubicBezTo>
                    <a:pt x="484" y="0"/>
                    <a:pt x="375" y="27"/>
                    <a:pt x="266" y="71"/>
                  </a:cubicBezTo>
                  <a:lnTo>
                    <a:pt x="266" y="71"/>
                  </a:lnTo>
                  <a:cubicBezTo>
                    <a:pt x="260" y="72"/>
                    <a:pt x="254" y="73"/>
                    <a:pt x="248" y="74"/>
                  </a:cubicBezTo>
                  <a:cubicBezTo>
                    <a:pt x="166" y="95"/>
                    <a:pt x="101" y="132"/>
                    <a:pt x="67" y="201"/>
                  </a:cubicBezTo>
                  <a:lnTo>
                    <a:pt x="67" y="201"/>
                  </a:lnTo>
                  <a:cubicBezTo>
                    <a:pt x="29" y="250"/>
                    <a:pt x="1" y="310"/>
                    <a:pt x="1" y="371"/>
                  </a:cubicBezTo>
                  <a:cubicBezTo>
                    <a:pt x="1" y="473"/>
                    <a:pt x="51" y="558"/>
                    <a:pt x="111" y="612"/>
                  </a:cubicBezTo>
                  <a:lnTo>
                    <a:pt x="111" y="612"/>
                  </a:lnTo>
                  <a:cubicBezTo>
                    <a:pt x="114" y="631"/>
                    <a:pt x="118" y="649"/>
                    <a:pt x="124" y="667"/>
                  </a:cubicBezTo>
                  <a:cubicBezTo>
                    <a:pt x="149" y="741"/>
                    <a:pt x="198" y="815"/>
                    <a:pt x="272" y="865"/>
                  </a:cubicBezTo>
                  <a:cubicBezTo>
                    <a:pt x="301" y="893"/>
                    <a:pt x="347" y="905"/>
                    <a:pt x="395" y="905"/>
                  </a:cubicBezTo>
                  <a:cubicBezTo>
                    <a:pt x="429" y="905"/>
                    <a:pt x="464" y="899"/>
                    <a:pt x="495" y="889"/>
                  </a:cubicBezTo>
                  <a:lnTo>
                    <a:pt x="519" y="914"/>
                  </a:lnTo>
                  <a:cubicBezTo>
                    <a:pt x="581" y="926"/>
                    <a:pt x="649" y="932"/>
                    <a:pt x="717" y="932"/>
                  </a:cubicBezTo>
                  <a:cubicBezTo>
                    <a:pt x="785" y="932"/>
                    <a:pt x="853" y="926"/>
                    <a:pt x="914" y="914"/>
                  </a:cubicBezTo>
                  <a:cubicBezTo>
                    <a:pt x="988" y="889"/>
                    <a:pt x="1062" y="865"/>
                    <a:pt x="1112" y="790"/>
                  </a:cubicBezTo>
                  <a:cubicBezTo>
                    <a:pt x="1186" y="741"/>
                    <a:pt x="1235" y="667"/>
                    <a:pt x="1260" y="593"/>
                  </a:cubicBezTo>
                  <a:cubicBezTo>
                    <a:pt x="1260" y="568"/>
                    <a:pt x="1260" y="519"/>
                    <a:pt x="1260" y="494"/>
                  </a:cubicBezTo>
                  <a:cubicBezTo>
                    <a:pt x="1260" y="445"/>
                    <a:pt x="1260" y="420"/>
                    <a:pt x="1260" y="371"/>
                  </a:cubicBezTo>
                  <a:cubicBezTo>
                    <a:pt x="1235" y="321"/>
                    <a:pt x="1210" y="247"/>
                    <a:pt x="1161" y="198"/>
                  </a:cubicBezTo>
                  <a:cubicBezTo>
                    <a:pt x="1136" y="173"/>
                    <a:pt x="1087" y="149"/>
                    <a:pt x="1062" y="124"/>
                  </a:cubicBezTo>
                  <a:cubicBezTo>
                    <a:pt x="1041" y="115"/>
                    <a:pt x="1019" y="108"/>
                    <a:pt x="996" y="100"/>
                  </a:cubicBezTo>
                  <a:lnTo>
                    <a:pt x="996" y="100"/>
                  </a:lnTo>
                  <a:cubicBezTo>
                    <a:pt x="882" y="40"/>
                    <a:pt x="747" y="0"/>
                    <a:pt x="593"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4"/>
            <p:cNvSpPr/>
            <p:nvPr/>
          </p:nvSpPr>
          <p:spPr>
            <a:xfrm>
              <a:off x="5161700" y="4031275"/>
              <a:ext cx="30875" cy="25725"/>
            </a:xfrm>
            <a:custGeom>
              <a:avLst/>
              <a:gdLst/>
              <a:ahLst/>
              <a:cxnLst/>
              <a:rect l="l" t="t" r="r" b="b"/>
              <a:pathLst>
                <a:path w="1235" h="1029" extrusionOk="0">
                  <a:moveTo>
                    <a:pt x="568" y="0"/>
                  </a:moveTo>
                  <a:cubicBezTo>
                    <a:pt x="517" y="0"/>
                    <a:pt x="468" y="9"/>
                    <a:pt x="422" y="25"/>
                  </a:cubicBezTo>
                  <a:lnTo>
                    <a:pt x="422" y="25"/>
                  </a:lnTo>
                  <a:cubicBezTo>
                    <a:pt x="421" y="25"/>
                    <a:pt x="421" y="25"/>
                    <a:pt x="420" y="25"/>
                  </a:cubicBezTo>
                  <a:cubicBezTo>
                    <a:pt x="411" y="28"/>
                    <a:pt x="403" y="32"/>
                    <a:pt x="394" y="36"/>
                  </a:cubicBezTo>
                  <a:lnTo>
                    <a:pt x="394" y="36"/>
                  </a:lnTo>
                  <a:cubicBezTo>
                    <a:pt x="393" y="36"/>
                    <a:pt x="392" y="37"/>
                    <a:pt x="391" y="37"/>
                  </a:cubicBezTo>
                  <a:lnTo>
                    <a:pt x="391" y="37"/>
                  </a:lnTo>
                  <a:cubicBezTo>
                    <a:pt x="377" y="35"/>
                    <a:pt x="362" y="34"/>
                    <a:pt x="347" y="34"/>
                  </a:cubicBezTo>
                  <a:cubicBezTo>
                    <a:pt x="313" y="34"/>
                    <a:pt x="278" y="40"/>
                    <a:pt x="247" y="50"/>
                  </a:cubicBezTo>
                  <a:cubicBezTo>
                    <a:pt x="173" y="50"/>
                    <a:pt x="99" y="99"/>
                    <a:pt x="75" y="173"/>
                  </a:cubicBezTo>
                  <a:cubicBezTo>
                    <a:pt x="25" y="247"/>
                    <a:pt x="1" y="346"/>
                    <a:pt x="25" y="420"/>
                  </a:cubicBezTo>
                  <a:lnTo>
                    <a:pt x="75" y="494"/>
                  </a:lnTo>
                  <a:cubicBezTo>
                    <a:pt x="78" y="501"/>
                    <a:pt x="82" y="508"/>
                    <a:pt x="86" y="515"/>
                  </a:cubicBezTo>
                  <a:lnTo>
                    <a:pt x="86" y="515"/>
                  </a:lnTo>
                  <a:cubicBezTo>
                    <a:pt x="89" y="532"/>
                    <a:pt x="93" y="550"/>
                    <a:pt x="99" y="568"/>
                  </a:cubicBezTo>
                  <a:cubicBezTo>
                    <a:pt x="124" y="642"/>
                    <a:pt x="149" y="716"/>
                    <a:pt x="223" y="790"/>
                  </a:cubicBezTo>
                  <a:cubicBezTo>
                    <a:pt x="239" y="806"/>
                    <a:pt x="254" y="822"/>
                    <a:pt x="270" y="838"/>
                  </a:cubicBezTo>
                  <a:lnTo>
                    <a:pt x="270" y="838"/>
                  </a:lnTo>
                  <a:cubicBezTo>
                    <a:pt x="333" y="920"/>
                    <a:pt x="417" y="984"/>
                    <a:pt x="519" y="1013"/>
                  </a:cubicBezTo>
                  <a:cubicBezTo>
                    <a:pt x="560" y="1023"/>
                    <a:pt x="597" y="1029"/>
                    <a:pt x="631" y="1029"/>
                  </a:cubicBezTo>
                  <a:cubicBezTo>
                    <a:pt x="679" y="1029"/>
                    <a:pt x="722" y="1017"/>
                    <a:pt x="766" y="988"/>
                  </a:cubicBezTo>
                  <a:cubicBezTo>
                    <a:pt x="802" y="964"/>
                    <a:pt x="833" y="939"/>
                    <a:pt x="858" y="912"/>
                  </a:cubicBezTo>
                  <a:lnTo>
                    <a:pt x="858" y="912"/>
                  </a:lnTo>
                  <a:cubicBezTo>
                    <a:pt x="860" y="912"/>
                    <a:pt x="862" y="913"/>
                    <a:pt x="865" y="914"/>
                  </a:cubicBezTo>
                  <a:lnTo>
                    <a:pt x="1013" y="914"/>
                  </a:lnTo>
                  <a:cubicBezTo>
                    <a:pt x="1087" y="889"/>
                    <a:pt x="1136" y="865"/>
                    <a:pt x="1186" y="815"/>
                  </a:cubicBezTo>
                  <a:cubicBezTo>
                    <a:pt x="1210" y="766"/>
                    <a:pt x="1235" y="716"/>
                    <a:pt x="1235" y="667"/>
                  </a:cubicBezTo>
                  <a:cubicBezTo>
                    <a:pt x="1235" y="642"/>
                    <a:pt x="1235" y="593"/>
                    <a:pt x="1235" y="568"/>
                  </a:cubicBezTo>
                  <a:cubicBezTo>
                    <a:pt x="1235" y="544"/>
                    <a:pt x="1235" y="494"/>
                    <a:pt x="1210" y="469"/>
                  </a:cubicBezTo>
                  <a:cubicBezTo>
                    <a:pt x="1161" y="346"/>
                    <a:pt x="1087" y="247"/>
                    <a:pt x="1013" y="149"/>
                  </a:cubicBezTo>
                  <a:cubicBezTo>
                    <a:pt x="939" y="99"/>
                    <a:pt x="865" y="25"/>
                    <a:pt x="76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4"/>
            <p:cNvSpPr/>
            <p:nvPr/>
          </p:nvSpPr>
          <p:spPr>
            <a:xfrm>
              <a:off x="5202425" y="4128175"/>
              <a:ext cx="26575" cy="29075"/>
            </a:xfrm>
            <a:custGeom>
              <a:avLst/>
              <a:gdLst/>
              <a:ahLst/>
              <a:cxnLst/>
              <a:rect l="l" t="t" r="r" b="b"/>
              <a:pathLst>
                <a:path w="1063" h="1163" extrusionOk="0">
                  <a:moveTo>
                    <a:pt x="445" y="1"/>
                  </a:moveTo>
                  <a:cubicBezTo>
                    <a:pt x="396" y="25"/>
                    <a:pt x="347" y="25"/>
                    <a:pt x="297" y="50"/>
                  </a:cubicBezTo>
                  <a:cubicBezTo>
                    <a:pt x="279" y="59"/>
                    <a:pt x="263" y="70"/>
                    <a:pt x="248" y="84"/>
                  </a:cubicBezTo>
                  <a:lnTo>
                    <a:pt x="248" y="84"/>
                  </a:lnTo>
                  <a:cubicBezTo>
                    <a:pt x="192" y="102"/>
                    <a:pt x="139" y="134"/>
                    <a:pt x="100" y="173"/>
                  </a:cubicBezTo>
                  <a:cubicBezTo>
                    <a:pt x="50" y="198"/>
                    <a:pt x="26" y="247"/>
                    <a:pt x="26" y="297"/>
                  </a:cubicBezTo>
                  <a:cubicBezTo>
                    <a:pt x="1" y="346"/>
                    <a:pt x="1" y="420"/>
                    <a:pt x="26" y="470"/>
                  </a:cubicBezTo>
                  <a:cubicBezTo>
                    <a:pt x="26" y="519"/>
                    <a:pt x="50" y="593"/>
                    <a:pt x="75" y="642"/>
                  </a:cubicBezTo>
                  <a:cubicBezTo>
                    <a:pt x="99" y="691"/>
                    <a:pt x="148" y="740"/>
                    <a:pt x="197" y="789"/>
                  </a:cubicBezTo>
                  <a:lnTo>
                    <a:pt x="197" y="789"/>
                  </a:lnTo>
                  <a:cubicBezTo>
                    <a:pt x="203" y="806"/>
                    <a:pt x="212" y="823"/>
                    <a:pt x="223" y="840"/>
                  </a:cubicBezTo>
                  <a:cubicBezTo>
                    <a:pt x="225" y="843"/>
                    <a:pt x="227" y="846"/>
                    <a:pt x="229" y="849"/>
                  </a:cubicBezTo>
                  <a:lnTo>
                    <a:pt x="229" y="849"/>
                  </a:lnTo>
                  <a:cubicBezTo>
                    <a:pt x="254" y="908"/>
                    <a:pt x="285" y="963"/>
                    <a:pt x="322" y="1013"/>
                  </a:cubicBezTo>
                  <a:cubicBezTo>
                    <a:pt x="370" y="1108"/>
                    <a:pt x="459" y="1163"/>
                    <a:pt x="556" y="1163"/>
                  </a:cubicBezTo>
                  <a:cubicBezTo>
                    <a:pt x="597" y="1163"/>
                    <a:pt x="640" y="1153"/>
                    <a:pt x="682" y="1132"/>
                  </a:cubicBezTo>
                  <a:lnTo>
                    <a:pt x="682" y="1132"/>
                  </a:lnTo>
                  <a:cubicBezTo>
                    <a:pt x="709" y="1135"/>
                    <a:pt x="737" y="1136"/>
                    <a:pt x="766" y="1136"/>
                  </a:cubicBezTo>
                  <a:cubicBezTo>
                    <a:pt x="840" y="1136"/>
                    <a:pt x="939" y="1112"/>
                    <a:pt x="989" y="1037"/>
                  </a:cubicBezTo>
                  <a:cubicBezTo>
                    <a:pt x="1013" y="988"/>
                    <a:pt x="1038" y="963"/>
                    <a:pt x="1063" y="914"/>
                  </a:cubicBezTo>
                  <a:cubicBezTo>
                    <a:pt x="1063" y="865"/>
                    <a:pt x="1063" y="815"/>
                    <a:pt x="1063" y="766"/>
                  </a:cubicBezTo>
                  <a:cubicBezTo>
                    <a:pt x="1048" y="707"/>
                    <a:pt x="1033" y="657"/>
                    <a:pt x="1013" y="610"/>
                  </a:cubicBezTo>
                  <a:lnTo>
                    <a:pt x="1013" y="610"/>
                  </a:lnTo>
                  <a:cubicBezTo>
                    <a:pt x="1013" y="563"/>
                    <a:pt x="1013" y="517"/>
                    <a:pt x="1013" y="470"/>
                  </a:cubicBezTo>
                  <a:cubicBezTo>
                    <a:pt x="989" y="445"/>
                    <a:pt x="989" y="420"/>
                    <a:pt x="989" y="396"/>
                  </a:cubicBezTo>
                  <a:cubicBezTo>
                    <a:pt x="964" y="371"/>
                    <a:pt x="964" y="346"/>
                    <a:pt x="939" y="322"/>
                  </a:cubicBezTo>
                  <a:cubicBezTo>
                    <a:pt x="890" y="247"/>
                    <a:pt x="816" y="173"/>
                    <a:pt x="742" y="124"/>
                  </a:cubicBezTo>
                  <a:cubicBezTo>
                    <a:pt x="692" y="99"/>
                    <a:pt x="643" y="75"/>
                    <a:pt x="618" y="50"/>
                  </a:cubicBezTo>
                  <a:cubicBezTo>
                    <a:pt x="569" y="25"/>
                    <a:pt x="519" y="25"/>
                    <a:pt x="44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4"/>
            <p:cNvSpPr/>
            <p:nvPr/>
          </p:nvSpPr>
          <p:spPr>
            <a:xfrm>
              <a:off x="5083325" y="4202250"/>
              <a:ext cx="25925" cy="27650"/>
            </a:xfrm>
            <a:custGeom>
              <a:avLst/>
              <a:gdLst/>
              <a:ahLst/>
              <a:cxnLst/>
              <a:rect l="l" t="t" r="r" b="b"/>
              <a:pathLst>
                <a:path w="1037" h="1106" extrusionOk="0">
                  <a:moveTo>
                    <a:pt x="494" y="0"/>
                  </a:moveTo>
                  <a:cubicBezTo>
                    <a:pt x="469" y="0"/>
                    <a:pt x="444" y="25"/>
                    <a:pt x="420" y="25"/>
                  </a:cubicBezTo>
                  <a:cubicBezTo>
                    <a:pt x="398" y="47"/>
                    <a:pt x="356" y="69"/>
                    <a:pt x="330" y="91"/>
                  </a:cubicBezTo>
                  <a:lnTo>
                    <a:pt x="330" y="91"/>
                  </a:lnTo>
                  <a:cubicBezTo>
                    <a:pt x="317" y="90"/>
                    <a:pt x="304" y="89"/>
                    <a:pt x="292" y="89"/>
                  </a:cubicBezTo>
                  <a:cubicBezTo>
                    <a:pt x="268" y="89"/>
                    <a:pt x="244" y="92"/>
                    <a:pt x="222" y="99"/>
                  </a:cubicBezTo>
                  <a:cubicBezTo>
                    <a:pt x="148" y="124"/>
                    <a:pt x="74" y="173"/>
                    <a:pt x="49" y="247"/>
                  </a:cubicBezTo>
                  <a:cubicBezTo>
                    <a:pt x="0" y="321"/>
                    <a:pt x="0" y="395"/>
                    <a:pt x="0" y="469"/>
                  </a:cubicBezTo>
                  <a:lnTo>
                    <a:pt x="25" y="469"/>
                  </a:lnTo>
                  <a:cubicBezTo>
                    <a:pt x="25" y="543"/>
                    <a:pt x="49" y="617"/>
                    <a:pt x="99" y="692"/>
                  </a:cubicBezTo>
                  <a:cubicBezTo>
                    <a:pt x="99" y="700"/>
                    <a:pt x="99" y="709"/>
                    <a:pt x="99" y="716"/>
                  </a:cubicBezTo>
                  <a:cubicBezTo>
                    <a:pt x="99" y="766"/>
                    <a:pt x="123" y="815"/>
                    <a:pt x="148" y="864"/>
                  </a:cubicBezTo>
                  <a:cubicBezTo>
                    <a:pt x="173" y="914"/>
                    <a:pt x="198" y="938"/>
                    <a:pt x="222" y="963"/>
                  </a:cubicBezTo>
                  <a:cubicBezTo>
                    <a:pt x="247" y="988"/>
                    <a:pt x="272" y="1037"/>
                    <a:pt x="321" y="1037"/>
                  </a:cubicBezTo>
                  <a:cubicBezTo>
                    <a:pt x="346" y="1062"/>
                    <a:pt x="346" y="1062"/>
                    <a:pt x="370" y="1087"/>
                  </a:cubicBezTo>
                  <a:lnTo>
                    <a:pt x="444" y="1087"/>
                  </a:lnTo>
                  <a:cubicBezTo>
                    <a:pt x="469" y="1099"/>
                    <a:pt x="500" y="1105"/>
                    <a:pt x="534" y="1105"/>
                  </a:cubicBezTo>
                  <a:cubicBezTo>
                    <a:pt x="568" y="1105"/>
                    <a:pt x="605" y="1099"/>
                    <a:pt x="642" y="1087"/>
                  </a:cubicBezTo>
                  <a:cubicBezTo>
                    <a:pt x="651" y="1084"/>
                    <a:pt x="659" y="1082"/>
                    <a:pt x="667" y="1079"/>
                  </a:cubicBezTo>
                  <a:lnTo>
                    <a:pt x="667" y="1079"/>
                  </a:lnTo>
                  <a:cubicBezTo>
                    <a:pt x="689" y="1083"/>
                    <a:pt x="713" y="1087"/>
                    <a:pt x="741" y="1087"/>
                  </a:cubicBezTo>
                  <a:lnTo>
                    <a:pt x="815" y="1087"/>
                  </a:lnTo>
                  <a:cubicBezTo>
                    <a:pt x="839" y="1062"/>
                    <a:pt x="889" y="1062"/>
                    <a:pt x="914" y="1012"/>
                  </a:cubicBezTo>
                  <a:cubicBezTo>
                    <a:pt x="938" y="1012"/>
                    <a:pt x="963" y="988"/>
                    <a:pt x="963" y="963"/>
                  </a:cubicBezTo>
                  <a:cubicBezTo>
                    <a:pt x="988" y="938"/>
                    <a:pt x="1012" y="914"/>
                    <a:pt x="1037" y="864"/>
                  </a:cubicBezTo>
                  <a:cubicBezTo>
                    <a:pt x="1037" y="840"/>
                    <a:pt x="1037" y="815"/>
                    <a:pt x="1037" y="790"/>
                  </a:cubicBezTo>
                  <a:cubicBezTo>
                    <a:pt x="1037" y="741"/>
                    <a:pt x="1037" y="716"/>
                    <a:pt x="1037" y="692"/>
                  </a:cubicBezTo>
                  <a:cubicBezTo>
                    <a:pt x="1012" y="617"/>
                    <a:pt x="988" y="519"/>
                    <a:pt x="963" y="445"/>
                  </a:cubicBezTo>
                  <a:cubicBezTo>
                    <a:pt x="962" y="444"/>
                    <a:pt x="961" y="443"/>
                    <a:pt x="960" y="442"/>
                  </a:cubicBezTo>
                  <a:lnTo>
                    <a:pt x="960" y="442"/>
                  </a:lnTo>
                  <a:cubicBezTo>
                    <a:pt x="953" y="367"/>
                    <a:pt x="929" y="303"/>
                    <a:pt x="889" y="222"/>
                  </a:cubicBezTo>
                  <a:cubicBezTo>
                    <a:pt x="839" y="148"/>
                    <a:pt x="765" y="74"/>
                    <a:pt x="691" y="50"/>
                  </a:cubicBezTo>
                  <a:lnTo>
                    <a:pt x="617" y="0"/>
                  </a:ln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4"/>
            <p:cNvSpPr/>
            <p:nvPr/>
          </p:nvSpPr>
          <p:spPr>
            <a:xfrm>
              <a:off x="5104925" y="4110275"/>
              <a:ext cx="25325" cy="24725"/>
            </a:xfrm>
            <a:custGeom>
              <a:avLst/>
              <a:gdLst/>
              <a:ahLst/>
              <a:cxnLst/>
              <a:rect l="l" t="t" r="r" b="b"/>
              <a:pathLst>
                <a:path w="1013" h="989" extrusionOk="0">
                  <a:moveTo>
                    <a:pt x="445" y="575"/>
                  </a:moveTo>
                  <a:cubicBezTo>
                    <a:pt x="445" y="575"/>
                    <a:pt x="446" y="575"/>
                    <a:pt x="447" y="575"/>
                  </a:cubicBezTo>
                  <a:lnTo>
                    <a:pt x="447" y="575"/>
                  </a:lnTo>
                  <a:lnTo>
                    <a:pt x="434" y="584"/>
                  </a:lnTo>
                  <a:lnTo>
                    <a:pt x="434" y="584"/>
                  </a:lnTo>
                  <a:cubicBezTo>
                    <a:pt x="434" y="584"/>
                    <a:pt x="433" y="584"/>
                    <a:pt x="433" y="583"/>
                  </a:cubicBezTo>
                  <a:lnTo>
                    <a:pt x="433" y="583"/>
                  </a:lnTo>
                  <a:lnTo>
                    <a:pt x="433" y="584"/>
                  </a:lnTo>
                  <a:lnTo>
                    <a:pt x="433" y="584"/>
                  </a:lnTo>
                  <a:lnTo>
                    <a:pt x="434" y="584"/>
                  </a:lnTo>
                  <a:lnTo>
                    <a:pt x="434" y="584"/>
                  </a:lnTo>
                  <a:cubicBezTo>
                    <a:pt x="437" y="586"/>
                    <a:pt x="441" y="589"/>
                    <a:pt x="445" y="593"/>
                  </a:cubicBezTo>
                  <a:lnTo>
                    <a:pt x="436" y="593"/>
                  </a:lnTo>
                  <a:lnTo>
                    <a:pt x="433" y="584"/>
                  </a:lnTo>
                  <a:lnTo>
                    <a:pt x="433" y="584"/>
                  </a:lnTo>
                  <a:lnTo>
                    <a:pt x="420" y="593"/>
                  </a:lnTo>
                  <a:cubicBezTo>
                    <a:pt x="424" y="589"/>
                    <a:pt x="428" y="585"/>
                    <a:pt x="431" y="582"/>
                  </a:cubicBezTo>
                  <a:lnTo>
                    <a:pt x="431" y="582"/>
                  </a:lnTo>
                  <a:cubicBezTo>
                    <a:pt x="432" y="582"/>
                    <a:pt x="432" y="583"/>
                    <a:pt x="433" y="583"/>
                  </a:cubicBezTo>
                  <a:lnTo>
                    <a:pt x="433" y="583"/>
                  </a:lnTo>
                  <a:lnTo>
                    <a:pt x="432" y="581"/>
                  </a:lnTo>
                  <a:lnTo>
                    <a:pt x="432" y="581"/>
                  </a:lnTo>
                  <a:cubicBezTo>
                    <a:pt x="437" y="577"/>
                    <a:pt x="441" y="575"/>
                    <a:pt x="445" y="575"/>
                  </a:cubicBezTo>
                  <a:close/>
                  <a:moveTo>
                    <a:pt x="272" y="1"/>
                  </a:moveTo>
                  <a:cubicBezTo>
                    <a:pt x="222" y="1"/>
                    <a:pt x="198" y="25"/>
                    <a:pt x="173" y="50"/>
                  </a:cubicBezTo>
                  <a:lnTo>
                    <a:pt x="99" y="99"/>
                  </a:lnTo>
                  <a:cubicBezTo>
                    <a:pt x="74" y="124"/>
                    <a:pt x="50" y="149"/>
                    <a:pt x="50" y="198"/>
                  </a:cubicBezTo>
                  <a:cubicBezTo>
                    <a:pt x="25" y="223"/>
                    <a:pt x="25" y="247"/>
                    <a:pt x="25" y="272"/>
                  </a:cubicBezTo>
                  <a:cubicBezTo>
                    <a:pt x="0" y="297"/>
                    <a:pt x="0" y="346"/>
                    <a:pt x="25" y="396"/>
                  </a:cubicBezTo>
                  <a:cubicBezTo>
                    <a:pt x="25" y="445"/>
                    <a:pt x="25" y="494"/>
                    <a:pt x="50" y="544"/>
                  </a:cubicBezTo>
                  <a:cubicBezTo>
                    <a:pt x="74" y="593"/>
                    <a:pt x="74" y="618"/>
                    <a:pt x="99" y="667"/>
                  </a:cubicBezTo>
                  <a:cubicBezTo>
                    <a:pt x="124" y="717"/>
                    <a:pt x="148" y="766"/>
                    <a:pt x="198" y="791"/>
                  </a:cubicBezTo>
                  <a:cubicBezTo>
                    <a:pt x="222" y="815"/>
                    <a:pt x="247" y="865"/>
                    <a:pt x="296" y="889"/>
                  </a:cubicBezTo>
                  <a:lnTo>
                    <a:pt x="321" y="889"/>
                  </a:lnTo>
                  <a:cubicBezTo>
                    <a:pt x="346" y="914"/>
                    <a:pt x="395" y="914"/>
                    <a:pt x="420" y="939"/>
                  </a:cubicBezTo>
                  <a:lnTo>
                    <a:pt x="456" y="939"/>
                  </a:lnTo>
                  <a:cubicBezTo>
                    <a:pt x="468" y="946"/>
                    <a:pt x="480" y="954"/>
                    <a:pt x="494" y="963"/>
                  </a:cubicBezTo>
                  <a:cubicBezTo>
                    <a:pt x="519" y="988"/>
                    <a:pt x="568" y="988"/>
                    <a:pt x="593" y="988"/>
                  </a:cubicBezTo>
                  <a:lnTo>
                    <a:pt x="716" y="988"/>
                  </a:lnTo>
                  <a:lnTo>
                    <a:pt x="790" y="963"/>
                  </a:lnTo>
                  <a:cubicBezTo>
                    <a:pt x="840" y="939"/>
                    <a:pt x="889" y="889"/>
                    <a:pt x="914" y="840"/>
                  </a:cubicBezTo>
                  <a:lnTo>
                    <a:pt x="914" y="815"/>
                  </a:lnTo>
                  <a:cubicBezTo>
                    <a:pt x="930" y="799"/>
                    <a:pt x="935" y="783"/>
                    <a:pt x="944" y="760"/>
                  </a:cubicBezTo>
                  <a:lnTo>
                    <a:pt x="944" y="760"/>
                  </a:lnTo>
                  <a:lnTo>
                    <a:pt x="963" y="741"/>
                  </a:lnTo>
                  <a:cubicBezTo>
                    <a:pt x="963" y="741"/>
                    <a:pt x="988" y="692"/>
                    <a:pt x="988" y="667"/>
                  </a:cubicBezTo>
                  <a:cubicBezTo>
                    <a:pt x="988" y="642"/>
                    <a:pt x="988" y="642"/>
                    <a:pt x="988" y="618"/>
                  </a:cubicBezTo>
                  <a:cubicBezTo>
                    <a:pt x="1012" y="568"/>
                    <a:pt x="1012" y="494"/>
                    <a:pt x="988" y="420"/>
                  </a:cubicBezTo>
                  <a:lnTo>
                    <a:pt x="988" y="396"/>
                  </a:lnTo>
                  <a:cubicBezTo>
                    <a:pt x="988" y="371"/>
                    <a:pt x="963" y="322"/>
                    <a:pt x="938" y="297"/>
                  </a:cubicBezTo>
                  <a:cubicBezTo>
                    <a:pt x="938" y="272"/>
                    <a:pt x="914" y="247"/>
                    <a:pt x="889" y="223"/>
                  </a:cubicBezTo>
                  <a:lnTo>
                    <a:pt x="864" y="198"/>
                  </a:lnTo>
                  <a:cubicBezTo>
                    <a:pt x="840" y="173"/>
                    <a:pt x="815" y="149"/>
                    <a:pt x="790" y="149"/>
                  </a:cubicBezTo>
                  <a:lnTo>
                    <a:pt x="716" y="99"/>
                  </a:lnTo>
                  <a:lnTo>
                    <a:pt x="689" y="99"/>
                  </a:lnTo>
                  <a:cubicBezTo>
                    <a:pt x="638" y="69"/>
                    <a:pt x="584" y="42"/>
                    <a:pt x="519" y="25"/>
                  </a:cubicBezTo>
                  <a:cubicBezTo>
                    <a:pt x="494" y="1"/>
                    <a:pt x="445" y="1"/>
                    <a:pt x="42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4"/>
            <p:cNvSpPr/>
            <p:nvPr/>
          </p:nvSpPr>
          <p:spPr>
            <a:xfrm>
              <a:off x="5096900" y="4035125"/>
              <a:ext cx="24100" cy="23700"/>
            </a:xfrm>
            <a:custGeom>
              <a:avLst/>
              <a:gdLst/>
              <a:ahLst/>
              <a:cxnLst/>
              <a:rect l="l" t="t" r="r" b="b"/>
              <a:pathLst>
                <a:path w="964" h="948" extrusionOk="0">
                  <a:moveTo>
                    <a:pt x="678" y="443"/>
                  </a:moveTo>
                  <a:lnTo>
                    <a:pt x="691" y="464"/>
                  </a:lnTo>
                  <a:cubicBezTo>
                    <a:pt x="673" y="464"/>
                    <a:pt x="668" y="450"/>
                    <a:pt x="678" y="443"/>
                  </a:cubicBezTo>
                  <a:close/>
                  <a:moveTo>
                    <a:pt x="346" y="464"/>
                  </a:moveTo>
                  <a:lnTo>
                    <a:pt x="355" y="478"/>
                  </a:lnTo>
                  <a:lnTo>
                    <a:pt x="355" y="478"/>
                  </a:lnTo>
                  <a:cubicBezTo>
                    <a:pt x="357" y="474"/>
                    <a:pt x="359" y="471"/>
                    <a:pt x="360" y="469"/>
                  </a:cubicBezTo>
                  <a:lnTo>
                    <a:pt x="360" y="469"/>
                  </a:lnTo>
                  <a:cubicBezTo>
                    <a:pt x="357" y="465"/>
                    <a:pt x="353" y="464"/>
                    <a:pt x="346" y="464"/>
                  </a:cubicBezTo>
                  <a:close/>
                  <a:moveTo>
                    <a:pt x="360" y="443"/>
                  </a:moveTo>
                  <a:cubicBezTo>
                    <a:pt x="366" y="448"/>
                    <a:pt x="366" y="458"/>
                    <a:pt x="360" y="469"/>
                  </a:cubicBezTo>
                  <a:lnTo>
                    <a:pt x="360" y="469"/>
                  </a:lnTo>
                  <a:cubicBezTo>
                    <a:pt x="365" y="473"/>
                    <a:pt x="365" y="480"/>
                    <a:pt x="362" y="489"/>
                  </a:cubicBezTo>
                  <a:lnTo>
                    <a:pt x="362" y="489"/>
                  </a:lnTo>
                  <a:lnTo>
                    <a:pt x="355" y="478"/>
                  </a:lnTo>
                  <a:lnTo>
                    <a:pt x="355" y="478"/>
                  </a:lnTo>
                  <a:cubicBezTo>
                    <a:pt x="353" y="481"/>
                    <a:pt x="349" y="485"/>
                    <a:pt x="346" y="488"/>
                  </a:cubicBezTo>
                  <a:lnTo>
                    <a:pt x="346" y="464"/>
                  </a:lnTo>
                  <a:lnTo>
                    <a:pt x="360" y="443"/>
                  </a:lnTo>
                  <a:close/>
                  <a:moveTo>
                    <a:pt x="691" y="488"/>
                  </a:moveTo>
                  <a:lnTo>
                    <a:pt x="674" y="514"/>
                  </a:lnTo>
                  <a:lnTo>
                    <a:pt x="674" y="514"/>
                  </a:lnTo>
                  <a:cubicBezTo>
                    <a:pt x="677" y="506"/>
                    <a:pt x="683" y="497"/>
                    <a:pt x="691" y="488"/>
                  </a:cubicBezTo>
                  <a:close/>
                  <a:moveTo>
                    <a:pt x="420" y="562"/>
                  </a:moveTo>
                  <a:lnTo>
                    <a:pt x="420" y="562"/>
                  </a:lnTo>
                  <a:cubicBezTo>
                    <a:pt x="427" y="562"/>
                    <a:pt x="433" y="565"/>
                    <a:pt x="436" y="568"/>
                  </a:cubicBezTo>
                  <a:lnTo>
                    <a:pt x="436" y="568"/>
                  </a:lnTo>
                  <a:lnTo>
                    <a:pt x="420" y="562"/>
                  </a:lnTo>
                  <a:close/>
                  <a:moveTo>
                    <a:pt x="482" y="1"/>
                  </a:moveTo>
                  <a:cubicBezTo>
                    <a:pt x="463" y="1"/>
                    <a:pt x="445" y="7"/>
                    <a:pt x="420" y="19"/>
                  </a:cubicBezTo>
                  <a:cubicBezTo>
                    <a:pt x="384" y="19"/>
                    <a:pt x="348" y="31"/>
                    <a:pt x="316" y="48"/>
                  </a:cubicBezTo>
                  <a:lnTo>
                    <a:pt x="316" y="48"/>
                  </a:lnTo>
                  <a:cubicBezTo>
                    <a:pt x="261" y="56"/>
                    <a:pt x="210" y="75"/>
                    <a:pt x="173" y="93"/>
                  </a:cubicBezTo>
                  <a:cubicBezTo>
                    <a:pt x="124" y="118"/>
                    <a:pt x="99" y="143"/>
                    <a:pt x="74" y="167"/>
                  </a:cubicBezTo>
                  <a:cubicBezTo>
                    <a:pt x="50" y="192"/>
                    <a:pt x="25" y="241"/>
                    <a:pt x="25" y="266"/>
                  </a:cubicBezTo>
                  <a:cubicBezTo>
                    <a:pt x="0" y="365"/>
                    <a:pt x="0" y="439"/>
                    <a:pt x="50" y="513"/>
                  </a:cubicBezTo>
                  <a:cubicBezTo>
                    <a:pt x="54" y="519"/>
                    <a:pt x="58" y="525"/>
                    <a:pt x="62" y="531"/>
                  </a:cubicBezTo>
                  <a:lnTo>
                    <a:pt x="62" y="531"/>
                  </a:lnTo>
                  <a:cubicBezTo>
                    <a:pt x="65" y="558"/>
                    <a:pt x="69" y="585"/>
                    <a:pt x="74" y="612"/>
                  </a:cubicBezTo>
                  <a:cubicBezTo>
                    <a:pt x="74" y="661"/>
                    <a:pt x="99" y="686"/>
                    <a:pt x="124" y="735"/>
                  </a:cubicBezTo>
                  <a:lnTo>
                    <a:pt x="148" y="760"/>
                  </a:lnTo>
                  <a:lnTo>
                    <a:pt x="198" y="809"/>
                  </a:lnTo>
                  <a:cubicBezTo>
                    <a:pt x="198" y="834"/>
                    <a:pt x="247" y="859"/>
                    <a:pt x="272" y="883"/>
                  </a:cubicBezTo>
                  <a:cubicBezTo>
                    <a:pt x="317" y="899"/>
                    <a:pt x="363" y="914"/>
                    <a:pt x="414" y="917"/>
                  </a:cubicBezTo>
                  <a:lnTo>
                    <a:pt x="414" y="917"/>
                  </a:lnTo>
                  <a:cubicBezTo>
                    <a:pt x="451" y="939"/>
                    <a:pt x="492" y="947"/>
                    <a:pt x="535" y="947"/>
                  </a:cubicBezTo>
                  <a:cubicBezTo>
                    <a:pt x="570" y="947"/>
                    <a:pt x="606" y="942"/>
                    <a:pt x="642" y="933"/>
                  </a:cubicBezTo>
                  <a:cubicBezTo>
                    <a:pt x="716" y="908"/>
                    <a:pt x="766" y="883"/>
                    <a:pt x="815" y="834"/>
                  </a:cubicBezTo>
                  <a:cubicBezTo>
                    <a:pt x="864" y="785"/>
                    <a:pt x="889" y="760"/>
                    <a:pt x="914" y="711"/>
                  </a:cubicBezTo>
                  <a:cubicBezTo>
                    <a:pt x="938" y="661"/>
                    <a:pt x="938" y="636"/>
                    <a:pt x="963" y="587"/>
                  </a:cubicBezTo>
                  <a:cubicBezTo>
                    <a:pt x="963" y="562"/>
                    <a:pt x="963" y="513"/>
                    <a:pt x="963" y="488"/>
                  </a:cubicBezTo>
                  <a:cubicBezTo>
                    <a:pt x="963" y="439"/>
                    <a:pt x="963" y="390"/>
                    <a:pt x="963" y="315"/>
                  </a:cubicBezTo>
                  <a:cubicBezTo>
                    <a:pt x="938" y="266"/>
                    <a:pt x="889" y="192"/>
                    <a:pt x="840" y="143"/>
                  </a:cubicBezTo>
                  <a:lnTo>
                    <a:pt x="815" y="118"/>
                  </a:lnTo>
                  <a:cubicBezTo>
                    <a:pt x="790" y="69"/>
                    <a:pt x="741" y="44"/>
                    <a:pt x="691" y="19"/>
                  </a:cubicBezTo>
                  <a:lnTo>
                    <a:pt x="543" y="19"/>
                  </a:lnTo>
                  <a:cubicBezTo>
                    <a:pt x="519" y="7"/>
                    <a:pt x="500" y="1"/>
                    <a:pt x="482"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4"/>
            <p:cNvSpPr/>
            <p:nvPr/>
          </p:nvSpPr>
          <p:spPr>
            <a:xfrm>
              <a:off x="5027150" y="4065225"/>
              <a:ext cx="23475" cy="29025"/>
            </a:xfrm>
            <a:custGeom>
              <a:avLst/>
              <a:gdLst/>
              <a:ahLst/>
              <a:cxnLst/>
              <a:rect l="l" t="t" r="r" b="b"/>
              <a:pathLst>
                <a:path w="939" h="1161" extrusionOk="0">
                  <a:moveTo>
                    <a:pt x="346" y="0"/>
                  </a:moveTo>
                  <a:cubicBezTo>
                    <a:pt x="227" y="0"/>
                    <a:pt x="124" y="80"/>
                    <a:pt x="63" y="188"/>
                  </a:cubicBezTo>
                  <a:lnTo>
                    <a:pt x="63" y="188"/>
                  </a:lnTo>
                  <a:cubicBezTo>
                    <a:pt x="73" y="166"/>
                    <a:pt x="85" y="145"/>
                    <a:pt x="99" y="124"/>
                  </a:cubicBezTo>
                  <a:lnTo>
                    <a:pt x="99" y="124"/>
                  </a:lnTo>
                  <a:lnTo>
                    <a:pt x="50" y="198"/>
                  </a:lnTo>
                  <a:lnTo>
                    <a:pt x="25" y="272"/>
                  </a:lnTo>
                  <a:cubicBezTo>
                    <a:pt x="35" y="243"/>
                    <a:pt x="47" y="214"/>
                    <a:pt x="63" y="188"/>
                  </a:cubicBezTo>
                  <a:lnTo>
                    <a:pt x="63" y="188"/>
                  </a:lnTo>
                  <a:cubicBezTo>
                    <a:pt x="38" y="241"/>
                    <a:pt x="25" y="293"/>
                    <a:pt x="25" y="346"/>
                  </a:cubicBezTo>
                  <a:cubicBezTo>
                    <a:pt x="25" y="360"/>
                    <a:pt x="26" y="375"/>
                    <a:pt x="28" y="390"/>
                  </a:cubicBezTo>
                  <a:lnTo>
                    <a:pt x="28" y="390"/>
                  </a:lnTo>
                  <a:cubicBezTo>
                    <a:pt x="27" y="392"/>
                    <a:pt x="26" y="394"/>
                    <a:pt x="25" y="395"/>
                  </a:cubicBezTo>
                  <a:lnTo>
                    <a:pt x="25" y="346"/>
                  </a:lnTo>
                  <a:lnTo>
                    <a:pt x="25" y="272"/>
                  </a:lnTo>
                  <a:cubicBezTo>
                    <a:pt x="8" y="322"/>
                    <a:pt x="3" y="383"/>
                    <a:pt x="9" y="440"/>
                  </a:cubicBezTo>
                  <a:lnTo>
                    <a:pt x="9" y="440"/>
                  </a:lnTo>
                  <a:cubicBezTo>
                    <a:pt x="0" y="477"/>
                    <a:pt x="0" y="516"/>
                    <a:pt x="0" y="568"/>
                  </a:cubicBezTo>
                  <a:cubicBezTo>
                    <a:pt x="0" y="593"/>
                    <a:pt x="0" y="642"/>
                    <a:pt x="0" y="667"/>
                  </a:cubicBezTo>
                  <a:cubicBezTo>
                    <a:pt x="25" y="766"/>
                    <a:pt x="74" y="864"/>
                    <a:pt x="148" y="914"/>
                  </a:cubicBezTo>
                  <a:cubicBezTo>
                    <a:pt x="174" y="931"/>
                    <a:pt x="202" y="942"/>
                    <a:pt x="231" y="948"/>
                  </a:cubicBezTo>
                  <a:lnTo>
                    <a:pt x="231" y="948"/>
                  </a:lnTo>
                  <a:cubicBezTo>
                    <a:pt x="244" y="970"/>
                    <a:pt x="258" y="992"/>
                    <a:pt x="272" y="1013"/>
                  </a:cubicBezTo>
                  <a:cubicBezTo>
                    <a:pt x="297" y="1062"/>
                    <a:pt x="346" y="1087"/>
                    <a:pt x="395" y="1111"/>
                  </a:cubicBezTo>
                  <a:cubicBezTo>
                    <a:pt x="420" y="1136"/>
                    <a:pt x="494" y="1161"/>
                    <a:pt x="543" y="1161"/>
                  </a:cubicBezTo>
                  <a:cubicBezTo>
                    <a:pt x="642" y="1161"/>
                    <a:pt x="741" y="1111"/>
                    <a:pt x="815" y="1013"/>
                  </a:cubicBezTo>
                  <a:cubicBezTo>
                    <a:pt x="889" y="864"/>
                    <a:pt x="938" y="667"/>
                    <a:pt x="889" y="494"/>
                  </a:cubicBezTo>
                  <a:cubicBezTo>
                    <a:pt x="840" y="321"/>
                    <a:pt x="716" y="148"/>
                    <a:pt x="568" y="74"/>
                  </a:cubicBezTo>
                  <a:cubicBezTo>
                    <a:pt x="560" y="70"/>
                    <a:pt x="551" y="66"/>
                    <a:pt x="542" y="63"/>
                  </a:cubicBezTo>
                  <a:lnTo>
                    <a:pt x="542" y="63"/>
                  </a:lnTo>
                  <a:cubicBezTo>
                    <a:pt x="482" y="24"/>
                    <a:pt x="414" y="0"/>
                    <a:pt x="34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4"/>
            <p:cNvSpPr/>
            <p:nvPr/>
          </p:nvSpPr>
          <p:spPr>
            <a:xfrm>
              <a:off x="5032700" y="4138200"/>
              <a:ext cx="27800" cy="28275"/>
            </a:xfrm>
            <a:custGeom>
              <a:avLst/>
              <a:gdLst/>
              <a:ahLst/>
              <a:cxnLst/>
              <a:rect l="l" t="t" r="r" b="b"/>
              <a:pathLst>
                <a:path w="1112" h="1131" extrusionOk="0">
                  <a:moveTo>
                    <a:pt x="963" y="538"/>
                  </a:moveTo>
                  <a:lnTo>
                    <a:pt x="943" y="568"/>
                  </a:lnTo>
                  <a:lnTo>
                    <a:pt x="943" y="568"/>
                  </a:lnTo>
                  <a:cubicBezTo>
                    <a:pt x="946" y="560"/>
                    <a:pt x="952" y="550"/>
                    <a:pt x="962" y="539"/>
                  </a:cubicBezTo>
                  <a:lnTo>
                    <a:pt x="962" y="539"/>
                  </a:lnTo>
                  <a:cubicBezTo>
                    <a:pt x="962" y="539"/>
                    <a:pt x="963" y="538"/>
                    <a:pt x="963" y="538"/>
                  </a:cubicBezTo>
                  <a:close/>
                  <a:moveTo>
                    <a:pt x="942" y="573"/>
                  </a:moveTo>
                  <a:lnTo>
                    <a:pt x="963" y="587"/>
                  </a:lnTo>
                  <a:cubicBezTo>
                    <a:pt x="954" y="587"/>
                    <a:pt x="948" y="584"/>
                    <a:pt x="943" y="578"/>
                  </a:cubicBezTo>
                  <a:lnTo>
                    <a:pt x="943" y="578"/>
                  </a:lnTo>
                  <a:cubicBezTo>
                    <a:pt x="943" y="576"/>
                    <a:pt x="942" y="575"/>
                    <a:pt x="942" y="573"/>
                  </a:cubicBezTo>
                  <a:close/>
                  <a:moveTo>
                    <a:pt x="470" y="562"/>
                  </a:moveTo>
                  <a:lnTo>
                    <a:pt x="470" y="562"/>
                  </a:lnTo>
                  <a:cubicBezTo>
                    <a:pt x="470" y="563"/>
                    <a:pt x="470" y="563"/>
                    <a:pt x="470" y="563"/>
                  </a:cubicBezTo>
                  <a:lnTo>
                    <a:pt x="470" y="563"/>
                  </a:lnTo>
                  <a:cubicBezTo>
                    <a:pt x="479" y="572"/>
                    <a:pt x="485" y="581"/>
                    <a:pt x="488" y="591"/>
                  </a:cubicBezTo>
                  <a:lnTo>
                    <a:pt x="488" y="591"/>
                  </a:lnTo>
                  <a:lnTo>
                    <a:pt x="470" y="562"/>
                  </a:lnTo>
                  <a:close/>
                  <a:moveTo>
                    <a:pt x="489" y="592"/>
                  </a:moveTo>
                  <a:lnTo>
                    <a:pt x="489" y="592"/>
                  </a:lnTo>
                  <a:cubicBezTo>
                    <a:pt x="490" y="592"/>
                    <a:pt x="491" y="593"/>
                    <a:pt x="491" y="593"/>
                  </a:cubicBezTo>
                  <a:lnTo>
                    <a:pt x="491" y="593"/>
                  </a:lnTo>
                  <a:cubicBezTo>
                    <a:pt x="492" y="595"/>
                    <a:pt x="493" y="597"/>
                    <a:pt x="494" y="599"/>
                  </a:cubicBezTo>
                  <a:lnTo>
                    <a:pt x="494" y="599"/>
                  </a:lnTo>
                  <a:lnTo>
                    <a:pt x="489" y="592"/>
                  </a:lnTo>
                  <a:close/>
                  <a:moveTo>
                    <a:pt x="946" y="585"/>
                  </a:moveTo>
                  <a:lnTo>
                    <a:pt x="963" y="612"/>
                  </a:lnTo>
                  <a:cubicBezTo>
                    <a:pt x="955" y="603"/>
                    <a:pt x="949" y="595"/>
                    <a:pt x="946" y="585"/>
                  </a:cubicBezTo>
                  <a:close/>
                  <a:moveTo>
                    <a:pt x="507" y="612"/>
                  </a:moveTo>
                  <a:cubicBezTo>
                    <a:pt x="509" y="612"/>
                    <a:pt x="510" y="612"/>
                    <a:pt x="512" y="613"/>
                  </a:cubicBezTo>
                  <a:lnTo>
                    <a:pt x="512" y="613"/>
                  </a:lnTo>
                  <a:cubicBezTo>
                    <a:pt x="512" y="614"/>
                    <a:pt x="513" y="615"/>
                    <a:pt x="514" y="617"/>
                  </a:cubicBezTo>
                  <a:lnTo>
                    <a:pt x="514" y="617"/>
                  </a:lnTo>
                  <a:lnTo>
                    <a:pt x="507" y="612"/>
                  </a:lnTo>
                  <a:close/>
                  <a:moveTo>
                    <a:pt x="276" y="544"/>
                  </a:moveTo>
                  <a:lnTo>
                    <a:pt x="276" y="544"/>
                  </a:lnTo>
                  <a:cubicBezTo>
                    <a:pt x="262" y="572"/>
                    <a:pt x="253" y="603"/>
                    <a:pt x="247" y="636"/>
                  </a:cubicBezTo>
                  <a:lnTo>
                    <a:pt x="247" y="636"/>
                  </a:lnTo>
                  <a:lnTo>
                    <a:pt x="247" y="587"/>
                  </a:lnTo>
                  <a:lnTo>
                    <a:pt x="276" y="544"/>
                  </a:lnTo>
                  <a:close/>
                  <a:moveTo>
                    <a:pt x="541" y="1"/>
                  </a:moveTo>
                  <a:cubicBezTo>
                    <a:pt x="494" y="1"/>
                    <a:pt x="445" y="7"/>
                    <a:pt x="396" y="19"/>
                  </a:cubicBezTo>
                  <a:cubicBezTo>
                    <a:pt x="297" y="44"/>
                    <a:pt x="223" y="93"/>
                    <a:pt x="173" y="143"/>
                  </a:cubicBezTo>
                  <a:cubicBezTo>
                    <a:pt x="99" y="217"/>
                    <a:pt x="50" y="291"/>
                    <a:pt x="25" y="390"/>
                  </a:cubicBezTo>
                  <a:cubicBezTo>
                    <a:pt x="1" y="464"/>
                    <a:pt x="1" y="562"/>
                    <a:pt x="25" y="661"/>
                  </a:cubicBezTo>
                  <a:cubicBezTo>
                    <a:pt x="50" y="735"/>
                    <a:pt x="99" y="809"/>
                    <a:pt x="149" y="883"/>
                  </a:cubicBezTo>
                  <a:cubicBezTo>
                    <a:pt x="223" y="957"/>
                    <a:pt x="297" y="1007"/>
                    <a:pt x="396" y="1032"/>
                  </a:cubicBezTo>
                  <a:lnTo>
                    <a:pt x="364" y="1011"/>
                  </a:lnTo>
                  <a:lnTo>
                    <a:pt x="364" y="1011"/>
                  </a:lnTo>
                  <a:cubicBezTo>
                    <a:pt x="381" y="1018"/>
                    <a:pt x="400" y="1025"/>
                    <a:pt x="420" y="1032"/>
                  </a:cubicBezTo>
                  <a:lnTo>
                    <a:pt x="542" y="1032"/>
                  </a:lnTo>
                  <a:cubicBezTo>
                    <a:pt x="564" y="1050"/>
                    <a:pt x="589" y="1066"/>
                    <a:pt x="618" y="1081"/>
                  </a:cubicBezTo>
                  <a:cubicBezTo>
                    <a:pt x="667" y="1106"/>
                    <a:pt x="716" y="1130"/>
                    <a:pt x="766" y="1130"/>
                  </a:cubicBezTo>
                  <a:cubicBezTo>
                    <a:pt x="815" y="1130"/>
                    <a:pt x="840" y="1106"/>
                    <a:pt x="889" y="1106"/>
                  </a:cubicBezTo>
                  <a:cubicBezTo>
                    <a:pt x="914" y="1081"/>
                    <a:pt x="963" y="1056"/>
                    <a:pt x="988" y="1032"/>
                  </a:cubicBezTo>
                  <a:cubicBezTo>
                    <a:pt x="1013" y="982"/>
                    <a:pt x="1037" y="957"/>
                    <a:pt x="1062" y="908"/>
                  </a:cubicBezTo>
                  <a:cubicBezTo>
                    <a:pt x="1087" y="809"/>
                    <a:pt x="1087" y="735"/>
                    <a:pt x="1087" y="636"/>
                  </a:cubicBezTo>
                  <a:cubicBezTo>
                    <a:pt x="1112" y="612"/>
                    <a:pt x="1112" y="587"/>
                    <a:pt x="1087" y="562"/>
                  </a:cubicBezTo>
                  <a:cubicBezTo>
                    <a:pt x="1087" y="513"/>
                    <a:pt x="1087" y="439"/>
                    <a:pt x="1062" y="390"/>
                  </a:cubicBezTo>
                  <a:cubicBezTo>
                    <a:pt x="1037" y="316"/>
                    <a:pt x="988" y="217"/>
                    <a:pt x="914" y="167"/>
                  </a:cubicBezTo>
                  <a:cubicBezTo>
                    <a:pt x="840" y="93"/>
                    <a:pt x="766" y="44"/>
                    <a:pt x="667" y="19"/>
                  </a:cubicBezTo>
                  <a:cubicBezTo>
                    <a:pt x="630" y="7"/>
                    <a:pt x="587" y="1"/>
                    <a:pt x="541"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4"/>
            <p:cNvSpPr/>
            <p:nvPr/>
          </p:nvSpPr>
          <p:spPr>
            <a:xfrm>
              <a:off x="5155525" y="4096075"/>
              <a:ext cx="31500" cy="24725"/>
            </a:xfrm>
            <a:custGeom>
              <a:avLst/>
              <a:gdLst/>
              <a:ahLst/>
              <a:cxnLst/>
              <a:rect l="l" t="t" r="r" b="b"/>
              <a:pathLst>
                <a:path w="1260" h="989" extrusionOk="0">
                  <a:moveTo>
                    <a:pt x="445" y="1"/>
                  </a:moveTo>
                  <a:cubicBezTo>
                    <a:pt x="371" y="25"/>
                    <a:pt x="297" y="50"/>
                    <a:pt x="248" y="99"/>
                  </a:cubicBezTo>
                  <a:cubicBezTo>
                    <a:pt x="173" y="149"/>
                    <a:pt x="124" y="223"/>
                    <a:pt x="75" y="297"/>
                  </a:cubicBezTo>
                  <a:cubicBezTo>
                    <a:pt x="25" y="396"/>
                    <a:pt x="1" y="519"/>
                    <a:pt x="25" y="618"/>
                  </a:cubicBezTo>
                  <a:cubicBezTo>
                    <a:pt x="50" y="692"/>
                    <a:pt x="75" y="766"/>
                    <a:pt x="149" y="840"/>
                  </a:cubicBezTo>
                  <a:cubicBezTo>
                    <a:pt x="198" y="890"/>
                    <a:pt x="272" y="939"/>
                    <a:pt x="346" y="964"/>
                  </a:cubicBezTo>
                  <a:cubicBezTo>
                    <a:pt x="396" y="964"/>
                    <a:pt x="420" y="988"/>
                    <a:pt x="470" y="988"/>
                  </a:cubicBezTo>
                  <a:lnTo>
                    <a:pt x="593" y="988"/>
                  </a:lnTo>
                  <a:cubicBezTo>
                    <a:pt x="706" y="966"/>
                    <a:pt x="777" y="902"/>
                    <a:pt x="826" y="817"/>
                  </a:cubicBezTo>
                  <a:lnTo>
                    <a:pt x="826" y="817"/>
                  </a:lnTo>
                  <a:cubicBezTo>
                    <a:pt x="920" y="793"/>
                    <a:pt x="1013" y="752"/>
                    <a:pt x="1087" y="692"/>
                  </a:cubicBezTo>
                  <a:cubicBezTo>
                    <a:pt x="1136" y="667"/>
                    <a:pt x="1186" y="618"/>
                    <a:pt x="1210" y="593"/>
                  </a:cubicBezTo>
                  <a:cubicBezTo>
                    <a:pt x="1235" y="544"/>
                    <a:pt x="1260" y="495"/>
                    <a:pt x="1260" y="420"/>
                  </a:cubicBezTo>
                  <a:cubicBezTo>
                    <a:pt x="1235" y="322"/>
                    <a:pt x="1186" y="223"/>
                    <a:pt x="1087" y="174"/>
                  </a:cubicBezTo>
                  <a:cubicBezTo>
                    <a:pt x="963" y="99"/>
                    <a:pt x="840" y="50"/>
                    <a:pt x="692"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4"/>
            <p:cNvSpPr/>
            <p:nvPr/>
          </p:nvSpPr>
          <p:spPr>
            <a:xfrm>
              <a:off x="5231450" y="4088000"/>
              <a:ext cx="30875" cy="32800"/>
            </a:xfrm>
            <a:custGeom>
              <a:avLst/>
              <a:gdLst/>
              <a:ahLst/>
              <a:cxnLst/>
              <a:rect l="l" t="t" r="r" b="b"/>
              <a:pathLst>
                <a:path w="1235" h="1312" extrusionOk="0">
                  <a:moveTo>
                    <a:pt x="1235" y="990"/>
                  </a:moveTo>
                  <a:cubicBezTo>
                    <a:pt x="1235" y="990"/>
                    <a:pt x="1235" y="990"/>
                    <a:pt x="1235" y="990"/>
                  </a:cubicBezTo>
                  <a:lnTo>
                    <a:pt x="1235" y="990"/>
                  </a:lnTo>
                  <a:close/>
                  <a:moveTo>
                    <a:pt x="1235" y="990"/>
                  </a:moveTo>
                  <a:cubicBezTo>
                    <a:pt x="1235" y="990"/>
                    <a:pt x="1235" y="990"/>
                    <a:pt x="1235" y="990"/>
                  </a:cubicBezTo>
                  <a:lnTo>
                    <a:pt x="1235" y="990"/>
                  </a:lnTo>
                  <a:close/>
                  <a:moveTo>
                    <a:pt x="1235" y="1015"/>
                  </a:moveTo>
                  <a:cubicBezTo>
                    <a:pt x="1235" y="1015"/>
                    <a:pt x="1235" y="1015"/>
                    <a:pt x="1235" y="1015"/>
                  </a:cubicBezTo>
                  <a:lnTo>
                    <a:pt x="1235" y="1015"/>
                  </a:lnTo>
                  <a:close/>
                  <a:moveTo>
                    <a:pt x="468" y="1"/>
                  </a:moveTo>
                  <a:cubicBezTo>
                    <a:pt x="385" y="1"/>
                    <a:pt x="299" y="22"/>
                    <a:pt x="223" y="52"/>
                  </a:cubicBezTo>
                  <a:lnTo>
                    <a:pt x="198" y="77"/>
                  </a:lnTo>
                  <a:cubicBezTo>
                    <a:pt x="173" y="102"/>
                    <a:pt x="148" y="126"/>
                    <a:pt x="124" y="151"/>
                  </a:cubicBezTo>
                  <a:cubicBezTo>
                    <a:pt x="74" y="200"/>
                    <a:pt x="25" y="274"/>
                    <a:pt x="0" y="348"/>
                  </a:cubicBezTo>
                  <a:cubicBezTo>
                    <a:pt x="0" y="398"/>
                    <a:pt x="0" y="472"/>
                    <a:pt x="0" y="546"/>
                  </a:cubicBezTo>
                  <a:cubicBezTo>
                    <a:pt x="25" y="595"/>
                    <a:pt x="25" y="620"/>
                    <a:pt x="50" y="645"/>
                  </a:cubicBezTo>
                  <a:cubicBezTo>
                    <a:pt x="74" y="694"/>
                    <a:pt x="99" y="743"/>
                    <a:pt x="124" y="793"/>
                  </a:cubicBezTo>
                  <a:cubicBezTo>
                    <a:pt x="191" y="905"/>
                    <a:pt x="300" y="997"/>
                    <a:pt x="430" y="1050"/>
                  </a:cubicBezTo>
                  <a:lnTo>
                    <a:pt x="430" y="1050"/>
                  </a:lnTo>
                  <a:lnTo>
                    <a:pt x="445" y="1064"/>
                  </a:lnTo>
                  <a:cubicBezTo>
                    <a:pt x="514" y="1116"/>
                    <a:pt x="583" y="1144"/>
                    <a:pt x="661" y="1147"/>
                  </a:cubicBezTo>
                  <a:lnTo>
                    <a:pt x="661" y="1147"/>
                  </a:lnTo>
                  <a:cubicBezTo>
                    <a:pt x="680" y="1176"/>
                    <a:pt x="698" y="1194"/>
                    <a:pt x="716" y="1213"/>
                  </a:cubicBezTo>
                  <a:cubicBezTo>
                    <a:pt x="766" y="1262"/>
                    <a:pt x="840" y="1311"/>
                    <a:pt x="939" y="1311"/>
                  </a:cubicBezTo>
                  <a:cubicBezTo>
                    <a:pt x="1013" y="1311"/>
                    <a:pt x="1087" y="1262"/>
                    <a:pt x="1161" y="1213"/>
                  </a:cubicBezTo>
                  <a:cubicBezTo>
                    <a:pt x="1208" y="1165"/>
                    <a:pt x="1233" y="1095"/>
                    <a:pt x="1235" y="1001"/>
                  </a:cubicBezTo>
                  <a:lnTo>
                    <a:pt x="1235" y="1001"/>
                  </a:lnTo>
                  <a:cubicBezTo>
                    <a:pt x="1235" y="1006"/>
                    <a:pt x="1235" y="1010"/>
                    <a:pt x="1235" y="1015"/>
                  </a:cubicBezTo>
                  <a:lnTo>
                    <a:pt x="1235" y="990"/>
                  </a:lnTo>
                  <a:cubicBezTo>
                    <a:pt x="1235" y="994"/>
                    <a:pt x="1235" y="998"/>
                    <a:pt x="1235" y="1001"/>
                  </a:cubicBezTo>
                  <a:lnTo>
                    <a:pt x="1235" y="1001"/>
                  </a:lnTo>
                  <a:cubicBezTo>
                    <a:pt x="1233" y="884"/>
                    <a:pt x="1208" y="790"/>
                    <a:pt x="1161" y="719"/>
                  </a:cubicBezTo>
                  <a:cubicBezTo>
                    <a:pt x="1133" y="682"/>
                    <a:pt x="1106" y="649"/>
                    <a:pt x="1078" y="619"/>
                  </a:cubicBezTo>
                  <a:lnTo>
                    <a:pt x="1078" y="619"/>
                  </a:lnTo>
                  <a:cubicBezTo>
                    <a:pt x="1077" y="578"/>
                    <a:pt x="1064" y="537"/>
                    <a:pt x="1037" y="497"/>
                  </a:cubicBezTo>
                  <a:cubicBezTo>
                    <a:pt x="1025" y="471"/>
                    <a:pt x="1012" y="446"/>
                    <a:pt x="996" y="421"/>
                  </a:cubicBezTo>
                  <a:lnTo>
                    <a:pt x="996" y="421"/>
                  </a:lnTo>
                  <a:cubicBezTo>
                    <a:pt x="979" y="344"/>
                    <a:pt x="947" y="272"/>
                    <a:pt x="889" y="200"/>
                  </a:cubicBezTo>
                  <a:cubicBezTo>
                    <a:pt x="864" y="151"/>
                    <a:pt x="815" y="102"/>
                    <a:pt x="766" y="77"/>
                  </a:cubicBezTo>
                  <a:cubicBezTo>
                    <a:pt x="716" y="52"/>
                    <a:pt x="667" y="27"/>
                    <a:pt x="618" y="27"/>
                  </a:cubicBezTo>
                  <a:cubicBezTo>
                    <a:pt x="570" y="9"/>
                    <a:pt x="520" y="1"/>
                    <a:pt x="46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4"/>
            <p:cNvSpPr/>
            <p:nvPr/>
          </p:nvSpPr>
          <p:spPr>
            <a:xfrm>
              <a:off x="5303650" y="4189675"/>
              <a:ext cx="40775" cy="34825"/>
            </a:xfrm>
            <a:custGeom>
              <a:avLst/>
              <a:gdLst/>
              <a:ahLst/>
              <a:cxnLst/>
              <a:rect l="l" t="t" r="r" b="b"/>
              <a:pathLst>
                <a:path w="1631" h="1393" extrusionOk="0">
                  <a:moveTo>
                    <a:pt x="493" y="0"/>
                  </a:moveTo>
                  <a:cubicBezTo>
                    <a:pt x="443" y="0"/>
                    <a:pt x="392" y="11"/>
                    <a:pt x="347" y="34"/>
                  </a:cubicBezTo>
                  <a:cubicBezTo>
                    <a:pt x="230" y="112"/>
                    <a:pt x="174" y="237"/>
                    <a:pt x="205" y="358"/>
                  </a:cubicBezTo>
                  <a:lnTo>
                    <a:pt x="205" y="358"/>
                  </a:lnTo>
                  <a:cubicBezTo>
                    <a:pt x="178" y="379"/>
                    <a:pt x="151" y="402"/>
                    <a:pt x="124" y="429"/>
                  </a:cubicBezTo>
                  <a:cubicBezTo>
                    <a:pt x="26" y="528"/>
                    <a:pt x="1" y="676"/>
                    <a:pt x="26" y="824"/>
                  </a:cubicBezTo>
                  <a:cubicBezTo>
                    <a:pt x="50" y="923"/>
                    <a:pt x="124" y="997"/>
                    <a:pt x="174" y="1071"/>
                  </a:cubicBezTo>
                  <a:cubicBezTo>
                    <a:pt x="371" y="1293"/>
                    <a:pt x="643" y="1392"/>
                    <a:pt x="914" y="1392"/>
                  </a:cubicBezTo>
                  <a:cubicBezTo>
                    <a:pt x="1063" y="1367"/>
                    <a:pt x="1186" y="1343"/>
                    <a:pt x="1309" y="1269"/>
                  </a:cubicBezTo>
                  <a:cubicBezTo>
                    <a:pt x="1507" y="1170"/>
                    <a:pt x="1630" y="972"/>
                    <a:pt x="1630" y="775"/>
                  </a:cubicBezTo>
                  <a:cubicBezTo>
                    <a:pt x="1606" y="602"/>
                    <a:pt x="1532" y="479"/>
                    <a:pt x="1384" y="404"/>
                  </a:cubicBezTo>
                  <a:cubicBezTo>
                    <a:pt x="1383" y="404"/>
                    <a:pt x="1382" y="403"/>
                    <a:pt x="1381" y="403"/>
                  </a:cubicBezTo>
                  <a:lnTo>
                    <a:pt x="1381" y="403"/>
                  </a:lnTo>
                  <a:cubicBezTo>
                    <a:pt x="1326" y="319"/>
                    <a:pt x="1248" y="250"/>
                    <a:pt x="1161" y="207"/>
                  </a:cubicBezTo>
                  <a:cubicBezTo>
                    <a:pt x="1046" y="149"/>
                    <a:pt x="930" y="125"/>
                    <a:pt x="819" y="125"/>
                  </a:cubicBezTo>
                  <a:cubicBezTo>
                    <a:pt x="796" y="125"/>
                    <a:pt x="772" y="126"/>
                    <a:pt x="749" y="128"/>
                  </a:cubicBezTo>
                  <a:lnTo>
                    <a:pt x="749" y="128"/>
                  </a:lnTo>
                  <a:cubicBezTo>
                    <a:pt x="693" y="45"/>
                    <a:pt x="594" y="0"/>
                    <a:pt x="493"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4"/>
            <p:cNvSpPr/>
            <p:nvPr/>
          </p:nvSpPr>
          <p:spPr>
            <a:xfrm>
              <a:off x="5191950" y="4208575"/>
              <a:ext cx="31500" cy="27025"/>
            </a:xfrm>
            <a:custGeom>
              <a:avLst/>
              <a:gdLst/>
              <a:ahLst/>
              <a:cxnLst/>
              <a:rect l="l" t="t" r="r" b="b"/>
              <a:pathLst>
                <a:path w="1260" h="1081" extrusionOk="0">
                  <a:moveTo>
                    <a:pt x="519" y="0"/>
                  </a:moveTo>
                  <a:cubicBezTo>
                    <a:pt x="494" y="0"/>
                    <a:pt x="469" y="6"/>
                    <a:pt x="445" y="19"/>
                  </a:cubicBezTo>
                  <a:cubicBezTo>
                    <a:pt x="427" y="27"/>
                    <a:pt x="410" y="36"/>
                    <a:pt x="393" y="45"/>
                  </a:cubicBezTo>
                  <a:lnTo>
                    <a:pt x="393" y="45"/>
                  </a:lnTo>
                  <a:cubicBezTo>
                    <a:pt x="366" y="38"/>
                    <a:pt x="339" y="33"/>
                    <a:pt x="312" y="33"/>
                  </a:cubicBezTo>
                  <a:cubicBezTo>
                    <a:pt x="291" y="33"/>
                    <a:pt x="269" y="36"/>
                    <a:pt x="247" y="43"/>
                  </a:cubicBezTo>
                  <a:cubicBezTo>
                    <a:pt x="148" y="68"/>
                    <a:pt x="99" y="118"/>
                    <a:pt x="50" y="192"/>
                  </a:cubicBezTo>
                  <a:cubicBezTo>
                    <a:pt x="0" y="266"/>
                    <a:pt x="0" y="340"/>
                    <a:pt x="25" y="414"/>
                  </a:cubicBezTo>
                  <a:lnTo>
                    <a:pt x="50" y="488"/>
                  </a:lnTo>
                  <a:cubicBezTo>
                    <a:pt x="74" y="537"/>
                    <a:pt x="124" y="587"/>
                    <a:pt x="173" y="611"/>
                  </a:cubicBezTo>
                  <a:lnTo>
                    <a:pt x="124" y="611"/>
                  </a:lnTo>
                  <a:lnTo>
                    <a:pt x="667" y="1006"/>
                  </a:lnTo>
                  <a:cubicBezTo>
                    <a:pt x="712" y="1029"/>
                    <a:pt x="757" y="1041"/>
                    <a:pt x="802" y="1043"/>
                  </a:cubicBezTo>
                  <a:lnTo>
                    <a:pt x="802" y="1043"/>
                  </a:lnTo>
                  <a:cubicBezTo>
                    <a:pt x="822" y="1048"/>
                    <a:pt x="843" y="1053"/>
                    <a:pt x="864" y="1056"/>
                  </a:cubicBezTo>
                  <a:cubicBezTo>
                    <a:pt x="897" y="1072"/>
                    <a:pt x="933" y="1080"/>
                    <a:pt x="969" y="1080"/>
                  </a:cubicBezTo>
                  <a:cubicBezTo>
                    <a:pt x="1040" y="1080"/>
                    <a:pt x="1111" y="1048"/>
                    <a:pt x="1161" y="982"/>
                  </a:cubicBezTo>
                  <a:cubicBezTo>
                    <a:pt x="1210" y="957"/>
                    <a:pt x="1235" y="908"/>
                    <a:pt x="1259" y="858"/>
                  </a:cubicBezTo>
                  <a:cubicBezTo>
                    <a:pt x="1259" y="809"/>
                    <a:pt x="1259" y="735"/>
                    <a:pt x="1259" y="685"/>
                  </a:cubicBezTo>
                  <a:cubicBezTo>
                    <a:pt x="1243" y="620"/>
                    <a:pt x="1218" y="556"/>
                    <a:pt x="1185" y="498"/>
                  </a:cubicBezTo>
                  <a:lnTo>
                    <a:pt x="1185" y="498"/>
                  </a:lnTo>
                  <a:cubicBezTo>
                    <a:pt x="1185" y="486"/>
                    <a:pt x="1185" y="474"/>
                    <a:pt x="1185" y="463"/>
                  </a:cubicBezTo>
                  <a:cubicBezTo>
                    <a:pt x="1161" y="414"/>
                    <a:pt x="1136" y="364"/>
                    <a:pt x="1111" y="315"/>
                  </a:cubicBezTo>
                  <a:cubicBezTo>
                    <a:pt x="1013" y="142"/>
                    <a:pt x="815" y="43"/>
                    <a:pt x="593" y="19"/>
                  </a:cubicBezTo>
                  <a:cubicBezTo>
                    <a:pt x="568" y="6"/>
                    <a:pt x="543" y="0"/>
                    <a:pt x="51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4"/>
            <p:cNvSpPr/>
            <p:nvPr/>
          </p:nvSpPr>
          <p:spPr>
            <a:xfrm>
              <a:off x="5123425" y="4167450"/>
              <a:ext cx="31500" cy="26175"/>
            </a:xfrm>
            <a:custGeom>
              <a:avLst/>
              <a:gdLst/>
              <a:ahLst/>
              <a:cxnLst/>
              <a:rect l="l" t="t" r="r" b="b"/>
              <a:pathLst>
                <a:path w="1260" h="1047" extrusionOk="0">
                  <a:moveTo>
                    <a:pt x="766" y="306"/>
                  </a:moveTo>
                  <a:lnTo>
                    <a:pt x="787" y="320"/>
                  </a:lnTo>
                  <a:lnTo>
                    <a:pt x="787" y="320"/>
                  </a:lnTo>
                  <a:cubicBezTo>
                    <a:pt x="779" y="316"/>
                    <a:pt x="772" y="312"/>
                    <a:pt x="766" y="306"/>
                  </a:cubicBezTo>
                  <a:close/>
                  <a:moveTo>
                    <a:pt x="733" y="375"/>
                  </a:moveTo>
                  <a:lnTo>
                    <a:pt x="733" y="375"/>
                  </a:lnTo>
                  <a:cubicBezTo>
                    <a:pt x="729" y="378"/>
                    <a:pt x="724" y="380"/>
                    <a:pt x="717" y="380"/>
                  </a:cubicBezTo>
                  <a:lnTo>
                    <a:pt x="733" y="375"/>
                  </a:lnTo>
                  <a:close/>
                  <a:moveTo>
                    <a:pt x="840" y="429"/>
                  </a:moveTo>
                  <a:cubicBezTo>
                    <a:pt x="840" y="442"/>
                    <a:pt x="834" y="448"/>
                    <a:pt x="825" y="448"/>
                  </a:cubicBezTo>
                  <a:cubicBezTo>
                    <a:pt x="816" y="448"/>
                    <a:pt x="803" y="442"/>
                    <a:pt x="791" y="429"/>
                  </a:cubicBezTo>
                  <a:close/>
                  <a:moveTo>
                    <a:pt x="881" y="602"/>
                  </a:moveTo>
                  <a:lnTo>
                    <a:pt x="879" y="606"/>
                  </a:lnTo>
                  <a:lnTo>
                    <a:pt x="869" y="609"/>
                  </a:lnTo>
                  <a:lnTo>
                    <a:pt x="869" y="609"/>
                  </a:lnTo>
                  <a:cubicBezTo>
                    <a:pt x="869" y="607"/>
                    <a:pt x="870" y="605"/>
                    <a:pt x="871" y="603"/>
                  </a:cubicBezTo>
                  <a:lnTo>
                    <a:pt x="871" y="603"/>
                  </a:lnTo>
                  <a:cubicBezTo>
                    <a:pt x="874" y="603"/>
                    <a:pt x="877" y="602"/>
                    <a:pt x="881" y="602"/>
                  </a:cubicBezTo>
                  <a:close/>
                  <a:moveTo>
                    <a:pt x="315" y="0"/>
                  </a:moveTo>
                  <a:cubicBezTo>
                    <a:pt x="268" y="0"/>
                    <a:pt x="219" y="11"/>
                    <a:pt x="174" y="34"/>
                  </a:cubicBezTo>
                  <a:cubicBezTo>
                    <a:pt x="100" y="84"/>
                    <a:pt x="50" y="158"/>
                    <a:pt x="25" y="232"/>
                  </a:cubicBezTo>
                  <a:cubicBezTo>
                    <a:pt x="1" y="306"/>
                    <a:pt x="1" y="405"/>
                    <a:pt x="50" y="454"/>
                  </a:cubicBezTo>
                  <a:lnTo>
                    <a:pt x="25" y="503"/>
                  </a:lnTo>
                  <a:cubicBezTo>
                    <a:pt x="100" y="602"/>
                    <a:pt x="174" y="676"/>
                    <a:pt x="248" y="750"/>
                  </a:cubicBezTo>
                  <a:cubicBezTo>
                    <a:pt x="287" y="790"/>
                    <a:pt x="342" y="813"/>
                    <a:pt x="387" y="834"/>
                  </a:cubicBezTo>
                  <a:lnTo>
                    <a:pt x="387" y="834"/>
                  </a:lnTo>
                  <a:cubicBezTo>
                    <a:pt x="398" y="849"/>
                    <a:pt x="409" y="863"/>
                    <a:pt x="421" y="874"/>
                  </a:cubicBezTo>
                  <a:cubicBezTo>
                    <a:pt x="445" y="898"/>
                    <a:pt x="445" y="898"/>
                    <a:pt x="470" y="923"/>
                  </a:cubicBezTo>
                  <a:cubicBezTo>
                    <a:pt x="495" y="948"/>
                    <a:pt x="544" y="973"/>
                    <a:pt x="569" y="997"/>
                  </a:cubicBezTo>
                  <a:cubicBezTo>
                    <a:pt x="643" y="1022"/>
                    <a:pt x="741" y="1047"/>
                    <a:pt x="816" y="1047"/>
                  </a:cubicBezTo>
                  <a:lnTo>
                    <a:pt x="1013" y="1047"/>
                  </a:lnTo>
                  <a:cubicBezTo>
                    <a:pt x="1087" y="997"/>
                    <a:pt x="1161" y="948"/>
                    <a:pt x="1186" y="898"/>
                  </a:cubicBezTo>
                  <a:cubicBezTo>
                    <a:pt x="1230" y="832"/>
                    <a:pt x="1235" y="746"/>
                    <a:pt x="1235" y="675"/>
                  </a:cubicBezTo>
                  <a:lnTo>
                    <a:pt x="1235" y="675"/>
                  </a:lnTo>
                  <a:cubicBezTo>
                    <a:pt x="1243" y="660"/>
                    <a:pt x="1252" y="643"/>
                    <a:pt x="1260" y="627"/>
                  </a:cubicBezTo>
                  <a:cubicBezTo>
                    <a:pt x="1260" y="528"/>
                    <a:pt x="1260" y="454"/>
                    <a:pt x="1260" y="380"/>
                  </a:cubicBezTo>
                  <a:cubicBezTo>
                    <a:pt x="1260" y="355"/>
                    <a:pt x="1260" y="355"/>
                    <a:pt x="1260" y="331"/>
                  </a:cubicBezTo>
                  <a:cubicBezTo>
                    <a:pt x="1235" y="306"/>
                    <a:pt x="1211" y="257"/>
                    <a:pt x="1211" y="232"/>
                  </a:cubicBezTo>
                  <a:cubicBezTo>
                    <a:pt x="1161" y="182"/>
                    <a:pt x="1112" y="108"/>
                    <a:pt x="1038" y="84"/>
                  </a:cubicBezTo>
                  <a:cubicBezTo>
                    <a:pt x="1013" y="59"/>
                    <a:pt x="964" y="34"/>
                    <a:pt x="939" y="34"/>
                  </a:cubicBezTo>
                  <a:cubicBezTo>
                    <a:pt x="890" y="34"/>
                    <a:pt x="840" y="10"/>
                    <a:pt x="791" y="10"/>
                  </a:cubicBezTo>
                  <a:cubicBezTo>
                    <a:pt x="717" y="34"/>
                    <a:pt x="643" y="34"/>
                    <a:pt x="569" y="84"/>
                  </a:cubicBezTo>
                  <a:lnTo>
                    <a:pt x="545" y="99"/>
                  </a:lnTo>
                  <a:lnTo>
                    <a:pt x="545" y="99"/>
                  </a:lnTo>
                  <a:cubicBezTo>
                    <a:pt x="481" y="35"/>
                    <a:pt x="399" y="0"/>
                    <a:pt x="31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4"/>
            <p:cNvSpPr/>
            <p:nvPr/>
          </p:nvSpPr>
          <p:spPr>
            <a:xfrm>
              <a:off x="5248725" y="4153475"/>
              <a:ext cx="32125" cy="29700"/>
            </a:xfrm>
            <a:custGeom>
              <a:avLst/>
              <a:gdLst/>
              <a:ahLst/>
              <a:cxnLst/>
              <a:rect l="l" t="t" r="r" b="b"/>
              <a:pathLst>
                <a:path w="1285" h="1188" extrusionOk="0">
                  <a:moveTo>
                    <a:pt x="685" y="644"/>
                  </a:moveTo>
                  <a:lnTo>
                    <a:pt x="685" y="644"/>
                  </a:lnTo>
                  <a:cubicBezTo>
                    <a:pt x="685" y="644"/>
                    <a:pt x="686" y="645"/>
                    <a:pt x="686" y="645"/>
                  </a:cubicBezTo>
                  <a:lnTo>
                    <a:pt x="686" y="645"/>
                  </a:lnTo>
                  <a:lnTo>
                    <a:pt x="685" y="645"/>
                  </a:lnTo>
                  <a:lnTo>
                    <a:pt x="685" y="645"/>
                  </a:lnTo>
                  <a:lnTo>
                    <a:pt x="684" y="644"/>
                  </a:lnTo>
                  <a:lnTo>
                    <a:pt x="684" y="644"/>
                  </a:lnTo>
                  <a:cubicBezTo>
                    <a:pt x="685" y="644"/>
                    <a:pt x="685" y="644"/>
                    <a:pt x="685" y="644"/>
                  </a:cubicBezTo>
                  <a:close/>
                  <a:moveTo>
                    <a:pt x="643" y="1"/>
                  </a:moveTo>
                  <a:cubicBezTo>
                    <a:pt x="593" y="1"/>
                    <a:pt x="544" y="1"/>
                    <a:pt x="494" y="25"/>
                  </a:cubicBezTo>
                  <a:cubicBezTo>
                    <a:pt x="445" y="50"/>
                    <a:pt x="371" y="75"/>
                    <a:pt x="322" y="100"/>
                  </a:cubicBezTo>
                  <a:cubicBezTo>
                    <a:pt x="248" y="149"/>
                    <a:pt x="198" y="174"/>
                    <a:pt x="149" y="223"/>
                  </a:cubicBezTo>
                  <a:cubicBezTo>
                    <a:pt x="124" y="272"/>
                    <a:pt x="99" y="297"/>
                    <a:pt x="75" y="346"/>
                  </a:cubicBezTo>
                  <a:cubicBezTo>
                    <a:pt x="50" y="371"/>
                    <a:pt x="25" y="421"/>
                    <a:pt x="25" y="470"/>
                  </a:cubicBezTo>
                  <a:cubicBezTo>
                    <a:pt x="1" y="544"/>
                    <a:pt x="1" y="643"/>
                    <a:pt x="50" y="692"/>
                  </a:cubicBezTo>
                  <a:cubicBezTo>
                    <a:pt x="99" y="766"/>
                    <a:pt x="149" y="816"/>
                    <a:pt x="223" y="840"/>
                  </a:cubicBezTo>
                  <a:cubicBezTo>
                    <a:pt x="261" y="850"/>
                    <a:pt x="295" y="856"/>
                    <a:pt x="327" y="856"/>
                  </a:cubicBezTo>
                  <a:lnTo>
                    <a:pt x="327" y="856"/>
                  </a:lnTo>
                  <a:cubicBezTo>
                    <a:pt x="353" y="925"/>
                    <a:pt x="399" y="992"/>
                    <a:pt x="445" y="1038"/>
                  </a:cubicBezTo>
                  <a:cubicBezTo>
                    <a:pt x="525" y="1133"/>
                    <a:pt x="635" y="1188"/>
                    <a:pt x="750" y="1188"/>
                  </a:cubicBezTo>
                  <a:cubicBezTo>
                    <a:pt x="813" y="1188"/>
                    <a:pt x="878" y="1171"/>
                    <a:pt x="939" y="1136"/>
                  </a:cubicBezTo>
                  <a:cubicBezTo>
                    <a:pt x="1013" y="1112"/>
                    <a:pt x="1087" y="1087"/>
                    <a:pt x="1136" y="1013"/>
                  </a:cubicBezTo>
                  <a:cubicBezTo>
                    <a:pt x="1235" y="914"/>
                    <a:pt x="1284" y="791"/>
                    <a:pt x="1284" y="643"/>
                  </a:cubicBezTo>
                  <a:cubicBezTo>
                    <a:pt x="1284" y="568"/>
                    <a:pt x="1276" y="503"/>
                    <a:pt x="1258" y="436"/>
                  </a:cubicBezTo>
                  <a:lnTo>
                    <a:pt x="1258" y="436"/>
                  </a:lnTo>
                  <a:cubicBezTo>
                    <a:pt x="1259" y="422"/>
                    <a:pt x="1260" y="409"/>
                    <a:pt x="1260" y="396"/>
                  </a:cubicBezTo>
                  <a:cubicBezTo>
                    <a:pt x="1260" y="297"/>
                    <a:pt x="1210" y="223"/>
                    <a:pt x="1136" y="149"/>
                  </a:cubicBezTo>
                  <a:cubicBezTo>
                    <a:pt x="1102" y="126"/>
                    <a:pt x="1063" y="109"/>
                    <a:pt x="1022" y="99"/>
                  </a:cubicBezTo>
                  <a:lnTo>
                    <a:pt x="1022" y="99"/>
                  </a:lnTo>
                  <a:cubicBezTo>
                    <a:pt x="927" y="38"/>
                    <a:pt x="813" y="1"/>
                    <a:pt x="692"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4"/>
            <p:cNvSpPr/>
            <p:nvPr/>
          </p:nvSpPr>
          <p:spPr>
            <a:xfrm>
              <a:off x="5387600" y="4171525"/>
              <a:ext cx="35200" cy="41950"/>
            </a:xfrm>
            <a:custGeom>
              <a:avLst/>
              <a:gdLst/>
              <a:ahLst/>
              <a:cxnLst/>
              <a:rect l="l" t="t" r="r" b="b"/>
              <a:pathLst>
                <a:path w="1408" h="1678" extrusionOk="0">
                  <a:moveTo>
                    <a:pt x="579" y="1222"/>
                  </a:moveTo>
                  <a:lnTo>
                    <a:pt x="579" y="1222"/>
                  </a:lnTo>
                  <a:cubicBezTo>
                    <a:pt x="579" y="1222"/>
                    <a:pt x="583" y="1224"/>
                    <a:pt x="593" y="1229"/>
                  </a:cubicBezTo>
                  <a:cubicBezTo>
                    <a:pt x="594" y="1230"/>
                    <a:pt x="595" y="1231"/>
                    <a:pt x="596" y="1232"/>
                  </a:cubicBezTo>
                  <a:lnTo>
                    <a:pt x="596" y="1232"/>
                  </a:lnTo>
                  <a:cubicBezTo>
                    <a:pt x="587" y="1227"/>
                    <a:pt x="579" y="1222"/>
                    <a:pt x="579" y="1222"/>
                  </a:cubicBezTo>
                  <a:close/>
                  <a:moveTo>
                    <a:pt x="454" y="1"/>
                  </a:moveTo>
                  <a:cubicBezTo>
                    <a:pt x="175" y="1"/>
                    <a:pt x="0" y="449"/>
                    <a:pt x="346" y="612"/>
                  </a:cubicBezTo>
                  <a:cubicBezTo>
                    <a:pt x="359" y="618"/>
                    <a:pt x="371" y="624"/>
                    <a:pt x="384" y="631"/>
                  </a:cubicBezTo>
                  <a:lnTo>
                    <a:pt x="384" y="631"/>
                  </a:lnTo>
                  <a:cubicBezTo>
                    <a:pt x="370" y="655"/>
                    <a:pt x="359" y="680"/>
                    <a:pt x="350" y="707"/>
                  </a:cubicBezTo>
                  <a:lnTo>
                    <a:pt x="350" y="707"/>
                  </a:lnTo>
                  <a:cubicBezTo>
                    <a:pt x="266" y="764"/>
                    <a:pt x="197" y="845"/>
                    <a:pt x="149" y="958"/>
                  </a:cubicBezTo>
                  <a:cubicBezTo>
                    <a:pt x="124" y="1081"/>
                    <a:pt x="124" y="1254"/>
                    <a:pt x="198" y="1377"/>
                  </a:cubicBezTo>
                  <a:cubicBezTo>
                    <a:pt x="310" y="1569"/>
                    <a:pt x="504" y="1678"/>
                    <a:pt x="707" y="1678"/>
                  </a:cubicBezTo>
                  <a:cubicBezTo>
                    <a:pt x="818" y="1678"/>
                    <a:pt x="933" y="1645"/>
                    <a:pt x="1038" y="1575"/>
                  </a:cubicBezTo>
                  <a:cubicBezTo>
                    <a:pt x="1309" y="1402"/>
                    <a:pt x="1408" y="1056"/>
                    <a:pt x="1309" y="760"/>
                  </a:cubicBezTo>
                  <a:cubicBezTo>
                    <a:pt x="1186" y="439"/>
                    <a:pt x="939" y="192"/>
                    <a:pt x="643" y="69"/>
                  </a:cubicBezTo>
                  <a:cubicBezTo>
                    <a:pt x="578" y="21"/>
                    <a:pt x="513" y="1"/>
                    <a:pt x="45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4"/>
            <p:cNvSpPr/>
            <p:nvPr/>
          </p:nvSpPr>
          <p:spPr>
            <a:xfrm>
              <a:off x="5192550" y="4283475"/>
              <a:ext cx="25950" cy="32000"/>
            </a:xfrm>
            <a:custGeom>
              <a:avLst/>
              <a:gdLst/>
              <a:ahLst/>
              <a:cxnLst/>
              <a:rect l="l" t="t" r="r" b="b"/>
              <a:pathLst>
                <a:path w="1038" h="1280" extrusionOk="0">
                  <a:moveTo>
                    <a:pt x="697" y="647"/>
                  </a:moveTo>
                  <a:lnTo>
                    <a:pt x="699" y="649"/>
                  </a:lnTo>
                  <a:lnTo>
                    <a:pt x="701" y="654"/>
                  </a:lnTo>
                  <a:lnTo>
                    <a:pt x="701" y="654"/>
                  </a:lnTo>
                  <a:cubicBezTo>
                    <a:pt x="700" y="653"/>
                    <a:pt x="700" y="653"/>
                    <a:pt x="699" y="653"/>
                  </a:cubicBezTo>
                  <a:lnTo>
                    <a:pt x="699" y="653"/>
                  </a:lnTo>
                  <a:cubicBezTo>
                    <a:pt x="698" y="651"/>
                    <a:pt x="697" y="649"/>
                    <a:pt x="697" y="647"/>
                  </a:cubicBezTo>
                  <a:close/>
                  <a:moveTo>
                    <a:pt x="711" y="683"/>
                  </a:moveTo>
                  <a:lnTo>
                    <a:pt x="711" y="685"/>
                  </a:lnTo>
                  <a:lnTo>
                    <a:pt x="711" y="685"/>
                  </a:lnTo>
                  <a:lnTo>
                    <a:pt x="708" y="691"/>
                  </a:lnTo>
                  <a:lnTo>
                    <a:pt x="708" y="691"/>
                  </a:lnTo>
                  <a:cubicBezTo>
                    <a:pt x="707" y="690"/>
                    <a:pt x="707" y="690"/>
                    <a:pt x="707" y="689"/>
                  </a:cubicBezTo>
                  <a:lnTo>
                    <a:pt x="707" y="689"/>
                  </a:lnTo>
                  <a:cubicBezTo>
                    <a:pt x="708" y="687"/>
                    <a:pt x="709" y="685"/>
                    <a:pt x="711" y="683"/>
                  </a:cubicBezTo>
                  <a:close/>
                  <a:moveTo>
                    <a:pt x="700" y="701"/>
                  </a:moveTo>
                  <a:lnTo>
                    <a:pt x="698" y="705"/>
                  </a:lnTo>
                  <a:lnTo>
                    <a:pt x="698" y="705"/>
                  </a:lnTo>
                  <a:cubicBezTo>
                    <a:pt x="698" y="704"/>
                    <a:pt x="699" y="703"/>
                    <a:pt x="699" y="702"/>
                  </a:cubicBezTo>
                  <a:lnTo>
                    <a:pt x="699" y="702"/>
                  </a:lnTo>
                  <a:lnTo>
                    <a:pt x="700" y="701"/>
                  </a:lnTo>
                  <a:close/>
                  <a:moveTo>
                    <a:pt x="488" y="1"/>
                  </a:moveTo>
                  <a:cubicBezTo>
                    <a:pt x="458" y="1"/>
                    <a:pt x="427" y="4"/>
                    <a:pt x="396" y="10"/>
                  </a:cubicBezTo>
                  <a:cubicBezTo>
                    <a:pt x="293" y="45"/>
                    <a:pt x="202" y="127"/>
                    <a:pt x="139" y="232"/>
                  </a:cubicBezTo>
                  <a:lnTo>
                    <a:pt x="139" y="232"/>
                  </a:lnTo>
                  <a:cubicBezTo>
                    <a:pt x="104" y="258"/>
                    <a:pt x="77" y="291"/>
                    <a:pt x="50" y="331"/>
                  </a:cubicBezTo>
                  <a:cubicBezTo>
                    <a:pt x="1" y="405"/>
                    <a:pt x="1" y="479"/>
                    <a:pt x="26" y="553"/>
                  </a:cubicBezTo>
                  <a:lnTo>
                    <a:pt x="1" y="553"/>
                  </a:lnTo>
                  <a:cubicBezTo>
                    <a:pt x="10" y="591"/>
                    <a:pt x="23" y="629"/>
                    <a:pt x="40" y="667"/>
                  </a:cubicBezTo>
                  <a:lnTo>
                    <a:pt x="40" y="667"/>
                  </a:lnTo>
                  <a:cubicBezTo>
                    <a:pt x="40" y="711"/>
                    <a:pt x="43" y="755"/>
                    <a:pt x="50" y="800"/>
                  </a:cubicBezTo>
                  <a:cubicBezTo>
                    <a:pt x="50" y="874"/>
                    <a:pt x="75" y="948"/>
                    <a:pt x="124" y="998"/>
                  </a:cubicBezTo>
                  <a:cubicBezTo>
                    <a:pt x="153" y="1026"/>
                    <a:pt x="182" y="1048"/>
                    <a:pt x="210" y="1063"/>
                  </a:cubicBezTo>
                  <a:lnTo>
                    <a:pt x="210" y="1063"/>
                  </a:lnTo>
                  <a:cubicBezTo>
                    <a:pt x="296" y="1161"/>
                    <a:pt x="411" y="1233"/>
                    <a:pt x="544" y="1269"/>
                  </a:cubicBezTo>
                  <a:cubicBezTo>
                    <a:pt x="566" y="1277"/>
                    <a:pt x="590" y="1280"/>
                    <a:pt x="614" y="1280"/>
                  </a:cubicBezTo>
                  <a:cubicBezTo>
                    <a:pt x="674" y="1280"/>
                    <a:pt x="739" y="1262"/>
                    <a:pt x="791" y="1245"/>
                  </a:cubicBezTo>
                  <a:cubicBezTo>
                    <a:pt x="840" y="1195"/>
                    <a:pt x="890" y="1121"/>
                    <a:pt x="914" y="1047"/>
                  </a:cubicBezTo>
                  <a:cubicBezTo>
                    <a:pt x="925" y="1003"/>
                    <a:pt x="934" y="958"/>
                    <a:pt x="940" y="912"/>
                  </a:cubicBezTo>
                  <a:lnTo>
                    <a:pt x="940" y="912"/>
                  </a:lnTo>
                  <a:cubicBezTo>
                    <a:pt x="1000" y="820"/>
                    <a:pt x="1038" y="711"/>
                    <a:pt x="1038" y="603"/>
                  </a:cubicBezTo>
                  <a:cubicBezTo>
                    <a:pt x="1038" y="479"/>
                    <a:pt x="989" y="356"/>
                    <a:pt x="890" y="282"/>
                  </a:cubicBezTo>
                  <a:cubicBezTo>
                    <a:pt x="886" y="276"/>
                    <a:pt x="882" y="270"/>
                    <a:pt x="877" y="265"/>
                  </a:cubicBezTo>
                  <a:lnTo>
                    <a:pt x="877" y="265"/>
                  </a:lnTo>
                  <a:cubicBezTo>
                    <a:pt x="850" y="187"/>
                    <a:pt x="805" y="126"/>
                    <a:pt x="742" y="84"/>
                  </a:cubicBezTo>
                  <a:cubicBezTo>
                    <a:pt x="668" y="29"/>
                    <a:pt x="580" y="1"/>
                    <a:pt x="48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4"/>
            <p:cNvSpPr/>
            <p:nvPr/>
          </p:nvSpPr>
          <p:spPr>
            <a:xfrm>
              <a:off x="5111100" y="4279400"/>
              <a:ext cx="27800" cy="26550"/>
            </a:xfrm>
            <a:custGeom>
              <a:avLst/>
              <a:gdLst/>
              <a:ahLst/>
              <a:cxnLst/>
              <a:rect l="l" t="t" r="r" b="b"/>
              <a:pathLst>
                <a:path w="1112" h="1062" extrusionOk="0">
                  <a:moveTo>
                    <a:pt x="667" y="297"/>
                  </a:moveTo>
                  <a:lnTo>
                    <a:pt x="691" y="371"/>
                  </a:lnTo>
                  <a:cubicBezTo>
                    <a:pt x="681" y="361"/>
                    <a:pt x="675" y="347"/>
                    <a:pt x="670" y="330"/>
                  </a:cubicBezTo>
                  <a:lnTo>
                    <a:pt x="670" y="330"/>
                  </a:lnTo>
                  <a:cubicBezTo>
                    <a:pt x="668" y="319"/>
                    <a:pt x="667" y="308"/>
                    <a:pt x="667" y="297"/>
                  </a:cubicBezTo>
                  <a:close/>
                  <a:moveTo>
                    <a:pt x="765" y="445"/>
                  </a:moveTo>
                  <a:lnTo>
                    <a:pt x="786" y="459"/>
                  </a:lnTo>
                  <a:lnTo>
                    <a:pt x="786" y="459"/>
                  </a:lnTo>
                  <a:cubicBezTo>
                    <a:pt x="779" y="455"/>
                    <a:pt x="771" y="451"/>
                    <a:pt x="765" y="445"/>
                  </a:cubicBezTo>
                  <a:close/>
                  <a:moveTo>
                    <a:pt x="534" y="612"/>
                  </a:moveTo>
                  <a:cubicBezTo>
                    <a:pt x="532" y="614"/>
                    <a:pt x="530" y="615"/>
                    <a:pt x="527" y="616"/>
                  </a:cubicBezTo>
                  <a:lnTo>
                    <a:pt x="527" y="616"/>
                  </a:lnTo>
                  <a:lnTo>
                    <a:pt x="528" y="614"/>
                  </a:lnTo>
                  <a:lnTo>
                    <a:pt x="528" y="614"/>
                  </a:lnTo>
                  <a:lnTo>
                    <a:pt x="534" y="612"/>
                  </a:lnTo>
                  <a:close/>
                  <a:moveTo>
                    <a:pt x="642" y="618"/>
                  </a:moveTo>
                  <a:lnTo>
                    <a:pt x="624" y="644"/>
                  </a:lnTo>
                  <a:lnTo>
                    <a:pt x="624" y="644"/>
                  </a:lnTo>
                  <a:cubicBezTo>
                    <a:pt x="624" y="644"/>
                    <a:pt x="624" y="644"/>
                    <a:pt x="624" y="644"/>
                  </a:cubicBezTo>
                  <a:lnTo>
                    <a:pt x="624" y="644"/>
                  </a:lnTo>
                  <a:cubicBezTo>
                    <a:pt x="628" y="635"/>
                    <a:pt x="633" y="626"/>
                    <a:pt x="642" y="618"/>
                  </a:cubicBezTo>
                  <a:close/>
                  <a:moveTo>
                    <a:pt x="642" y="642"/>
                  </a:moveTo>
                  <a:lnTo>
                    <a:pt x="642" y="642"/>
                  </a:lnTo>
                  <a:lnTo>
                    <a:pt x="642" y="642"/>
                  </a:lnTo>
                  <a:lnTo>
                    <a:pt x="626" y="653"/>
                  </a:lnTo>
                  <a:lnTo>
                    <a:pt x="626" y="653"/>
                  </a:lnTo>
                  <a:cubicBezTo>
                    <a:pt x="625" y="652"/>
                    <a:pt x="625" y="650"/>
                    <a:pt x="625" y="648"/>
                  </a:cubicBezTo>
                  <a:lnTo>
                    <a:pt x="625" y="648"/>
                  </a:lnTo>
                  <a:cubicBezTo>
                    <a:pt x="629" y="645"/>
                    <a:pt x="634" y="642"/>
                    <a:pt x="642" y="642"/>
                  </a:cubicBezTo>
                  <a:close/>
                  <a:moveTo>
                    <a:pt x="583" y="673"/>
                  </a:moveTo>
                  <a:cubicBezTo>
                    <a:pt x="586" y="673"/>
                    <a:pt x="589" y="674"/>
                    <a:pt x="593" y="675"/>
                  </a:cubicBezTo>
                  <a:lnTo>
                    <a:pt x="593" y="675"/>
                  </a:lnTo>
                  <a:lnTo>
                    <a:pt x="580" y="683"/>
                  </a:lnTo>
                  <a:lnTo>
                    <a:pt x="580" y="683"/>
                  </a:lnTo>
                  <a:lnTo>
                    <a:pt x="572" y="678"/>
                  </a:lnTo>
                  <a:lnTo>
                    <a:pt x="572" y="678"/>
                  </a:lnTo>
                  <a:cubicBezTo>
                    <a:pt x="575" y="675"/>
                    <a:pt x="579" y="673"/>
                    <a:pt x="583" y="673"/>
                  </a:cubicBezTo>
                  <a:close/>
                  <a:moveTo>
                    <a:pt x="346" y="0"/>
                  </a:moveTo>
                  <a:cubicBezTo>
                    <a:pt x="272" y="0"/>
                    <a:pt x="198" y="25"/>
                    <a:pt x="123" y="99"/>
                  </a:cubicBezTo>
                  <a:cubicBezTo>
                    <a:pt x="74" y="148"/>
                    <a:pt x="49" y="223"/>
                    <a:pt x="49" y="297"/>
                  </a:cubicBezTo>
                  <a:lnTo>
                    <a:pt x="25" y="297"/>
                  </a:lnTo>
                  <a:cubicBezTo>
                    <a:pt x="25" y="339"/>
                    <a:pt x="31" y="379"/>
                    <a:pt x="40" y="417"/>
                  </a:cubicBezTo>
                  <a:lnTo>
                    <a:pt x="40" y="417"/>
                  </a:lnTo>
                  <a:cubicBezTo>
                    <a:pt x="27" y="440"/>
                    <a:pt x="14" y="467"/>
                    <a:pt x="0" y="494"/>
                  </a:cubicBezTo>
                  <a:lnTo>
                    <a:pt x="0" y="519"/>
                  </a:lnTo>
                  <a:lnTo>
                    <a:pt x="0" y="642"/>
                  </a:lnTo>
                  <a:cubicBezTo>
                    <a:pt x="0" y="692"/>
                    <a:pt x="25" y="716"/>
                    <a:pt x="25" y="766"/>
                  </a:cubicBezTo>
                  <a:cubicBezTo>
                    <a:pt x="49" y="840"/>
                    <a:pt x="99" y="914"/>
                    <a:pt x="173" y="963"/>
                  </a:cubicBezTo>
                  <a:cubicBezTo>
                    <a:pt x="225" y="981"/>
                    <a:pt x="278" y="998"/>
                    <a:pt x="330" y="998"/>
                  </a:cubicBezTo>
                  <a:cubicBezTo>
                    <a:pt x="352" y="998"/>
                    <a:pt x="373" y="995"/>
                    <a:pt x="395" y="988"/>
                  </a:cubicBezTo>
                  <a:cubicBezTo>
                    <a:pt x="416" y="983"/>
                    <a:pt x="435" y="976"/>
                    <a:pt x="452" y="968"/>
                  </a:cubicBezTo>
                  <a:lnTo>
                    <a:pt x="452" y="968"/>
                  </a:lnTo>
                  <a:cubicBezTo>
                    <a:pt x="524" y="1014"/>
                    <a:pt x="596" y="1038"/>
                    <a:pt x="691" y="1062"/>
                  </a:cubicBezTo>
                  <a:lnTo>
                    <a:pt x="765" y="1062"/>
                  </a:lnTo>
                  <a:cubicBezTo>
                    <a:pt x="815" y="1062"/>
                    <a:pt x="839" y="1062"/>
                    <a:pt x="889" y="1037"/>
                  </a:cubicBezTo>
                  <a:cubicBezTo>
                    <a:pt x="914" y="1037"/>
                    <a:pt x="938" y="1013"/>
                    <a:pt x="963" y="988"/>
                  </a:cubicBezTo>
                  <a:cubicBezTo>
                    <a:pt x="988" y="963"/>
                    <a:pt x="1012" y="939"/>
                    <a:pt x="1037" y="914"/>
                  </a:cubicBezTo>
                  <a:cubicBezTo>
                    <a:pt x="1062" y="864"/>
                    <a:pt x="1086" y="815"/>
                    <a:pt x="1086" y="741"/>
                  </a:cubicBezTo>
                  <a:cubicBezTo>
                    <a:pt x="1111" y="667"/>
                    <a:pt x="1111" y="568"/>
                    <a:pt x="1086" y="494"/>
                  </a:cubicBezTo>
                  <a:cubicBezTo>
                    <a:pt x="1086" y="445"/>
                    <a:pt x="1062" y="371"/>
                    <a:pt x="1037" y="321"/>
                  </a:cubicBezTo>
                  <a:lnTo>
                    <a:pt x="1012" y="297"/>
                  </a:lnTo>
                  <a:cubicBezTo>
                    <a:pt x="988" y="247"/>
                    <a:pt x="963" y="223"/>
                    <a:pt x="938" y="198"/>
                  </a:cubicBezTo>
                  <a:cubicBezTo>
                    <a:pt x="864" y="124"/>
                    <a:pt x="815" y="99"/>
                    <a:pt x="716" y="74"/>
                  </a:cubicBezTo>
                  <a:lnTo>
                    <a:pt x="667" y="74"/>
                  </a:lnTo>
                  <a:cubicBezTo>
                    <a:pt x="654" y="62"/>
                    <a:pt x="636" y="56"/>
                    <a:pt x="614" y="56"/>
                  </a:cubicBezTo>
                  <a:cubicBezTo>
                    <a:pt x="593" y="56"/>
                    <a:pt x="570" y="62"/>
                    <a:pt x="546" y="73"/>
                  </a:cubicBezTo>
                  <a:lnTo>
                    <a:pt x="546" y="73"/>
                  </a:lnTo>
                  <a:cubicBezTo>
                    <a:pt x="493" y="19"/>
                    <a:pt x="410" y="0"/>
                    <a:pt x="34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4"/>
            <p:cNvSpPr/>
            <p:nvPr/>
          </p:nvSpPr>
          <p:spPr>
            <a:xfrm>
              <a:off x="5014175" y="4260850"/>
              <a:ext cx="38925" cy="34000"/>
            </a:xfrm>
            <a:custGeom>
              <a:avLst/>
              <a:gdLst/>
              <a:ahLst/>
              <a:cxnLst/>
              <a:rect l="l" t="t" r="r" b="b"/>
              <a:pathLst>
                <a:path w="1557" h="1360" extrusionOk="0">
                  <a:moveTo>
                    <a:pt x="582" y="1"/>
                  </a:moveTo>
                  <a:cubicBezTo>
                    <a:pt x="501" y="1"/>
                    <a:pt x="430" y="37"/>
                    <a:pt x="396" y="125"/>
                  </a:cubicBezTo>
                  <a:lnTo>
                    <a:pt x="421" y="100"/>
                  </a:lnTo>
                  <a:lnTo>
                    <a:pt x="421" y="100"/>
                  </a:lnTo>
                  <a:cubicBezTo>
                    <a:pt x="386" y="157"/>
                    <a:pt x="360" y="215"/>
                    <a:pt x="341" y="274"/>
                  </a:cubicBezTo>
                  <a:lnTo>
                    <a:pt x="341" y="274"/>
                  </a:lnTo>
                  <a:cubicBezTo>
                    <a:pt x="335" y="273"/>
                    <a:pt x="328" y="273"/>
                    <a:pt x="322" y="273"/>
                  </a:cubicBezTo>
                  <a:cubicBezTo>
                    <a:pt x="149" y="298"/>
                    <a:pt x="1" y="471"/>
                    <a:pt x="1" y="644"/>
                  </a:cubicBezTo>
                  <a:cubicBezTo>
                    <a:pt x="1" y="742"/>
                    <a:pt x="26" y="866"/>
                    <a:pt x="100" y="965"/>
                  </a:cubicBezTo>
                  <a:cubicBezTo>
                    <a:pt x="198" y="1137"/>
                    <a:pt x="371" y="1261"/>
                    <a:pt x="569" y="1335"/>
                  </a:cubicBezTo>
                  <a:lnTo>
                    <a:pt x="643" y="1335"/>
                  </a:lnTo>
                  <a:cubicBezTo>
                    <a:pt x="677" y="1335"/>
                    <a:pt x="699" y="1335"/>
                    <a:pt x="726" y="1327"/>
                  </a:cubicBezTo>
                  <a:lnTo>
                    <a:pt x="726" y="1327"/>
                  </a:lnTo>
                  <a:cubicBezTo>
                    <a:pt x="764" y="1345"/>
                    <a:pt x="802" y="1360"/>
                    <a:pt x="840" y="1360"/>
                  </a:cubicBezTo>
                  <a:cubicBezTo>
                    <a:pt x="890" y="1360"/>
                    <a:pt x="914" y="1335"/>
                    <a:pt x="964" y="1335"/>
                  </a:cubicBezTo>
                  <a:cubicBezTo>
                    <a:pt x="983" y="1322"/>
                    <a:pt x="1003" y="1307"/>
                    <a:pt x="1022" y="1291"/>
                  </a:cubicBezTo>
                  <a:lnTo>
                    <a:pt x="1022" y="1291"/>
                  </a:lnTo>
                  <a:cubicBezTo>
                    <a:pt x="1041" y="1293"/>
                    <a:pt x="1062" y="1293"/>
                    <a:pt x="1082" y="1293"/>
                  </a:cubicBezTo>
                  <a:cubicBezTo>
                    <a:pt x="1156" y="1293"/>
                    <a:pt x="1232" y="1283"/>
                    <a:pt x="1309" y="1261"/>
                  </a:cubicBezTo>
                  <a:cubicBezTo>
                    <a:pt x="1408" y="1236"/>
                    <a:pt x="1482" y="1162"/>
                    <a:pt x="1507" y="1088"/>
                  </a:cubicBezTo>
                  <a:cubicBezTo>
                    <a:pt x="1556" y="989"/>
                    <a:pt x="1556" y="890"/>
                    <a:pt x="1507" y="816"/>
                  </a:cubicBezTo>
                  <a:cubicBezTo>
                    <a:pt x="1433" y="718"/>
                    <a:pt x="1334" y="619"/>
                    <a:pt x="1235" y="570"/>
                  </a:cubicBezTo>
                  <a:cubicBezTo>
                    <a:pt x="1161" y="495"/>
                    <a:pt x="1087" y="446"/>
                    <a:pt x="988" y="421"/>
                  </a:cubicBezTo>
                  <a:cubicBezTo>
                    <a:pt x="973" y="415"/>
                    <a:pt x="957" y="410"/>
                    <a:pt x="941" y="405"/>
                  </a:cubicBezTo>
                  <a:lnTo>
                    <a:pt x="941" y="405"/>
                  </a:lnTo>
                  <a:cubicBezTo>
                    <a:pt x="1037" y="217"/>
                    <a:pt x="781" y="1"/>
                    <a:pt x="582"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4"/>
            <p:cNvSpPr/>
            <p:nvPr/>
          </p:nvSpPr>
          <p:spPr>
            <a:xfrm>
              <a:off x="5012975" y="4196700"/>
              <a:ext cx="33950" cy="35425"/>
            </a:xfrm>
            <a:custGeom>
              <a:avLst/>
              <a:gdLst/>
              <a:ahLst/>
              <a:cxnLst/>
              <a:rect l="l" t="t" r="r" b="b"/>
              <a:pathLst>
                <a:path w="1358" h="1417" extrusionOk="0">
                  <a:moveTo>
                    <a:pt x="538" y="622"/>
                  </a:moveTo>
                  <a:lnTo>
                    <a:pt x="538" y="622"/>
                  </a:lnTo>
                  <a:cubicBezTo>
                    <a:pt x="538" y="622"/>
                    <a:pt x="539" y="622"/>
                    <a:pt x="539" y="623"/>
                  </a:cubicBezTo>
                  <a:lnTo>
                    <a:pt x="539" y="623"/>
                  </a:lnTo>
                  <a:cubicBezTo>
                    <a:pt x="539" y="623"/>
                    <a:pt x="539" y="623"/>
                    <a:pt x="539" y="623"/>
                  </a:cubicBezTo>
                  <a:lnTo>
                    <a:pt x="539" y="623"/>
                  </a:lnTo>
                  <a:cubicBezTo>
                    <a:pt x="539" y="623"/>
                    <a:pt x="538" y="623"/>
                    <a:pt x="538" y="622"/>
                  </a:cubicBezTo>
                  <a:lnTo>
                    <a:pt x="538" y="622"/>
                  </a:lnTo>
                  <a:lnTo>
                    <a:pt x="538" y="622"/>
                  </a:lnTo>
                  <a:close/>
                  <a:moveTo>
                    <a:pt x="543" y="625"/>
                  </a:moveTo>
                  <a:cubicBezTo>
                    <a:pt x="543" y="625"/>
                    <a:pt x="543" y="626"/>
                    <a:pt x="544" y="626"/>
                  </a:cubicBezTo>
                  <a:lnTo>
                    <a:pt x="544" y="626"/>
                  </a:lnTo>
                  <a:lnTo>
                    <a:pt x="543" y="625"/>
                  </a:lnTo>
                  <a:lnTo>
                    <a:pt x="543" y="625"/>
                  </a:lnTo>
                  <a:lnTo>
                    <a:pt x="543" y="625"/>
                  </a:lnTo>
                  <a:close/>
                  <a:moveTo>
                    <a:pt x="539" y="623"/>
                  </a:moveTo>
                  <a:lnTo>
                    <a:pt x="539" y="623"/>
                  </a:lnTo>
                  <a:cubicBezTo>
                    <a:pt x="540" y="624"/>
                    <a:pt x="541" y="624"/>
                    <a:pt x="542" y="625"/>
                  </a:cubicBezTo>
                  <a:lnTo>
                    <a:pt x="542" y="625"/>
                  </a:lnTo>
                  <a:cubicBezTo>
                    <a:pt x="542" y="625"/>
                    <a:pt x="542" y="625"/>
                    <a:pt x="542" y="625"/>
                  </a:cubicBezTo>
                  <a:lnTo>
                    <a:pt x="542" y="625"/>
                  </a:lnTo>
                  <a:lnTo>
                    <a:pt x="540" y="625"/>
                  </a:lnTo>
                  <a:lnTo>
                    <a:pt x="540" y="625"/>
                  </a:lnTo>
                  <a:cubicBezTo>
                    <a:pt x="541" y="626"/>
                    <a:pt x="542" y="628"/>
                    <a:pt x="543" y="629"/>
                  </a:cubicBezTo>
                  <a:lnTo>
                    <a:pt x="543" y="629"/>
                  </a:lnTo>
                  <a:cubicBezTo>
                    <a:pt x="543" y="629"/>
                    <a:pt x="543" y="629"/>
                    <a:pt x="543" y="629"/>
                  </a:cubicBezTo>
                  <a:lnTo>
                    <a:pt x="543" y="629"/>
                  </a:lnTo>
                  <a:lnTo>
                    <a:pt x="539" y="624"/>
                  </a:lnTo>
                  <a:lnTo>
                    <a:pt x="540" y="625"/>
                  </a:lnTo>
                  <a:lnTo>
                    <a:pt x="540" y="625"/>
                  </a:lnTo>
                  <a:cubicBezTo>
                    <a:pt x="540" y="624"/>
                    <a:pt x="540" y="624"/>
                    <a:pt x="539" y="623"/>
                  </a:cubicBezTo>
                  <a:close/>
                  <a:moveTo>
                    <a:pt x="733" y="1014"/>
                  </a:moveTo>
                  <a:lnTo>
                    <a:pt x="733" y="1014"/>
                  </a:lnTo>
                  <a:cubicBezTo>
                    <a:pt x="733" y="1014"/>
                    <a:pt x="733" y="1014"/>
                    <a:pt x="734" y="1014"/>
                  </a:cubicBezTo>
                  <a:lnTo>
                    <a:pt x="734" y="1014"/>
                  </a:lnTo>
                  <a:lnTo>
                    <a:pt x="733" y="1015"/>
                  </a:lnTo>
                  <a:lnTo>
                    <a:pt x="733" y="1015"/>
                  </a:lnTo>
                  <a:lnTo>
                    <a:pt x="733" y="1014"/>
                  </a:lnTo>
                  <a:close/>
                  <a:moveTo>
                    <a:pt x="592" y="0"/>
                  </a:moveTo>
                  <a:cubicBezTo>
                    <a:pt x="444" y="25"/>
                    <a:pt x="320" y="74"/>
                    <a:pt x="197" y="173"/>
                  </a:cubicBezTo>
                  <a:cubicBezTo>
                    <a:pt x="135" y="235"/>
                    <a:pt x="90" y="331"/>
                    <a:pt x="63" y="419"/>
                  </a:cubicBezTo>
                  <a:lnTo>
                    <a:pt x="63" y="419"/>
                  </a:lnTo>
                  <a:cubicBezTo>
                    <a:pt x="56" y="439"/>
                    <a:pt x="50" y="459"/>
                    <a:pt x="46" y="479"/>
                  </a:cubicBezTo>
                  <a:lnTo>
                    <a:pt x="46" y="479"/>
                  </a:lnTo>
                  <a:cubicBezTo>
                    <a:pt x="1" y="623"/>
                    <a:pt x="25" y="744"/>
                    <a:pt x="74" y="889"/>
                  </a:cubicBezTo>
                  <a:cubicBezTo>
                    <a:pt x="81" y="899"/>
                    <a:pt x="89" y="909"/>
                    <a:pt x="98" y="920"/>
                  </a:cubicBezTo>
                  <a:lnTo>
                    <a:pt x="98" y="920"/>
                  </a:lnTo>
                  <a:cubicBezTo>
                    <a:pt x="98" y="940"/>
                    <a:pt x="98" y="964"/>
                    <a:pt x="98" y="988"/>
                  </a:cubicBezTo>
                  <a:cubicBezTo>
                    <a:pt x="123" y="1062"/>
                    <a:pt x="172" y="1111"/>
                    <a:pt x="246" y="1160"/>
                  </a:cubicBezTo>
                  <a:cubicBezTo>
                    <a:pt x="277" y="1181"/>
                    <a:pt x="307" y="1193"/>
                    <a:pt x="339" y="1198"/>
                  </a:cubicBezTo>
                  <a:lnTo>
                    <a:pt x="339" y="1198"/>
                  </a:lnTo>
                  <a:cubicBezTo>
                    <a:pt x="374" y="1224"/>
                    <a:pt x="409" y="1242"/>
                    <a:pt x="444" y="1259"/>
                  </a:cubicBezTo>
                  <a:cubicBezTo>
                    <a:pt x="518" y="1309"/>
                    <a:pt x="567" y="1333"/>
                    <a:pt x="641" y="1358"/>
                  </a:cubicBezTo>
                  <a:cubicBezTo>
                    <a:pt x="732" y="1394"/>
                    <a:pt x="835" y="1417"/>
                    <a:pt x="933" y="1417"/>
                  </a:cubicBezTo>
                  <a:cubicBezTo>
                    <a:pt x="968" y="1417"/>
                    <a:pt x="1003" y="1414"/>
                    <a:pt x="1036" y="1407"/>
                  </a:cubicBezTo>
                  <a:cubicBezTo>
                    <a:pt x="1234" y="1333"/>
                    <a:pt x="1357" y="1160"/>
                    <a:pt x="1357" y="963"/>
                  </a:cubicBezTo>
                  <a:cubicBezTo>
                    <a:pt x="1333" y="815"/>
                    <a:pt x="1283" y="667"/>
                    <a:pt x="1160" y="568"/>
                  </a:cubicBezTo>
                  <a:cubicBezTo>
                    <a:pt x="1159" y="567"/>
                    <a:pt x="1158" y="567"/>
                    <a:pt x="1158" y="567"/>
                  </a:cubicBezTo>
                  <a:lnTo>
                    <a:pt x="1158" y="567"/>
                  </a:lnTo>
                  <a:cubicBezTo>
                    <a:pt x="1136" y="347"/>
                    <a:pt x="992" y="179"/>
                    <a:pt x="809" y="100"/>
                  </a:cubicBezTo>
                  <a:lnTo>
                    <a:pt x="809" y="100"/>
                  </a:lnTo>
                  <a:cubicBezTo>
                    <a:pt x="756" y="39"/>
                    <a:pt x="681" y="0"/>
                    <a:pt x="592"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4"/>
            <p:cNvSpPr/>
            <p:nvPr/>
          </p:nvSpPr>
          <p:spPr>
            <a:xfrm>
              <a:off x="4965425" y="4126700"/>
              <a:ext cx="29000" cy="36925"/>
            </a:xfrm>
            <a:custGeom>
              <a:avLst/>
              <a:gdLst/>
              <a:ahLst/>
              <a:cxnLst/>
              <a:rect l="l" t="t" r="r" b="b"/>
              <a:pathLst>
                <a:path w="1160" h="1477" extrusionOk="0">
                  <a:moveTo>
                    <a:pt x="425" y="1008"/>
                  </a:moveTo>
                  <a:lnTo>
                    <a:pt x="425" y="1008"/>
                  </a:lnTo>
                  <a:cubicBezTo>
                    <a:pt x="426" y="1008"/>
                    <a:pt x="426" y="1008"/>
                    <a:pt x="427" y="1008"/>
                  </a:cubicBezTo>
                  <a:lnTo>
                    <a:pt x="427" y="1008"/>
                  </a:lnTo>
                  <a:cubicBezTo>
                    <a:pt x="425" y="1013"/>
                    <a:pt x="423" y="1018"/>
                    <a:pt x="420" y="1022"/>
                  </a:cubicBezTo>
                  <a:lnTo>
                    <a:pt x="425" y="1008"/>
                  </a:lnTo>
                  <a:close/>
                  <a:moveTo>
                    <a:pt x="533" y="1"/>
                  </a:moveTo>
                  <a:cubicBezTo>
                    <a:pt x="471" y="1"/>
                    <a:pt x="407" y="12"/>
                    <a:pt x="346" y="35"/>
                  </a:cubicBezTo>
                  <a:cubicBezTo>
                    <a:pt x="124" y="134"/>
                    <a:pt x="0" y="381"/>
                    <a:pt x="50" y="627"/>
                  </a:cubicBezTo>
                  <a:cubicBezTo>
                    <a:pt x="58" y="649"/>
                    <a:pt x="67" y="670"/>
                    <a:pt x="77" y="691"/>
                  </a:cubicBezTo>
                  <a:lnTo>
                    <a:pt x="77" y="691"/>
                  </a:lnTo>
                  <a:cubicBezTo>
                    <a:pt x="68" y="777"/>
                    <a:pt x="75" y="863"/>
                    <a:pt x="99" y="948"/>
                  </a:cubicBezTo>
                  <a:cubicBezTo>
                    <a:pt x="149" y="1146"/>
                    <a:pt x="272" y="1294"/>
                    <a:pt x="420" y="1393"/>
                  </a:cubicBezTo>
                  <a:cubicBezTo>
                    <a:pt x="494" y="1448"/>
                    <a:pt x="582" y="1476"/>
                    <a:pt x="674" y="1476"/>
                  </a:cubicBezTo>
                  <a:cubicBezTo>
                    <a:pt x="704" y="1476"/>
                    <a:pt x="735" y="1473"/>
                    <a:pt x="766" y="1467"/>
                  </a:cubicBezTo>
                  <a:cubicBezTo>
                    <a:pt x="889" y="1417"/>
                    <a:pt x="1013" y="1294"/>
                    <a:pt x="1037" y="1146"/>
                  </a:cubicBezTo>
                  <a:cubicBezTo>
                    <a:pt x="1062" y="1072"/>
                    <a:pt x="1062" y="973"/>
                    <a:pt x="1062" y="874"/>
                  </a:cubicBezTo>
                  <a:cubicBezTo>
                    <a:pt x="1085" y="805"/>
                    <a:pt x="1087" y="736"/>
                    <a:pt x="1067" y="668"/>
                  </a:cubicBezTo>
                  <a:lnTo>
                    <a:pt x="1067" y="668"/>
                  </a:lnTo>
                  <a:cubicBezTo>
                    <a:pt x="1160" y="544"/>
                    <a:pt x="1150" y="370"/>
                    <a:pt x="1037" y="257"/>
                  </a:cubicBezTo>
                  <a:lnTo>
                    <a:pt x="1037" y="282"/>
                  </a:lnTo>
                  <a:cubicBezTo>
                    <a:pt x="1004" y="249"/>
                    <a:pt x="966" y="221"/>
                    <a:pt x="923" y="199"/>
                  </a:cubicBezTo>
                  <a:lnTo>
                    <a:pt x="923" y="199"/>
                  </a:lnTo>
                  <a:cubicBezTo>
                    <a:pt x="913" y="185"/>
                    <a:pt x="902" y="171"/>
                    <a:pt x="889" y="158"/>
                  </a:cubicBezTo>
                  <a:cubicBezTo>
                    <a:pt x="804" y="56"/>
                    <a:pt x="672" y="1"/>
                    <a:pt x="533"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4"/>
            <p:cNvSpPr/>
            <p:nvPr/>
          </p:nvSpPr>
          <p:spPr>
            <a:xfrm>
              <a:off x="4953700" y="4070525"/>
              <a:ext cx="33350" cy="33450"/>
            </a:xfrm>
            <a:custGeom>
              <a:avLst/>
              <a:gdLst/>
              <a:ahLst/>
              <a:cxnLst/>
              <a:rect l="l" t="t" r="r" b="b"/>
              <a:pathLst>
                <a:path w="1334" h="1338" extrusionOk="0">
                  <a:moveTo>
                    <a:pt x="542" y="365"/>
                  </a:moveTo>
                  <a:cubicBezTo>
                    <a:pt x="539" y="374"/>
                    <a:pt x="531" y="378"/>
                    <a:pt x="520" y="380"/>
                  </a:cubicBezTo>
                  <a:lnTo>
                    <a:pt x="520" y="380"/>
                  </a:lnTo>
                  <a:lnTo>
                    <a:pt x="531" y="368"/>
                  </a:lnTo>
                  <a:lnTo>
                    <a:pt x="542" y="365"/>
                  </a:lnTo>
                  <a:close/>
                  <a:moveTo>
                    <a:pt x="692" y="389"/>
                  </a:moveTo>
                  <a:lnTo>
                    <a:pt x="701" y="396"/>
                  </a:lnTo>
                  <a:lnTo>
                    <a:pt x="701" y="396"/>
                  </a:lnTo>
                  <a:lnTo>
                    <a:pt x="708" y="405"/>
                  </a:lnTo>
                  <a:lnTo>
                    <a:pt x="708" y="405"/>
                  </a:lnTo>
                  <a:cubicBezTo>
                    <a:pt x="694" y="405"/>
                    <a:pt x="692" y="403"/>
                    <a:pt x="692" y="389"/>
                  </a:cubicBezTo>
                  <a:close/>
                  <a:moveTo>
                    <a:pt x="716" y="529"/>
                  </a:moveTo>
                  <a:cubicBezTo>
                    <a:pt x="716" y="529"/>
                    <a:pt x="716" y="529"/>
                    <a:pt x="716" y="529"/>
                  </a:cubicBezTo>
                  <a:lnTo>
                    <a:pt x="716" y="529"/>
                  </a:lnTo>
                  <a:close/>
                  <a:moveTo>
                    <a:pt x="704" y="535"/>
                  </a:moveTo>
                  <a:cubicBezTo>
                    <a:pt x="706" y="535"/>
                    <a:pt x="708" y="535"/>
                    <a:pt x="710" y="536"/>
                  </a:cubicBezTo>
                  <a:lnTo>
                    <a:pt x="710" y="536"/>
                  </a:lnTo>
                  <a:lnTo>
                    <a:pt x="704" y="541"/>
                  </a:lnTo>
                  <a:lnTo>
                    <a:pt x="704" y="541"/>
                  </a:lnTo>
                  <a:lnTo>
                    <a:pt x="698" y="536"/>
                  </a:lnTo>
                  <a:lnTo>
                    <a:pt x="698" y="536"/>
                  </a:lnTo>
                  <a:cubicBezTo>
                    <a:pt x="700" y="535"/>
                    <a:pt x="702" y="535"/>
                    <a:pt x="704" y="535"/>
                  </a:cubicBezTo>
                  <a:close/>
                  <a:moveTo>
                    <a:pt x="698" y="536"/>
                  </a:moveTo>
                  <a:cubicBezTo>
                    <a:pt x="699" y="538"/>
                    <a:pt x="701" y="540"/>
                    <a:pt x="702" y="542"/>
                  </a:cubicBezTo>
                  <a:lnTo>
                    <a:pt x="702" y="542"/>
                  </a:lnTo>
                  <a:lnTo>
                    <a:pt x="701" y="542"/>
                  </a:lnTo>
                  <a:lnTo>
                    <a:pt x="701" y="542"/>
                  </a:lnTo>
                  <a:lnTo>
                    <a:pt x="696" y="536"/>
                  </a:lnTo>
                  <a:lnTo>
                    <a:pt x="696" y="536"/>
                  </a:lnTo>
                  <a:cubicBezTo>
                    <a:pt x="697" y="536"/>
                    <a:pt x="697" y="536"/>
                    <a:pt x="698" y="536"/>
                  </a:cubicBezTo>
                  <a:close/>
                  <a:moveTo>
                    <a:pt x="692" y="537"/>
                  </a:moveTo>
                  <a:cubicBezTo>
                    <a:pt x="693" y="539"/>
                    <a:pt x="694" y="542"/>
                    <a:pt x="695" y="544"/>
                  </a:cubicBezTo>
                  <a:lnTo>
                    <a:pt x="695" y="544"/>
                  </a:lnTo>
                  <a:lnTo>
                    <a:pt x="692" y="545"/>
                  </a:lnTo>
                  <a:lnTo>
                    <a:pt x="692" y="545"/>
                  </a:lnTo>
                  <a:lnTo>
                    <a:pt x="684" y="540"/>
                  </a:lnTo>
                  <a:lnTo>
                    <a:pt x="684" y="540"/>
                  </a:lnTo>
                  <a:cubicBezTo>
                    <a:pt x="687" y="539"/>
                    <a:pt x="690" y="538"/>
                    <a:pt x="692" y="537"/>
                  </a:cubicBezTo>
                  <a:close/>
                  <a:moveTo>
                    <a:pt x="682" y="542"/>
                  </a:moveTo>
                  <a:lnTo>
                    <a:pt x="682" y="542"/>
                  </a:lnTo>
                  <a:cubicBezTo>
                    <a:pt x="685" y="543"/>
                    <a:pt x="687" y="545"/>
                    <a:pt x="690" y="546"/>
                  </a:cubicBezTo>
                  <a:lnTo>
                    <a:pt x="690" y="546"/>
                  </a:lnTo>
                  <a:lnTo>
                    <a:pt x="667" y="554"/>
                  </a:lnTo>
                  <a:cubicBezTo>
                    <a:pt x="672" y="549"/>
                    <a:pt x="677" y="545"/>
                    <a:pt x="682" y="542"/>
                  </a:cubicBezTo>
                  <a:close/>
                  <a:moveTo>
                    <a:pt x="713" y="559"/>
                  </a:moveTo>
                  <a:cubicBezTo>
                    <a:pt x="713" y="560"/>
                    <a:pt x="713" y="560"/>
                    <a:pt x="713" y="560"/>
                  </a:cubicBezTo>
                  <a:lnTo>
                    <a:pt x="713" y="560"/>
                  </a:lnTo>
                  <a:cubicBezTo>
                    <a:pt x="713" y="560"/>
                    <a:pt x="713" y="560"/>
                    <a:pt x="713" y="560"/>
                  </a:cubicBezTo>
                  <a:lnTo>
                    <a:pt x="713" y="560"/>
                  </a:lnTo>
                  <a:lnTo>
                    <a:pt x="713" y="559"/>
                  </a:lnTo>
                  <a:close/>
                  <a:moveTo>
                    <a:pt x="607" y="599"/>
                  </a:moveTo>
                  <a:lnTo>
                    <a:pt x="627" y="629"/>
                  </a:lnTo>
                  <a:lnTo>
                    <a:pt x="627" y="629"/>
                  </a:lnTo>
                  <a:cubicBezTo>
                    <a:pt x="624" y="628"/>
                    <a:pt x="622" y="628"/>
                    <a:pt x="619" y="628"/>
                  </a:cubicBezTo>
                  <a:lnTo>
                    <a:pt x="619" y="628"/>
                  </a:lnTo>
                  <a:cubicBezTo>
                    <a:pt x="618" y="627"/>
                    <a:pt x="618" y="627"/>
                    <a:pt x="617" y="626"/>
                  </a:cubicBezTo>
                  <a:lnTo>
                    <a:pt x="617" y="626"/>
                  </a:lnTo>
                  <a:cubicBezTo>
                    <a:pt x="614" y="617"/>
                    <a:pt x="611" y="608"/>
                    <a:pt x="607" y="599"/>
                  </a:cubicBezTo>
                  <a:close/>
                  <a:moveTo>
                    <a:pt x="622" y="631"/>
                  </a:moveTo>
                  <a:lnTo>
                    <a:pt x="632" y="638"/>
                  </a:lnTo>
                  <a:lnTo>
                    <a:pt x="633" y="639"/>
                  </a:lnTo>
                  <a:lnTo>
                    <a:pt x="633" y="639"/>
                  </a:lnTo>
                  <a:cubicBezTo>
                    <a:pt x="633" y="639"/>
                    <a:pt x="632" y="638"/>
                    <a:pt x="632" y="638"/>
                  </a:cubicBezTo>
                  <a:lnTo>
                    <a:pt x="632" y="638"/>
                  </a:lnTo>
                  <a:cubicBezTo>
                    <a:pt x="631" y="638"/>
                    <a:pt x="631" y="638"/>
                    <a:pt x="631" y="638"/>
                  </a:cubicBezTo>
                  <a:lnTo>
                    <a:pt x="631" y="638"/>
                  </a:lnTo>
                  <a:cubicBezTo>
                    <a:pt x="628" y="636"/>
                    <a:pt x="625" y="633"/>
                    <a:pt x="622" y="631"/>
                  </a:cubicBezTo>
                  <a:close/>
                  <a:moveTo>
                    <a:pt x="731" y="638"/>
                  </a:moveTo>
                  <a:lnTo>
                    <a:pt x="731" y="638"/>
                  </a:lnTo>
                  <a:cubicBezTo>
                    <a:pt x="730" y="639"/>
                    <a:pt x="730" y="640"/>
                    <a:pt x="729" y="642"/>
                  </a:cubicBezTo>
                  <a:lnTo>
                    <a:pt x="729" y="642"/>
                  </a:lnTo>
                  <a:cubicBezTo>
                    <a:pt x="726" y="646"/>
                    <a:pt x="724" y="650"/>
                    <a:pt x="721" y="653"/>
                  </a:cubicBezTo>
                  <a:lnTo>
                    <a:pt x="721" y="653"/>
                  </a:lnTo>
                  <a:cubicBezTo>
                    <a:pt x="719" y="654"/>
                    <a:pt x="717" y="654"/>
                    <a:pt x="714" y="654"/>
                  </a:cubicBezTo>
                  <a:lnTo>
                    <a:pt x="714" y="654"/>
                  </a:lnTo>
                  <a:lnTo>
                    <a:pt x="731" y="638"/>
                  </a:lnTo>
                  <a:close/>
                  <a:moveTo>
                    <a:pt x="608" y="1"/>
                  </a:moveTo>
                  <a:cubicBezTo>
                    <a:pt x="530" y="1"/>
                    <a:pt x="450" y="24"/>
                    <a:pt x="395" y="60"/>
                  </a:cubicBezTo>
                  <a:cubicBezTo>
                    <a:pt x="230" y="152"/>
                    <a:pt x="119" y="312"/>
                    <a:pt x="104" y="490"/>
                  </a:cubicBezTo>
                  <a:lnTo>
                    <a:pt x="104" y="490"/>
                  </a:lnTo>
                  <a:cubicBezTo>
                    <a:pt x="84" y="509"/>
                    <a:pt x="66" y="530"/>
                    <a:pt x="50" y="554"/>
                  </a:cubicBezTo>
                  <a:cubicBezTo>
                    <a:pt x="25" y="628"/>
                    <a:pt x="0" y="702"/>
                    <a:pt x="25" y="776"/>
                  </a:cubicBezTo>
                  <a:lnTo>
                    <a:pt x="0" y="850"/>
                  </a:lnTo>
                  <a:cubicBezTo>
                    <a:pt x="50" y="1023"/>
                    <a:pt x="148" y="1171"/>
                    <a:pt x="321" y="1245"/>
                  </a:cubicBezTo>
                  <a:cubicBezTo>
                    <a:pt x="371" y="1270"/>
                    <a:pt x="445" y="1319"/>
                    <a:pt x="519" y="1319"/>
                  </a:cubicBezTo>
                  <a:cubicBezTo>
                    <a:pt x="568" y="1331"/>
                    <a:pt x="618" y="1338"/>
                    <a:pt x="667" y="1338"/>
                  </a:cubicBezTo>
                  <a:cubicBezTo>
                    <a:pt x="716" y="1338"/>
                    <a:pt x="766" y="1331"/>
                    <a:pt x="815" y="1319"/>
                  </a:cubicBezTo>
                  <a:cubicBezTo>
                    <a:pt x="988" y="1270"/>
                    <a:pt x="1136" y="1171"/>
                    <a:pt x="1235" y="1023"/>
                  </a:cubicBezTo>
                  <a:cubicBezTo>
                    <a:pt x="1309" y="850"/>
                    <a:pt x="1334" y="677"/>
                    <a:pt x="1284" y="504"/>
                  </a:cubicBezTo>
                  <a:cubicBezTo>
                    <a:pt x="1259" y="331"/>
                    <a:pt x="1161" y="183"/>
                    <a:pt x="1013" y="85"/>
                  </a:cubicBezTo>
                  <a:cubicBezTo>
                    <a:pt x="914" y="35"/>
                    <a:pt x="815" y="10"/>
                    <a:pt x="692" y="10"/>
                  </a:cubicBezTo>
                  <a:cubicBezTo>
                    <a:pt x="665" y="4"/>
                    <a:pt x="637" y="1"/>
                    <a:pt x="60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4"/>
            <p:cNvSpPr/>
            <p:nvPr/>
          </p:nvSpPr>
          <p:spPr>
            <a:xfrm>
              <a:off x="4905550" y="4201925"/>
              <a:ext cx="42000" cy="28450"/>
            </a:xfrm>
            <a:custGeom>
              <a:avLst/>
              <a:gdLst/>
              <a:ahLst/>
              <a:cxnLst/>
              <a:rect l="l" t="t" r="r" b="b"/>
              <a:pathLst>
                <a:path w="1680" h="1138" extrusionOk="0">
                  <a:moveTo>
                    <a:pt x="876" y="0"/>
                  </a:moveTo>
                  <a:cubicBezTo>
                    <a:pt x="814" y="0"/>
                    <a:pt x="751" y="6"/>
                    <a:pt x="690" y="16"/>
                  </a:cubicBezTo>
                  <a:lnTo>
                    <a:pt x="690" y="16"/>
                  </a:lnTo>
                  <a:cubicBezTo>
                    <a:pt x="606" y="24"/>
                    <a:pt x="524" y="48"/>
                    <a:pt x="445" y="87"/>
                  </a:cubicBezTo>
                  <a:cubicBezTo>
                    <a:pt x="445" y="87"/>
                    <a:pt x="445" y="87"/>
                    <a:pt x="445" y="88"/>
                  </a:cubicBezTo>
                  <a:lnTo>
                    <a:pt x="445" y="88"/>
                  </a:lnTo>
                  <a:cubicBezTo>
                    <a:pt x="321" y="139"/>
                    <a:pt x="204" y="214"/>
                    <a:pt x="99" y="309"/>
                  </a:cubicBezTo>
                  <a:cubicBezTo>
                    <a:pt x="1" y="408"/>
                    <a:pt x="1" y="606"/>
                    <a:pt x="99" y="729"/>
                  </a:cubicBezTo>
                  <a:cubicBezTo>
                    <a:pt x="223" y="828"/>
                    <a:pt x="322" y="877"/>
                    <a:pt x="445" y="927"/>
                  </a:cubicBezTo>
                  <a:cubicBezTo>
                    <a:pt x="464" y="931"/>
                    <a:pt x="483" y="934"/>
                    <a:pt x="502" y="938"/>
                  </a:cubicBezTo>
                  <a:lnTo>
                    <a:pt x="502" y="938"/>
                  </a:lnTo>
                  <a:cubicBezTo>
                    <a:pt x="577" y="993"/>
                    <a:pt x="659" y="1040"/>
                    <a:pt x="741" y="1075"/>
                  </a:cubicBezTo>
                  <a:cubicBezTo>
                    <a:pt x="828" y="1118"/>
                    <a:pt x="919" y="1138"/>
                    <a:pt x="1011" y="1138"/>
                  </a:cubicBezTo>
                  <a:cubicBezTo>
                    <a:pt x="1129" y="1138"/>
                    <a:pt x="1248" y="1106"/>
                    <a:pt x="1358" y="1050"/>
                  </a:cubicBezTo>
                  <a:cubicBezTo>
                    <a:pt x="1556" y="927"/>
                    <a:pt x="1679" y="680"/>
                    <a:pt x="1630" y="458"/>
                  </a:cubicBezTo>
                  <a:cubicBezTo>
                    <a:pt x="1556" y="260"/>
                    <a:pt x="1383" y="87"/>
                    <a:pt x="1161" y="38"/>
                  </a:cubicBezTo>
                  <a:cubicBezTo>
                    <a:pt x="1067" y="13"/>
                    <a:pt x="971" y="0"/>
                    <a:pt x="87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4"/>
            <p:cNvSpPr/>
            <p:nvPr/>
          </p:nvSpPr>
          <p:spPr>
            <a:xfrm>
              <a:off x="4723475" y="4152400"/>
              <a:ext cx="33350" cy="27025"/>
            </a:xfrm>
            <a:custGeom>
              <a:avLst/>
              <a:gdLst/>
              <a:ahLst/>
              <a:cxnLst/>
              <a:rect l="l" t="t" r="r" b="b"/>
              <a:pathLst>
                <a:path w="1334" h="1081" extrusionOk="0">
                  <a:moveTo>
                    <a:pt x="519" y="1"/>
                  </a:moveTo>
                  <a:cubicBezTo>
                    <a:pt x="469" y="1"/>
                    <a:pt x="420" y="7"/>
                    <a:pt x="371" y="19"/>
                  </a:cubicBezTo>
                  <a:cubicBezTo>
                    <a:pt x="247" y="44"/>
                    <a:pt x="148" y="118"/>
                    <a:pt x="74" y="217"/>
                  </a:cubicBezTo>
                  <a:cubicBezTo>
                    <a:pt x="25" y="340"/>
                    <a:pt x="0" y="464"/>
                    <a:pt x="25" y="612"/>
                  </a:cubicBezTo>
                  <a:cubicBezTo>
                    <a:pt x="84" y="769"/>
                    <a:pt x="221" y="910"/>
                    <a:pt x="386" y="961"/>
                  </a:cubicBezTo>
                  <a:lnTo>
                    <a:pt x="386" y="961"/>
                  </a:lnTo>
                  <a:cubicBezTo>
                    <a:pt x="397" y="968"/>
                    <a:pt x="408" y="975"/>
                    <a:pt x="420" y="982"/>
                  </a:cubicBezTo>
                  <a:cubicBezTo>
                    <a:pt x="535" y="1048"/>
                    <a:pt x="672" y="1081"/>
                    <a:pt x="810" y="1081"/>
                  </a:cubicBezTo>
                  <a:cubicBezTo>
                    <a:pt x="878" y="1081"/>
                    <a:pt x="947" y="1073"/>
                    <a:pt x="1013" y="1056"/>
                  </a:cubicBezTo>
                  <a:cubicBezTo>
                    <a:pt x="1087" y="1031"/>
                    <a:pt x="1136" y="1007"/>
                    <a:pt x="1210" y="957"/>
                  </a:cubicBezTo>
                  <a:cubicBezTo>
                    <a:pt x="1284" y="883"/>
                    <a:pt x="1334" y="760"/>
                    <a:pt x="1309" y="661"/>
                  </a:cubicBezTo>
                  <a:cubicBezTo>
                    <a:pt x="1309" y="513"/>
                    <a:pt x="1235" y="365"/>
                    <a:pt x="1111" y="266"/>
                  </a:cubicBezTo>
                  <a:cubicBezTo>
                    <a:pt x="1013" y="143"/>
                    <a:pt x="840" y="44"/>
                    <a:pt x="667" y="19"/>
                  </a:cubicBezTo>
                  <a:cubicBezTo>
                    <a:pt x="618" y="7"/>
                    <a:pt x="568" y="1"/>
                    <a:pt x="51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4"/>
            <p:cNvSpPr/>
            <p:nvPr/>
          </p:nvSpPr>
          <p:spPr>
            <a:xfrm>
              <a:off x="4594475" y="4045150"/>
              <a:ext cx="33350" cy="29975"/>
            </a:xfrm>
            <a:custGeom>
              <a:avLst/>
              <a:gdLst/>
              <a:ahLst/>
              <a:cxnLst/>
              <a:rect l="l" t="t" r="r" b="b"/>
              <a:pathLst>
                <a:path w="1334" h="1199" extrusionOk="0">
                  <a:moveTo>
                    <a:pt x="337" y="1"/>
                  </a:moveTo>
                  <a:cubicBezTo>
                    <a:pt x="307" y="1"/>
                    <a:pt x="277" y="5"/>
                    <a:pt x="247" y="13"/>
                  </a:cubicBezTo>
                  <a:cubicBezTo>
                    <a:pt x="99" y="63"/>
                    <a:pt x="0" y="235"/>
                    <a:pt x="50" y="384"/>
                  </a:cubicBezTo>
                  <a:cubicBezTo>
                    <a:pt x="75" y="512"/>
                    <a:pt x="128" y="634"/>
                    <a:pt x="200" y="742"/>
                  </a:cubicBezTo>
                  <a:lnTo>
                    <a:pt x="200" y="742"/>
                  </a:lnTo>
                  <a:cubicBezTo>
                    <a:pt x="220" y="879"/>
                    <a:pt x="289" y="1008"/>
                    <a:pt x="395" y="1100"/>
                  </a:cubicBezTo>
                  <a:cubicBezTo>
                    <a:pt x="445" y="1174"/>
                    <a:pt x="519" y="1198"/>
                    <a:pt x="593" y="1198"/>
                  </a:cubicBezTo>
                  <a:cubicBezTo>
                    <a:pt x="631" y="1198"/>
                    <a:pt x="667" y="1191"/>
                    <a:pt x="702" y="1178"/>
                  </a:cubicBezTo>
                  <a:lnTo>
                    <a:pt x="702" y="1178"/>
                  </a:lnTo>
                  <a:cubicBezTo>
                    <a:pt x="714" y="1185"/>
                    <a:pt x="728" y="1192"/>
                    <a:pt x="741" y="1198"/>
                  </a:cubicBezTo>
                  <a:lnTo>
                    <a:pt x="963" y="1198"/>
                  </a:lnTo>
                  <a:cubicBezTo>
                    <a:pt x="1013" y="1174"/>
                    <a:pt x="1062" y="1174"/>
                    <a:pt x="1087" y="1149"/>
                  </a:cubicBezTo>
                  <a:cubicBezTo>
                    <a:pt x="1161" y="1100"/>
                    <a:pt x="1210" y="1050"/>
                    <a:pt x="1235" y="1001"/>
                  </a:cubicBezTo>
                  <a:cubicBezTo>
                    <a:pt x="1284" y="927"/>
                    <a:pt x="1309" y="828"/>
                    <a:pt x="1334" y="729"/>
                  </a:cubicBezTo>
                  <a:cubicBezTo>
                    <a:pt x="1334" y="705"/>
                    <a:pt x="1334" y="680"/>
                    <a:pt x="1334" y="630"/>
                  </a:cubicBezTo>
                  <a:cubicBezTo>
                    <a:pt x="1309" y="606"/>
                    <a:pt x="1309" y="556"/>
                    <a:pt x="1309" y="532"/>
                  </a:cubicBezTo>
                  <a:cubicBezTo>
                    <a:pt x="1259" y="433"/>
                    <a:pt x="1235" y="359"/>
                    <a:pt x="1161" y="285"/>
                  </a:cubicBezTo>
                  <a:cubicBezTo>
                    <a:pt x="1111" y="235"/>
                    <a:pt x="1062" y="211"/>
                    <a:pt x="988" y="186"/>
                  </a:cubicBezTo>
                  <a:cubicBezTo>
                    <a:pt x="909" y="139"/>
                    <a:pt x="822" y="116"/>
                    <a:pt x="737" y="116"/>
                  </a:cubicBezTo>
                  <a:cubicBezTo>
                    <a:pt x="685" y="116"/>
                    <a:pt x="634" y="125"/>
                    <a:pt x="585" y="140"/>
                  </a:cubicBezTo>
                  <a:lnTo>
                    <a:pt x="585" y="140"/>
                  </a:lnTo>
                  <a:cubicBezTo>
                    <a:pt x="536" y="53"/>
                    <a:pt x="442" y="1"/>
                    <a:pt x="337"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4"/>
            <p:cNvSpPr/>
            <p:nvPr/>
          </p:nvSpPr>
          <p:spPr>
            <a:xfrm>
              <a:off x="4460525" y="4049175"/>
              <a:ext cx="36625" cy="35825"/>
            </a:xfrm>
            <a:custGeom>
              <a:avLst/>
              <a:gdLst/>
              <a:ahLst/>
              <a:cxnLst/>
              <a:rect l="l" t="t" r="r" b="b"/>
              <a:pathLst>
                <a:path w="1465" h="1433" extrusionOk="0">
                  <a:moveTo>
                    <a:pt x="717" y="0"/>
                  </a:moveTo>
                  <a:cubicBezTo>
                    <a:pt x="598" y="0"/>
                    <a:pt x="456" y="46"/>
                    <a:pt x="358" y="116"/>
                  </a:cubicBezTo>
                  <a:lnTo>
                    <a:pt x="358" y="116"/>
                  </a:lnTo>
                  <a:cubicBezTo>
                    <a:pt x="351" y="115"/>
                    <a:pt x="344" y="115"/>
                    <a:pt x="337" y="115"/>
                  </a:cubicBezTo>
                  <a:cubicBezTo>
                    <a:pt x="250" y="115"/>
                    <a:pt x="175" y="147"/>
                    <a:pt x="100" y="223"/>
                  </a:cubicBezTo>
                  <a:cubicBezTo>
                    <a:pt x="26" y="297"/>
                    <a:pt x="1" y="420"/>
                    <a:pt x="26" y="519"/>
                  </a:cubicBezTo>
                  <a:cubicBezTo>
                    <a:pt x="47" y="603"/>
                    <a:pt x="86" y="670"/>
                    <a:pt x="128" y="733"/>
                  </a:cubicBezTo>
                  <a:lnTo>
                    <a:pt x="128" y="733"/>
                  </a:lnTo>
                  <a:cubicBezTo>
                    <a:pt x="138" y="794"/>
                    <a:pt x="162" y="855"/>
                    <a:pt x="198" y="914"/>
                  </a:cubicBezTo>
                  <a:cubicBezTo>
                    <a:pt x="272" y="1013"/>
                    <a:pt x="371" y="1111"/>
                    <a:pt x="470" y="1185"/>
                  </a:cubicBezTo>
                  <a:cubicBezTo>
                    <a:pt x="569" y="1260"/>
                    <a:pt x="667" y="1334"/>
                    <a:pt x="766" y="1383"/>
                  </a:cubicBezTo>
                  <a:cubicBezTo>
                    <a:pt x="840" y="1432"/>
                    <a:pt x="939" y="1432"/>
                    <a:pt x="1013" y="1432"/>
                  </a:cubicBezTo>
                  <a:cubicBezTo>
                    <a:pt x="1087" y="1408"/>
                    <a:pt x="1161" y="1358"/>
                    <a:pt x="1186" y="1284"/>
                  </a:cubicBezTo>
                  <a:cubicBezTo>
                    <a:pt x="1203" y="1259"/>
                    <a:pt x="1217" y="1231"/>
                    <a:pt x="1227" y="1202"/>
                  </a:cubicBezTo>
                  <a:lnTo>
                    <a:pt x="1227" y="1202"/>
                  </a:lnTo>
                  <a:cubicBezTo>
                    <a:pt x="1326" y="1145"/>
                    <a:pt x="1398" y="1060"/>
                    <a:pt x="1433" y="939"/>
                  </a:cubicBezTo>
                  <a:cubicBezTo>
                    <a:pt x="1455" y="884"/>
                    <a:pt x="1462" y="825"/>
                    <a:pt x="1457" y="763"/>
                  </a:cubicBezTo>
                  <a:lnTo>
                    <a:pt x="1457" y="763"/>
                  </a:lnTo>
                  <a:cubicBezTo>
                    <a:pt x="1464" y="724"/>
                    <a:pt x="1464" y="683"/>
                    <a:pt x="1457" y="642"/>
                  </a:cubicBezTo>
                  <a:cubicBezTo>
                    <a:pt x="1433" y="420"/>
                    <a:pt x="1285" y="198"/>
                    <a:pt x="1062" y="74"/>
                  </a:cubicBezTo>
                  <a:cubicBezTo>
                    <a:pt x="964" y="25"/>
                    <a:pt x="840" y="0"/>
                    <a:pt x="717"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4"/>
            <p:cNvSpPr/>
            <p:nvPr/>
          </p:nvSpPr>
          <p:spPr>
            <a:xfrm>
              <a:off x="4521650" y="4184500"/>
              <a:ext cx="30875" cy="28025"/>
            </a:xfrm>
            <a:custGeom>
              <a:avLst/>
              <a:gdLst/>
              <a:ahLst/>
              <a:cxnLst/>
              <a:rect l="l" t="t" r="r" b="b"/>
              <a:pathLst>
                <a:path w="1235" h="1121" extrusionOk="0">
                  <a:moveTo>
                    <a:pt x="639" y="0"/>
                  </a:moveTo>
                  <a:cubicBezTo>
                    <a:pt x="477" y="0"/>
                    <a:pt x="327" y="65"/>
                    <a:pt x="220" y="181"/>
                  </a:cubicBezTo>
                  <a:lnTo>
                    <a:pt x="220" y="181"/>
                  </a:lnTo>
                  <a:cubicBezTo>
                    <a:pt x="130" y="244"/>
                    <a:pt x="59" y="335"/>
                    <a:pt x="25" y="439"/>
                  </a:cubicBezTo>
                  <a:cubicBezTo>
                    <a:pt x="0" y="513"/>
                    <a:pt x="25" y="611"/>
                    <a:pt x="74" y="686"/>
                  </a:cubicBezTo>
                  <a:lnTo>
                    <a:pt x="99" y="735"/>
                  </a:lnTo>
                  <a:cubicBezTo>
                    <a:pt x="124" y="784"/>
                    <a:pt x="173" y="834"/>
                    <a:pt x="198" y="883"/>
                  </a:cubicBezTo>
                  <a:cubicBezTo>
                    <a:pt x="278" y="964"/>
                    <a:pt x="374" y="1023"/>
                    <a:pt x="476" y="1059"/>
                  </a:cubicBezTo>
                  <a:lnTo>
                    <a:pt x="476" y="1059"/>
                  </a:lnTo>
                  <a:cubicBezTo>
                    <a:pt x="523" y="1083"/>
                    <a:pt x="571" y="1105"/>
                    <a:pt x="642" y="1105"/>
                  </a:cubicBezTo>
                  <a:cubicBezTo>
                    <a:pt x="687" y="1114"/>
                    <a:pt x="732" y="1120"/>
                    <a:pt x="778" y="1120"/>
                  </a:cubicBezTo>
                  <a:cubicBezTo>
                    <a:pt x="856" y="1120"/>
                    <a:pt x="934" y="1103"/>
                    <a:pt x="1012" y="1056"/>
                  </a:cubicBezTo>
                  <a:cubicBezTo>
                    <a:pt x="1062" y="1031"/>
                    <a:pt x="1111" y="982"/>
                    <a:pt x="1160" y="908"/>
                  </a:cubicBezTo>
                  <a:cubicBezTo>
                    <a:pt x="1210" y="834"/>
                    <a:pt x="1235" y="760"/>
                    <a:pt x="1235" y="686"/>
                  </a:cubicBezTo>
                  <a:cubicBezTo>
                    <a:pt x="1235" y="670"/>
                    <a:pt x="1234" y="655"/>
                    <a:pt x="1232" y="640"/>
                  </a:cubicBezTo>
                  <a:lnTo>
                    <a:pt x="1232" y="640"/>
                  </a:lnTo>
                  <a:cubicBezTo>
                    <a:pt x="1234" y="623"/>
                    <a:pt x="1235" y="605"/>
                    <a:pt x="1235" y="587"/>
                  </a:cubicBezTo>
                  <a:cubicBezTo>
                    <a:pt x="1210" y="513"/>
                    <a:pt x="1185" y="414"/>
                    <a:pt x="1160" y="340"/>
                  </a:cubicBezTo>
                  <a:cubicBezTo>
                    <a:pt x="1136" y="291"/>
                    <a:pt x="1086" y="241"/>
                    <a:pt x="1062" y="192"/>
                  </a:cubicBezTo>
                  <a:cubicBezTo>
                    <a:pt x="988" y="118"/>
                    <a:pt x="889" y="44"/>
                    <a:pt x="790" y="19"/>
                  </a:cubicBezTo>
                  <a:cubicBezTo>
                    <a:pt x="739" y="6"/>
                    <a:pt x="688" y="0"/>
                    <a:pt x="63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4"/>
            <p:cNvSpPr/>
            <p:nvPr/>
          </p:nvSpPr>
          <p:spPr>
            <a:xfrm>
              <a:off x="4672525" y="4238800"/>
              <a:ext cx="31225" cy="25275"/>
            </a:xfrm>
            <a:custGeom>
              <a:avLst/>
              <a:gdLst/>
              <a:ahLst/>
              <a:cxnLst/>
              <a:rect l="l" t="t" r="r" b="b"/>
              <a:pathLst>
                <a:path w="1249" h="1011" extrusionOk="0">
                  <a:moveTo>
                    <a:pt x="561" y="1"/>
                  </a:moveTo>
                  <a:cubicBezTo>
                    <a:pt x="511" y="1"/>
                    <a:pt x="460" y="7"/>
                    <a:pt x="409" y="20"/>
                  </a:cubicBezTo>
                  <a:cubicBezTo>
                    <a:pt x="359" y="20"/>
                    <a:pt x="335" y="44"/>
                    <a:pt x="285" y="69"/>
                  </a:cubicBezTo>
                  <a:cubicBezTo>
                    <a:pt x="236" y="94"/>
                    <a:pt x="211" y="118"/>
                    <a:pt x="187" y="168"/>
                  </a:cubicBezTo>
                  <a:cubicBezTo>
                    <a:pt x="171" y="183"/>
                    <a:pt x="157" y="199"/>
                    <a:pt x="143" y="215"/>
                  </a:cubicBezTo>
                  <a:lnTo>
                    <a:pt x="143" y="215"/>
                  </a:lnTo>
                  <a:cubicBezTo>
                    <a:pt x="46" y="303"/>
                    <a:pt x="1" y="453"/>
                    <a:pt x="34" y="574"/>
                  </a:cubicBezTo>
                  <a:lnTo>
                    <a:pt x="34" y="574"/>
                  </a:lnTo>
                  <a:cubicBezTo>
                    <a:pt x="45" y="641"/>
                    <a:pt x="71" y="704"/>
                    <a:pt x="113" y="760"/>
                  </a:cubicBezTo>
                  <a:cubicBezTo>
                    <a:pt x="162" y="859"/>
                    <a:pt x="261" y="933"/>
                    <a:pt x="384" y="982"/>
                  </a:cubicBezTo>
                  <a:cubicBezTo>
                    <a:pt x="401" y="982"/>
                    <a:pt x="428" y="993"/>
                    <a:pt x="459" y="993"/>
                  </a:cubicBezTo>
                  <a:cubicBezTo>
                    <a:pt x="475" y="993"/>
                    <a:pt x="491" y="991"/>
                    <a:pt x="508" y="982"/>
                  </a:cubicBezTo>
                  <a:cubicBezTo>
                    <a:pt x="558" y="1001"/>
                    <a:pt x="612" y="1011"/>
                    <a:pt x="666" y="1011"/>
                  </a:cubicBezTo>
                  <a:cubicBezTo>
                    <a:pt x="741" y="1011"/>
                    <a:pt x="817" y="993"/>
                    <a:pt x="886" y="958"/>
                  </a:cubicBezTo>
                  <a:lnTo>
                    <a:pt x="1026" y="958"/>
                  </a:lnTo>
                  <a:cubicBezTo>
                    <a:pt x="1075" y="933"/>
                    <a:pt x="1150" y="908"/>
                    <a:pt x="1174" y="859"/>
                  </a:cubicBezTo>
                  <a:cubicBezTo>
                    <a:pt x="1224" y="810"/>
                    <a:pt x="1224" y="760"/>
                    <a:pt x="1248" y="711"/>
                  </a:cubicBezTo>
                  <a:cubicBezTo>
                    <a:pt x="1248" y="686"/>
                    <a:pt x="1248" y="637"/>
                    <a:pt x="1248" y="612"/>
                  </a:cubicBezTo>
                  <a:cubicBezTo>
                    <a:pt x="1248" y="587"/>
                    <a:pt x="1224" y="538"/>
                    <a:pt x="1199" y="513"/>
                  </a:cubicBezTo>
                  <a:cubicBezTo>
                    <a:pt x="1179" y="465"/>
                    <a:pt x="1149" y="416"/>
                    <a:pt x="1111" y="371"/>
                  </a:cubicBezTo>
                  <a:lnTo>
                    <a:pt x="1111" y="371"/>
                  </a:lnTo>
                  <a:cubicBezTo>
                    <a:pt x="1078" y="287"/>
                    <a:pt x="1015" y="206"/>
                    <a:pt x="952" y="143"/>
                  </a:cubicBezTo>
                  <a:cubicBezTo>
                    <a:pt x="842" y="51"/>
                    <a:pt x="705" y="1"/>
                    <a:pt x="561"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4"/>
            <p:cNvSpPr/>
            <p:nvPr/>
          </p:nvSpPr>
          <p:spPr>
            <a:xfrm>
              <a:off x="4630275" y="4155325"/>
              <a:ext cx="28425" cy="26575"/>
            </a:xfrm>
            <a:custGeom>
              <a:avLst/>
              <a:gdLst/>
              <a:ahLst/>
              <a:cxnLst/>
              <a:rect l="l" t="t" r="r" b="b"/>
              <a:pathLst>
                <a:path w="1137" h="1063" extrusionOk="0">
                  <a:moveTo>
                    <a:pt x="341" y="697"/>
                  </a:moveTo>
                  <a:lnTo>
                    <a:pt x="342" y="699"/>
                  </a:lnTo>
                  <a:lnTo>
                    <a:pt x="342" y="699"/>
                  </a:lnTo>
                  <a:cubicBezTo>
                    <a:pt x="342" y="699"/>
                    <a:pt x="342" y="698"/>
                    <a:pt x="342" y="698"/>
                  </a:cubicBezTo>
                  <a:lnTo>
                    <a:pt x="342" y="698"/>
                  </a:lnTo>
                  <a:cubicBezTo>
                    <a:pt x="342" y="697"/>
                    <a:pt x="341" y="697"/>
                    <a:pt x="341" y="697"/>
                  </a:cubicBezTo>
                  <a:close/>
                  <a:moveTo>
                    <a:pt x="339" y="696"/>
                  </a:moveTo>
                  <a:lnTo>
                    <a:pt x="339" y="696"/>
                  </a:lnTo>
                  <a:cubicBezTo>
                    <a:pt x="340" y="697"/>
                    <a:pt x="340" y="697"/>
                    <a:pt x="341" y="697"/>
                  </a:cubicBezTo>
                  <a:lnTo>
                    <a:pt x="341" y="697"/>
                  </a:lnTo>
                  <a:lnTo>
                    <a:pt x="341" y="697"/>
                  </a:lnTo>
                  <a:lnTo>
                    <a:pt x="341" y="697"/>
                  </a:lnTo>
                  <a:cubicBezTo>
                    <a:pt x="341" y="697"/>
                    <a:pt x="341" y="697"/>
                    <a:pt x="342" y="697"/>
                  </a:cubicBezTo>
                  <a:lnTo>
                    <a:pt x="342" y="697"/>
                  </a:lnTo>
                  <a:cubicBezTo>
                    <a:pt x="342" y="697"/>
                    <a:pt x="342" y="698"/>
                    <a:pt x="342" y="698"/>
                  </a:cubicBezTo>
                  <a:lnTo>
                    <a:pt x="342" y="698"/>
                  </a:lnTo>
                  <a:cubicBezTo>
                    <a:pt x="343" y="698"/>
                    <a:pt x="344" y="699"/>
                    <a:pt x="345" y="700"/>
                  </a:cubicBezTo>
                  <a:lnTo>
                    <a:pt x="345" y="700"/>
                  </a:lnTo>
                  <a:cubicBezTo>
                    <a:pt x="345" y="700"/>
                    <a:pt x="345" y="700"/>
                    <a:pt x="345" y="700"/>
                  </a:cubicBezTo>
                  <a:lnTo>
                    <a:pt x="345" y="700"/>
                  </a:lnTo>
                  <a:lnTo>
                    <a:pt x="342" y="699"/>
                  </a:lnTo>
                  <a:lnTo>
                    <a:pt x="342" y="699"/>
                  </a:lnTo>
                  <a:lnTo>
                    <a:pt x="342" y="699"/>
                  </a:lnTo>
                  <a:lnTo>
                    <a:pt x="342" y="699"/>
                  </a:lnTo>
                  <a:cubicBezTo>
                    <a:pt x="342" y="699"/>
                    <a:pt x="342" y="699"/>
                    <a:pt x="342" y="699"/>
                  </a:cubicBezTo>
                  <a:lnTo>
                    <a:pt x="342" y="699"/>
                  </a:lnTo>
                  <a:lnTo>
                    <a:pt x="340" y="698"/>
                  </a:lnTo>
                  <a:lnTo>
                    <a:pt x="340" y="698"/>
                  </a:lnTo>
                  <a:lnTo>
                    <a:pt x="339" y="696"/>
                  </a:lnTo>
                  <a:close/>
                  <a:moveTo>
                    <a:pt x="346" y="700"/>
                  </a:moveTo>
                  <a:lnTo>
                    <a:pt x="346" y="700"/>
                  </a:lnTo>
                  <a:cubicBezTo>
                    <a:pt x="346" y="700"/>
                    <a:pt x="347" y="700"/>
                    <a:pt x="347" y="701"/>
                  </a:cubicBezTo>
                  <a:lnTo>
                    <a:pt x="347" y="701"/>
                  </a:lnTo>
                  <a:lnTo>
                    <a:pt x="346" y="700"/>
                  </a:lnTo>
                  <a:lnTo>
                    <a:pt x="346" y="700"/>
                  </a:lnTo>
                  <a:close/>
                  <a:moveTo>
                    <a:pt x="297" y="1"/>
                  </a:moveTo>
                  <a:cubicBezTo>
                    <a:pt x="198" y="26"/>
                    <a:pt x="99" y="100"/>
                    <a:pt x="50" y="198"/>
                  </a:cubicBezTo>
                  <a:cubicBezTo>
                    <a:pt x="25" y="272"/>
                    <a:pt x="0" y="322"/>
                    <a:pt x="0" y="396"/>
                  </a:cubicBezTo>
                  <a:cubicBezTo>
                    <a:pt x="0" y="445"/>
                    <a:pt x="0" y="495"/>
                    <a:pt x="0" y="544"/>
                  </a:cubicBezTo>
                  <a:cubicBezTo>
                    <a:pt x="0" y="569"/>
                    <a:pt x="25" y="618"/>
                    <a:pt x="50" y="667"/>
                  </a:cubicBezTo>
                  <a:lnTo>
                    <a:pt x="50" y="692"/>
                  </a:lnTo>
                  <a:cubicBezTo>
                    <a:pt x="74" y="717"/>
                    <a:pt x="99" y="742"/>
                    <a:pt x="124" y="766"/>
                  </a:cubicBezTo>
                  <a:cubicBezTo>
                    <a:pt x="199" y="829"/>
                    <a:pt x="281" y="879"/>
                    <a:pt x="369" y="910"/>
                  </a:cubicBezTo>
                  <a:lnTo>
                    <a:pt x="369" y="910"/>
                  </a:lnTo>
                  <a:cubicBezTo>
                    <a:pt x="394" y="932"/>
                    <a:pt x="419" y="951"/>
                    <a:pt x="445" y="964"/>
                  </a:cubicBezTo>
                  <a:cubicBezTo>
                    <a:pt x="494" y="1013"/>
                    <a:pt x="568" y="1038"/>
                    <a:pt x="618" y="1062"/>
                  </a:cubicBezTo>
                  <a:lnTo>
                    <a:pt x="741" y="1062"/>
                  </a:lnTo>
                  <a:cubicBezTo>
                    <a:pt x="790" y="1062"/>
                    <a:pt x="815" y="1038"/>
                    <a:pt x="864" y="1013"/>
                  </a:cubicBezTo>
                  <a:cubicBezTo>
                    <a:pt x="911" y="998"/>
                    <a:pt x="948" y="963"/>
                    <a:pt x="975" y="921"/>
                  </a:cubicBezTo>
                  <a:lnTo>
                    <a:pt x="975" y="921"/>
                  </a:lnTo>
                  <a:cubicBezTo>
                    <a:pt x="979" y="919"/>
                    <a:pt x="983" y="917"/>
                    <a:pt x="988" y="914"/>
                  </a:cubicBezTo>
                  <a:lnTo>
                    <a:pt x="1037" y="865"/>
                  </a:lnTo>
                  <a:cubicBezTo>
                    <a:pt x="1087" y="816"/>
                    <a:pt x="1111" y="791"/>
                    <a:pt x="1111" y="742"/>
                  </a:cubicBezTo>
                  <a:cubicBezTo>
                    <a:pt x="1136" y="643"/>
                    <a:pt x="1136" y="544"/>
                    <a:pt x="1111" y="445"/>
                  </a:cubicBezTo>
                  <a:cubicBezTo>
                    <a:pt x="1062" y="297"/>
                    <a:pt x="963" y="174"/>
                    <a:pt x="815" y="100"/>
                  </a:cubicBezTo>
                  <a:cubicBezTo>
                    <a:pt x="741" y="75"/>
                    <a:pt x="667" y="26"/>
                    <a:pt x="593" y="26"/>
                  </a:cubicBezTo>
                  <a:cubicBezTo>
                    <a:pt x="568" y="1"/>
                    <a:pt x="519" y="1"/>
                    <a:pt x="46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4"/>
            <p:cNvSpPr/>
            <p:nvPr/>
          </p:nvSpPr>
          <p:spPr>
            <a:xfrm>
              <a:off x="4543850" y="4100400"/>
              <a:ext cx="31500" cy="30725"/>
            </a:xfrm>
            <a:custGeom>
              <a:avLst/>
              <a:gdLst/>
              <a:ahLst/>
              <a:cxnLst/>
              <a:rect l="l" t="t" r="r" b="b"/>
              <a:pathLst>
                <a:path w="1260" h="1229" extrusionOk="0">
                  <a:moveTo>
                    <a:pt x="603" y="578"/>
                  </a:moveTo>
                  <a:lnTo>
                    <a:pt x="603" y="578"/>
                  </a:lnTo>
                  <a:lnTo>
                    <a:pt x="603" y="578"/>
                  </a:lnTo>
                  <a:cubicBezTo>
                    <a:pt x="603" y="578"/>
                    <a:pt x="603" y="578"/>
                    <a:pt x="603" y="578"/>
                  </a:cubicBezTo>
                  <a:close/>
                  <a:moveTo>
                    <a:pt x="593" y="585"/>
                  </a:moveTo>
                  <a:lnTo>
                    <a:pt x="594" y="585"/>
                  </a:lnTo>
                  <a:lnTo>
                    <a:pt x="594" y="585"/>
                  </a:lnTo>
                  <a:cubicBezTo>
                    <a:pt x="594" y="586"/>
                    <a:pt x="593" y="586"/>
                    <a:pt x="593" y="586"/>
                  </a:cubicBezTo>
                  <a:lnTo>
                    <a:pt x="593" y="586"/>
                  </a:lnTo>
                  <a:cubicBezTo>
                    <a:pt x="593" y="586"/>
                    <a:pt x="592" y="586"/>
                    <a:pt x="592" y="586"/>
                  </a:cubicBezTo>
                  <a:lnTo>
                    <a:pt x="592" y="586"/>
                  </a:lnTo>
                  <a:lnTo>
                    <a:pt x="593" y="585"/>
                  </a:lnTo>
                  <a:close/>
                  <a:moveTo>
                    <a:pt x="618" y="1"/>
                  </a:moveTo>
                  <a:cubicBezTo>
                    <a:pt x="590" y="1"/>
                    <a:pt x="559" y="3"/>
                    <a:pt x="528" y="7"/>
                  </a:cubicBezTo>
                  <a:lnTo>
                    <a:pt x="528" y="7"/>
                  </a:lnTo>
                  <a:cubicBezTo>
                    <a:pt x="488" y="7"/>
                    <a:pt x="445" y="13"/>
                    <a:pt x="396" y="25"/>
                  </a:cubicBezTo>
                  <a:cubicBezTo>
                    <a:pt x="296" y="58"/>
                    <a:pt x="219" y="114"/>
                    <a:pt x="164" y="191"/>
                  </a:cubicBezTo>
                  <a:lnTo>
                    <a:pt x="164" y="191"/>
                  </a:lnTo>
                  <a:cubicBezTo>
                    <a:pt x="139" y="217"/>
                    <a:pt x="118" y="245"/>
                    <a:pt x="100" y="272"/>
                  </a:cubicBezTo>
                  <a:cubicBezTo>
                    <a:pt x="26" y="371"/>
                    <a:pt x="1" y="470"/>
                    <a:pt x="1" y="568"/>
                  </a:cubicBezTo>
                  <a:cubicBezTo>
                    <a:pt x="1" y="642"/>
                    <a:pt x="1" y="717"/>
                    <a:pt x="26" y="791"/>
                  </a:cubicBezTo>
                  <a:cubicBezTo>
                    <a:pt x="50" y="840"/>
                    <a:pt x="75" y="889"/>
                    <a:pt x="100" y="939"/>
                  </a:cubicBezTo>
                  <a:cubicBezTo>
                    <a:pt x="124" y="988"/>
                    <a:pt x="174" y="1037"/>
                    <a:pt x="248" y="1087"/>
                  </a:cubicBezTo>
                  <a:cubicBezTo>
                    <a:pt x="337" y="1147"/>
                    <a:pt x="445" y="1179"/>
                    <a:pt x="549" y="1179"/>
                  </a:cubicBezTo>
                  <a:cubicBezTo>
                    <a:pt x="588" y="1179"/>
                    <a:pt x="626" y="1175"/>
                    <a:pt x="662" y="1166"/>
                  </a:cubicBezTo>
                  <a:lnTo>
                    <a:pt x="662" y="1166"/>
                  </a:lnTo>
                  <a:cubicBezTo>
                    <a:pt x="672" y="1173"/>
                    <a:pt x="682" y="1179"/>
                    <a:pt x="692" y="1186"/>
                  </a:cubicBezTo>
                  <a:cubicBezTo>
                    <a:pt x="741" y="1215"/>
                    <a:pt x="793" y="1229"/>
                    <a:pt x="847" y="1229"/>
                  </a:cubicBezTo>
                  <a:cubicBezTo>
                    <a:pt x="929" y="1229"/>
                    <a:pt x="1012" y="1196"/>
                    <a:pt x="1087" y="1136"/>
                  </a:cubicBezTo>
                  <a:cubicBezTo>
                    <a:pt x="1137" y="1037"/>
                    <a:pt x="1211" y="939"/>
                    <a:pt x="1235" y="840"/>
                  </a:cubicBezTo>
                  <a:cubicBezTo>
                    <a:pt x="1260" y="741"/>
                    <a:pt x="1260" y="618"/>
                    <a:pt x="1235" y="519"/>
                  </a:cubicBezTo>
                  <a:cubicBezTo>
                    <a:pt x="1211" y="322"/>
                    <a:pt x="1087" y="173"/>
                    <a:pt x="939" y="75"/>
                  </a:cubicBezTo>
                  <a:cubicBezTo>
                    <a:pt x="840" y="25"/>
                    <a:pt x="717" y="1"/>
                    <a:pt x="61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4"/>
            <p:cNvSpPr/>
            <p:nvPr/>
          </p:nvSpPr>
          <p:spPr>
            <a:xfrm>
              <a:off x="4719800" y="4079425"/>
              <a:ext cx="38250" cy="28400"/>
            </a:xfrm>
            <a:custGeom>
              <a:avLst/>
              <a:gdLst/>
              <a:ahLst/>
              <a:cxnLst/>
              <a:rect l="l" t="t" r="r" b="b"/>
              <a:pathLst>
                <a:path w="1530" h="1136" extrusionOk="0">
                  <a:moveTo>
                    <a:pt x="336" y="74"/>
                  </a:moveTo>
                  <a:cubicBezTo>
                    <a:pt x="306" y="88"/>
                    <a:pt x="276" y="104"/>
                    <a:pt x="246" y="124"/>
                  </a:cubicBezTo>
                  <a:lnTo>
                    <a:pt x="320" y="74"/>
                  </a:lnTo>
                  <a:close/>
                  <a:moveTo>
                    <a:pt x="659" y="621"/>
                  </a:moveTo>
                  <a:cubicBezTo>
                    <a:pt x="660" y="621"/>
                    <a:pt x="660" y="622"/>
                    <a:pt x="661" y="622"/>
                  </a:cubicBezTo>
                  <a:lnTo>
                    <a:pt x="661" y="622"/>
                  </a:lnTo>
                  <a:cubicBezTo>
                    <a:pt x="661" y="623"/>
                    <a:pt x="662" y="624"/>
                    <a:pt x="662" y="624"/>
                  </a:cubicBezTo>
                  <a:lnTo>
                    <a:pt x="662" y="624"/>
                  </a:lnTo>
                  <a:lnTo>
                    <a:pt x="660" y="624"/>
                  </a:lnTo>
                  <a:lnTo>
                    <a:pt x="660" y="624"/>
                  </a:lnTo>
                  <a:lnTo>
                    <a:pt x="659" y="621"/>
                  </a:lnTo>
                  <a:close/>
                  <a:moveTo>
                    <a:pt x="587" y="800"/>
                  </a:moveTo>
                  <a:cubicBezTo>
                    <a:pt x="590" y="803"/>
                    <a:pt x="592" y="808"/>
                    <a:pt x="592" y="815"/>
                  </a:cubicBezTo>
                  <a:lnTo>
                    <a:pt x="578" y="806"/>
                  </a:lnTo>
                  <a:lnTo>
                    <a:pt x="578" y="806"/>
                  </a:lnTo>
                  <a:cubicBezTo>
                    <a:pt x="581" y="803"/>
                    <a:pt x="584" y="802"/>
                    <a:pt x="587" y="800"/>
                  </a:cubicBezTo>
                  <a:close/>
                  <a:moveTo>
                    <a:pt x="715" y="0"/>
                  </a:moveTo>
                  <a:cubicBezTo>
                    <a:pt x="616" y="0"/>
                    <a:pt x="542" y="0"/>
                    <a:pt x="468" y="25"/>
                  </a:cubicBezTo>
                  <a:cubicBezTo>
                    <a:pt x="457" y="28"/>
                    <a:pt x="447" y="32"/>
                    <a:pt x="436" y="36"/>
                  </a:cubicBezTo>
                  <a:lnTo>
                    <a:pt x="436" y="36"/>
                  </a:lnTo>
                  <a:cubicBezTo>
                    <a:pt x="423" y="34"/>
                    <a:pt x="410" y="33"/>
                    <a:pt x="397" y="33"/>
                  </a:cubicBezTo>
                  <a:cubicBezTo>
                    <a:pt x="361" y="33"/>
                    <a:pt x="326" y="39"/>
                    <a:pt x="295" y="50"/>
                  </a:cubicBezTo>
                  <a:cubicBezTo>
                    <a:pt x="53" y="114"/>
                    <a:pt x="1" y="370"/>
                    <a:pt x="99" y="539"/>
                  </a:cubicBezTo>
                  <a:lnTo>
                    <a:pt x="99" y="539"/>
                  </a:lnTo>
                  <a:lnTo>
                    <a:pt x="73" y="519"/>
                  </a:lnTo>
                  <a:lnTo>
                    <a:pt x="24" y="370"/>
                  </a:lnTo>
                  <a:lnTo>
                    <a:pt x="24" y="370"/>
                  </a:lnTo>
                  <a:cubicBezTo>
                    <a:pt x="24" y="487"/>
                    <a:pt x="78" y="569"/>
                    <a:pt x="154" y="617"/>
                  </a:cubicBezTo>
                  <a:lnTo>
                    <a:pt x="154" y="617"/>
                  </a:lnTo>
                  <a:cubicBezTo>
                    <a:pt x="153" y="661"/>
                    <a:pt x="159" y="701"/>
                    <a:pt x="172" y="741"/>
                  </a:cubicBezTo>
                  <a:cubicBezTo>
                    <a:pt x="221" y="864"/>
                    <a:pt x="295" y="938"/>
                    <a:pt x="394" y="1012"/>
                  </a:cubicBezTo>
                  <a:cubicBezTo>
                    <a:pt x="518" y="1086"/>
                    <a:pt x="666" y="1136"/>
                    <a:pt x="814" y="1136"/>
                  </a:cubicBezTo>
                  <a:cubicBezTo>
                    <a:pt x="937" y="1136"/>
                    <a:pt x="1086" y="1136"/>
                    <a:pt x="1209" y="1086"/>
                  </a:cubicBezTo>
                  <a:cubicBezTo>
                    <a:pt x="1431" y="988"/>
                    <a:pt x="1530" y="765"/>
                    <a:pt x="1481" y="543"/>
                  </a:cubicBezTo>
                  <a:cubicBezTo>
                    <a:pt x="1431" y="370"/>
                    <a:pt x="1308" y="222"/>
                    <a:pt x="1160" y="148"/>
                  </a:cubicBezTo>
                  <a:cubicBezTo>
                    <a:pt x="1011" y="50"/>
                    <a:pt x="863" y="0"/>
                    <a:pt x="71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4"/>
            <p:cNvSpPr/>
            <p:nvPr/>
          </p:nvSpPr>
          <p:spPr>
            <a:xfrm>
              <a:off x="4645700" y="4092375"/>
              <a:ext cx="28425" cy="28475"/>
            </a:xfrm>
            <a:custGeom>
              <a:avLst/>
              <a:gdLst/>
              <a:ahLst/>
              <a:cxnLst/>
              <a:rect l="l" t="t" r="r" b="b"/>
              <a:pathLst>
                <a:path w="1137" h="1139" extrusionOk="0">
                  <a:moveTo>
                    <a:pt x="736" y="501"/>
                  </a:moveTo>
                  <a:lnTo>
                    <a:pt x="741" y="503"/>
                  </a:lnTo>
                  <a:lnTo>
                    <a:pt x="747" y="506"/>
                  </a:lnTo>
                  <a:lnTo>
                    <a:pt x="747" y="506"/>
                  </a:lnTo>
                  <a:cubicBezTo>
                    <a:pt x="743" y="505"/>
                    <a:pt x="739" y="503"/>
                    <a:pt x="736" y="501"/>
                  </a:cubicBezTo>
                  <a:close/>
                  <a:moveTo>
                    <a:pt x="670" y="561"/>
                  </a:moveTo>
                  <a:lnTo>
                    <a:pt x="671" y="561"/>
                  </a:lnTo>
                  <a:lnTo>
                    <a:pt x="671" y="561"/>
                  </a:lnTo>
                  <a:lnTo>
                    <a:pt x="672" y="564"/>
                  </a:lnTo>
                  <a:lnTo>
                    <a:pt x="672" y="564"/>
                  </a:lnTo>
                  <a:cubicBezTo>
                    <a:pt x="672" y="564"/>
                    <a:pt x="671" y="564"/>
                    <a:pt x="671" y="563"/>
                  </a:cubicBezTo>
                  <a:lnTo>
                    <a:pt x="671" y="563"/>
                  </a:lnTo>
                  <a:cubicBezTo>
                    <a:pt x="670" y="563"/>
                    <a:pt x="670" y="562"/>
                    <a:pt x="670" y="561"/>
                  </a:cubicBezTo>
                  <a:close/>
                  <a:moveTo>
                    <a:pt x="346" y="1"/>
                  </a:moveTo>
                  <a:cubicBezTo>
                    <a:pt x="272" y="25"/>
                    <a:pt x="198" y="50"/>
                    <a:pt x="149" y="124"/>
                  </a:cubicBezTo>
                  <a:cubicBezTo>
                    <a:pt x="50" y="198"/>
                    <a:pt x="1" y="346"/>
                    <a:pt x="25" y="470"/>
                  </a:cubicBezTo>
                  <a:cubicBezTo>
                    <a:pt x="25" y="519"/>
                    <a:pt x="25" y="568"/>
                    <a:pt x="50" y="618"/>
                  </a:cubicBezTo>
                  <a:cubicBezTo>
                    <a:pt x="50" y="667"/>
                    <a:pt x="75" y="717"/>
                    <a:pt x="99" y="766"/>
                  </a:cubicBezTo>
                  <a:cubicBezTo>
                    <a:pt x="173" y="939"/>
                    <a:pt x="297" y="1062"/>
                    <a:pt x="470" y="1112"/>
                  </a:cubicBezTo>
                  <a:cubicBezTo>
                    <a:pt x="517" y="1130"/>
                    <a:pt x="568" y="1139"/>
                    <a:pt x="619" y="1139"/>
                  </a:cubicBezTo>
                  <a:cubicBezTo>
                    <a:pt x="703" y="1139"/>
                    <a:pt x="788" y="1117"/>
                    <a:pt x="865" y="1087"/>
                  </a:cubicBezTo>
                  <a:cubicBezTo>
                    <a:pt x="878" y="1078"/>
                    <a:pt x="890" y="1069"/>
                    <a:pt x="902" y="1060"/>
                  </a:cubicBezTo>
                  <a:lnTo>
                    <a:pt x="902" y="1060"/>
                  </a:lnTo>
                  <a:cubicBezTo>
                    <a:pt x="935" y="1042"/>
                    <a:pt x="964" y="1025"/>
                    <a:pt x="988" y="1013"/>
                  </a:cubicBezTo>
                  <a:cubicBezTo>
                    <a:pt x="1037" y="939"/>
                    <a:pt x="1087" y="889"/>
                    <a:pt x="1087" y="815"/>
                  </a:cubicBezTo>
                  <a:cubicBezTo>
                    <a:pt x="1096" y="787"/>
                    <a:pt x="1102" y="759"/>
                    <a:pt x="1104" y="729"/>
                  </a:cubicBezTo>
                  <a:lnTo>
                    <a:pt x="1104" y="729"/>
                  </a:lnTo>
                  <a:cubicBezTo>
                    <a:pt x="1109" y="702"/>
                    <a:pt x="1112" y="673"/>
                    <a:pt x="1112" y="643"/>
                  </a:cubicBezTo>
                  <a:cubicBezTo>
                    <a:pt x="1136" y="544"/>
                    <a:pt x="1112" y="470"/>
                    <a:pt x="1062" y="371"/>
                  </a:cubicBezTo>
                  <a:cubicBezTo>
                    <a:pt x="1012" y="291"/>
                    <a:pt x="946" y="231"/>
                    <a:pt x="870" y="193"/>
                  </a:cubicBezTo>
                  <a:lnTo>
                    <a:pt x="870" y="193"/>
                  </a:lnTo>
                  <a:cubicBezTo>
                    <a:pt x="853" y="177"/>
                    <a:pt x="835" y="162"/>
                    <a:pt x="815" y="149"/>
                  </a:cubicBezTo>
                  <a:cubicBezTo>
                    <a:pt x="791" y="124"/>
                    <a:pt x="741" y="75"/>
                    <a:pt x="692" y="50"/>
                  </a:cubicBezTo>
                  <a:cubicBezTo>
                    <a:pt x="642" y="25"/>
                    <a:pt x="568" y="1"/>
                    <a:pt x="49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4"/>
            <p:cNvSpPr/>
            <p:nvPr/>
          </p:nvSpPr>
          <p:spPr>
            <a:xfrm>
              <a:off x="4790125" y="4241475"/>
              <a:ext cx="41375" cy="27600"/>
            </a:xfrm>
            <a:custGeom>
              <a:avLst/>
              <a:gdLst/>
              <a:ahLst/>
              <a:cxnLst/>
              <a:rect l="l" t="t" r="r" b="b"/>
              <a:pathLst>
                <a:path w="1655" h="1104" extrusionOk="0">
                  <a:moveTo>
                    <a:pt x="559" y="0"/>
                  </a:moveTo>
                  <a:cubicBezTo>
                    <a:pt x="385" y="0"/>
                    <a:pt x="215" y="77"/>
                    <a:pt x="100" y="209"/>
                  </a:cubicBezTo>
                  <a:cubicBezTo>
                    <a:pt x="1" y="382"/>
                    <a:pt x="25" y="604"/>
                    <a:pt x="149" y="752"/>
                  </a:cubicBezTo>
                  <a:cubicBezTo>
                    <a:pt x="190" y="783"/>
                    <a:pt x="236" y="810"/>
                    <a:pt x="284" y="832"/>
                  </a:cubicBezTo>
                  <a:lnTo>
                    <a:pt x="284" y="832"/>
                  </a:lnTo>
                  <a:cubicBezTo>
                    <a:pt x="387" y="982"/>
                    <a:pt x="548" y="1082"/>
                    <a:pt x="741" y="1098"/>
                  </a:cubicBezTo>
                  <a:cubicBezTo>
                    <a:pt x="767" y="1102"/>
                    <a:pt x="792" y="1104"/>
                    <a:pt x="818" y="1104"/>
                  </a:cubicBezTo>
                  <a:cubicBezTo>
                    <a:pt x="921" y="1104"/>
                    <a:pt x="1018" y="1069"/>
                    <a:pt x="1099" y="1011"/>
                  </a:cubicBezTo>
                  <a:lnTo>
                    <a:pt x="1099" y="1011"/>
                  </a:lnTo>
                  <a:cubicBezTo>
                    <a:pt x="1141" y="1015"/>
                    <a:pt x="1181" y="1017"/>
                    <a:pt x="1220" y="1017"/>
                  </a:cubicBezTo>
                  <a:cubicBezTo>
                    <a:pt x="1285" y="1017"/>
                    <a:pt x="1346" y="1011"/>
                    <a:pt x="1408" y="999"/>
                  </a:cubicBezTo>
                  <a:cubicBezTo>
                    <a:pt x="1457" y="974"/>
                    <a:pt x="1507" y="949"/>
                    <a:pt x="1556" y="925"/>
                  </a:cubicBezTo>
                  <a:cubicBezTo>
                    <a:pt x="1581" y="875"/>
                    <a:pt x="1630" y="801"/>
                    <a:pt x="1630" y="752"/>
                  </a:cubicBezTo>
                  <a:cubicBezTo>
                    <a:pt x="1655" y="629"/>
                    <a:pt x="1581" y="505"/>
                    <a:pt x="1482" y="431"/>
                  </a:cubicBezTo>
                  <a:cubicBezTo>
                    <a:pt x="1376" y="360"/>
                    <a:pt x="1258" y="302"/>
                    <a:pt x="1135" y="257"/>
                  </a:cubicBezTo>
                  <a:lnTo>
                    <a:pt x="1135" y="257"/>
                  </a:lnTo>
                  <a:cubicBezTo>
                    <a:pt x="1049" y="165"/>
                    <a:pt x="938" y="98"/>
                    <a:pt x="815" y="61"/>
                  </a:cubicBezTo>
                  <a:cubicBezTo>
                    <a:pt x="733" y="20"/>
                    <a:pt x="645" y="0"/>
                    <a:pt x="55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4"/>
            <p:cNvSpPr/>
            <p:nvPr/>
          </p:nvSpPr>
          <p:spPr>
            <a:xfrm>
              <a:off x="4920375" y="4277300"/>
              <a:ext cx="38275" cy="30300"/>
            </a:xfrm>
            <a:custGeom>
              <a:avLst/>
              <a:gdLst/>
              <a:ahLst/>
              <a:cxnLst/>
              <a:rect l="l" t="t" r="r" b="b"/>
              <a:pathLst>
                <a:path w="1531" h="1212" extrusionOk="0">
                  <a:moveTo>
                    <a:pt x="682" y="0"/>
                  </a:moveTo>
                  <a:cubicBezTo>
                    <a:pt x="594" y="0"/>
                    <a:pt x="507" y="18"/>
                    <a:pt x="420" y="35"/>
                  </a:cubicBezTo>
                  <a:cubicBezTo>
                    <a:pt x="173" y="109"/>
                    <a:pt x="0" y="331"/>
                    <a:pt x="0" y="603"/>
                  </a:cubicBezTo>
                  <a:cubicBezTo>
                    <a:pt x="0" y="899"/>
                    <a:pt x="222" y="1121"/>
                    <a:pt x="494" y="1195"/>
                  </a:cubicBezTo>
                  <a:cubicBezTo>
                    <a:pt x="555" y="1206"/>
                    <a:pt x="617" y="1212"/>
                    <a:pt x="678" y="1212"/>
                  </a:cubicBezTo>
                  <a:cubicBezTo>
                    <a:pt x="762" y="1212"/>
                    <a:pt x="847" y="1200"/>
                    <a:pt x="931" y="1173"/>
                  </a:cubicBezTo>
                  <a:lnTo>
                    <a:pt x="931" y="1173"/>
                  </a:lnTo>
                  <a:cubicBezTo>
                    <a:pt x="946" y="1174"/>
                    <a:pt x="960" y="1174"/>
                    <a:pt x="975" y="1174"/>
                  </a:cubicBezTo>
                  <a:cubicBezTo>
                    <a:pt x="1078" y="1174"/>
                    <a:pt x="1181" y="1156"/>
                    <a:pt x="1284" y="1121"/>
                  </a:cubicBezTo>
                  <a:cubicBezTo>
                    <a:pt x="1432" y="1072"/>
                    <a:pt x="1531" y="924"/>
                    <a:pt x="1481" y="751"/>
                  </a:cubicBezTo>
                  <a:cubicBezTo>
                    <a:pt x="1432" y="529"/>
                    <a:pt x="1309" y="331"/>
                    <a:pt x="1136" y="183"/>
                  </a:cubicBezTo>
                  <a:cubicBezTo>
                    <a:pt x="1037" y="109"/>
                    <a:pt x="914" y="35"/>
                    <a:pt x="790" y="10"/>
                  </a:cubicBezTo>
                  <a:cubicBezTo>
                    <a:pt x="754" y="3"/>
                    <a:pt x="718" y="0"/>
                    <a:pt x="682"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4"/>
            <p:cNvSpPr/>
            <p:nvPr/>
          </p:nvSpPr>
          <p:spPr>
            <a:xfrm>
              <a:off x="4861100" y="4244800"/>
              <a:ext cx="33375" cy="23975"/>
            </a:xfrm>
            <a:custGeom>
              <a:avLst/>
              <a:gdLst/>
              <a:ahLst/>
              <a:cxnLst/>
              <a:rect l="l" t="t" r="r" b="b"/>
              <a:pathLst>
                <a:path w="1335" h="959" extrusionOk="0">
                  <a:moveTo>
                    <a:pt x="758" y="472"/>
                  </a:moveTo>
                  <a:cubicBezTo>
                    <a:pt x="764" y="473"/>
                    <a:pt x="759" y="479"/>
                    <a:pt x="742" y="496"/>
                  </a:cubicBezTo>
                  <a:lnTo>
                    <a:pt x="758" y="472"/>
                  </a:lnTo>
                  <a:close/>
                  <a:moveTo>
                    <a:pt x="898" y="595"/>
                  </a:moveTo>
                  <a:lnTo>
                    <a:pt x="893" y="608"/>
                  </a:lnTo>
                  <a:lnTo>
                    <a:pt x="893" y="608"/>
                  </a:lnTo>
                  <a:lnTo>
                    <a:pt x="890" y="611"/>
                  </a:lnTo>
                  <a:lnTo>
                    <a:pt x="890" y="611"/>
                  </a:lnTo>
                  <a:cubicBezTo>
                    <a:pt x="890" y="600"/>
                    <a:pt x="891" y="596"/>
                    <a:pt x="898" y="595"/>
                  </a:cubicBezTo>
                  <a:close/>
                  <a:moveTo>
                    <a:pt x="776" y="620"/>
                  </a:moveTo>
                  <a:cubicBezTo>
                    <a:pt x="780" y="622"/>
                    <a:pt x="784" y="625"/>
                    <a:pt x="787" y="629"/>
                  </a:cubicBezTo>
                  <a:lnTo>
                    <a:pt x="787" y="629"/>
                  </a:lnTo>
                  <a:cubicBezTo>
                    <a:pt x="790" y="633"/>
                    <a:pt x="791" y="638"/>
                    <a:pt x="791" y="644"/>
                  </a:cubicBezTo>
                  <a:lnTo>
                    <a:pt x="791" y="644"/>
                  </a:lnTo>
                  <a:lnTo>
                    <a:pt x="776" y="620"/>
                  </a:lnTo>
                  <a:close/>
                  <a:moveTo>
                    <a:pt x="519" y="699"/>
                  </a:moveTo>
                  <a:lnTo>
                    <a:pt x="519" y="699"/>
                  </a:lnTo>
                  <a:cubicBezTo>
                    <a:pt x="519" y="699"/>
                    <a:pt x="519" y="699"/>
                    <a:pt x="519" y="699"/>
                  </a:cubicBezTo>
                  <a:lnTo>
                    <a:pt x="519" y="699"/>
                  </a:lnTo>
                  <a:cubicBezTo>
                    <a:pt x="519" y="700"/>
                    <a:pt x="519" y="701"/>
                    <a:pt x="519" y="701"/>
                  </a:cubicBezTo>
                  <a:lnTo>
                    <a:pt x="517" y="700"/>
                  </a:lnTo>
                  <a:lnTo>
                    <a:pt x="517" y="700"/>
                  </a:lnTo>
                  <a:cubicBezTo>
                    <a:pt x="518" y="700"/>
                    <a:pt x="518" y="700"/>
                    <a:pt x="519" y="699"/>
                  </a:cubicBezTo>
                  <a:close/>
                  <a:moveTo>
                    <a:pt x="794" y="1"/>
                  </a:moveTo>
                  <a:cubicBezTo>
                    <a:pt x="710" y="1"/>
                    <a:pt x="628" y="25"/>
                    <a:pt x="555" y="69"/>
                  </a:cubicBezTo>
                  <a:lnTo>
                    <a:pt x="555" y="69"/>
                  </a:lnTo>
                  <a:cubicBezTo>
                    <a:pt x="538" y="67"/>
                    <a:pt x="521" y="66"/>
                    <a:pt x="504" y="66"/>
                  </a:cubicBezTo>
                  <a:cubicBezTo>
                    <a:pt x="408" y="66"/>
                    <a:pt x="312" y="92"/>
                    <a:pt x="223" y="139"/>
                  </a:cubicBezTo>
                  <a:lnTo>
                    <a:pt x="223" y="139"/>
                  </a:lnTo>
                  <a:cubicBezTo>
                    <a:pt x="96" y="176"/>
                    <a:pt x="1" y="283"/>
                    <a:pt x="1" y="421"/>
                  </a:cubicBezTo>
                  <a:lnTo>
                    <a:pt x="1" y="496"/>
                  </a:lnTo>
                  <a:cubicBezTo>
                    <a:pt x="26" y="570"/>
                    <a:pt x="50" y="594"/>
                    <a:pt x="75" y="644"/>
                  </a:cubicBezTo>
                  <a:cubicBezTo>
                    <a:pt x="223" y="792"/>
                    <a:pt x="396" y="891"/>
                    <a:pt x="594" y="940"/>
                  </a:cubicBezTo>
                  <a:cubicBezTo>
                    <a:pt x="655" y="952"/>
                    <a:pt x="717" y="958"/>
                    <a:pt x="779" y="958"/>
                  </a:cubicBezTo>
                  <a:cubicBezTo>
                    <a:pt x="840" y="958"/>
                    <a:pt x="902" y="952"/>
                    <a:pt x="964" y="940"/>
                  </a:cubicBezTo>
                  <a:cubicBezTo>
                    <a:pt x="1087" y="915"/>
                    <a:pt x="1186" y="841"/>
                    <a:pt x="1260" y="742"/>
                  </a:cubicBezTo>
                  <a:cubicBezTo>
                    <a:pt x="1310" y="668"/>
                    <a:pt x="1334" y="594"/>
                    <a:pt x="1334" y="520"/>
                  </a:cubicBezTo>
                  <a:cubicBezTo>
                    <a:pt x="1334" y="421"/>
                    <a:pt x="1310" y="347"/>
                    <a:pt x="1285" y="273"/>
                  </a:cubicBezTo>
                  <a:cubicBezTo>
                    <a:pt x="1211" y="150"/>
                    <a:pt x="1087" y="76"/>
                    <a:pt x="939" y="26"/>
                  </a:cubicBezTo>
                  <a:cubicBezTo>
                    <a:pt x="891" y="9"/>
                    <a:pt x="842" y="1"/>
                    <a:pt x="79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4"/>
            <p:cNvSpPr/>
            <p:nvPr/>
          </p:nvSpPr>
          <p:spPr>
            <a:xfrm>
              <a:off x="4804325" y="4178800"/>
              <a:ext cx="41250" cy="33325"/>
            </a:xfrm>
            <a:custGeom>
              <a:avLst/>
              <a:gdLst/>
              <a:ahLst/>
              <a:cxnLst/>
              <a:rect l="l" t="t" r="r" b="b"/>
              <a:pathLst>
                <a:path w="1650" h="1333" extrusionOk="0">
                  <a:moveTo>
                    <a:pt x="1027" y="910"/>
                  </a:moveTo>
                  <a:lnTo>
                    <a:pt x="1027" y="910"/>
                  </a:lnTo>
                  <a:cubicBezTo>
                    <a:pt x="1028" y="910"/>
                    <a:pt x="1028" y="910"/>
                    <a:pt x="1029" y="911"/>
                  </a:cubicBezTo>
                  <a:lnTo>
                    <a:pt x="1029" y="911"/>
                  </a:lnTo>
                  <a:cubicBezTo>
                    <a:pt x="1029" y="911"/>
                    <a:pt x="1029" y="911"/>
                    <a:pt x="1029" y="911"/>
                  </a:cubicBezTo>
                  <a:lnTo>
                    <a:pt x="1029" y="911"/>
                  </a:lnTo>
                  <a:lnTo>
                    <a:pt x="1027" y="910"/>
                  </a:lnTo>
                  <a:lnTo>
                    <a:pt x="1027" y="910"/>
                  </a:lnTo>
                  <a:close/>
                  <a:moveTo>
                    <a:pt x="520" y="0"/>
                  </a:moveTo>
                  <a:cubicBezTo>
                    <a:pt x="407" y="0"/>
                    <a:pt x="297" y="33"/>
                    <a:pt x="198" y="99"/>
                  </a:cubicBezTo>
                  <a:cubicBezTo>
                    <a:pt x="75" y="173"/>
                    <a:pt x="1" y="296"/>
                    <a:pt x="50" y="444"/>
                  </a:cubicBezTo>
                  <a:cubicBezTo>
                    <a:pt x="124" y="667"/>
                    <a:pt x="247" y="889"/>
                    <a:pt x="420" y="1062"/>
                  </a:cubicBezTo>
                  <a:cubicBezTo>
                    <a:pt x="574" y="1235"/>
                    <a:pt x="803" y="1333"/>
                    <a:pt x="1036" y="1333"/>
                  </a:cubicBezTo>
                  <a:cubicBezTo>
                    <a:pt x="1103" y="1333"/>
                    <a:pt x="1169" y="1325"/>
                    <a:pt x="1235" y="1309"/>
                  </a:cubicBezTo>
                  <a:cubicBezTo>
                    <a:pt x="1408" y="1259"/>
                    <a:pt x="1531" y="1136"/>
                    <a:pt x="1605" y="963"/>
                  </a:cubicBezTo>
                  <a:cubicBezTo>
                    <a:pt x="1650" y="808"/>
                    <a:pt x="1615" y="654"/>
                    <a:pt x="1519" y="534"/>
                  </a:cubicBezTo>
                  <a:lnTo>
                    <a:pt x="1519" y="534"/>
                  </a:lnTo>
                  <a:cubicBezTo>
                    <a:pt x="1492" y="425"/>
                    <a:pt x="1427" y="322"/>
                    <a:pt x="1334" y="247"/>
                  </a:cubicBezTo>
                  <a:cubicBezTo>
                    <a:pt x="1161" y="74"/>
                    <a:pt x="914" y="0"/>
                    <a:pt x="692" y="0"/>
                  </a:cubicBezTo>
                  <a:cubicBezTo>
                    <a:pt x="661" y="0"/>
                    <a:pt x="630" y="2"/>
                    <a:pt x="602" y="6"/>
                  </a:cubicBezTo>
                  <a:lnTo>
                    <a:pt x="602" y="6"/>
                  </a:lnTo>
                  <a:cubicBezTo>
                    <a:pt x="574" y="2"/>
                    <a:pt x="547" y="0"/>
                    <a:pt x="52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4"/>
            <p:cNvSpPr/>
            <p:nvPr/>
          </p:nvSpPr>
          <p:spPr>
            <a:xfrm>
              <a:off x="4729025" y="4210275"/>
              <a:ext cx="31500" cy="26550"/>
            </a:xfrm>
            <a:custGeom>
              <a:avLst/>
              <a:gdLst/>
              <a:ahLst/>
              <a:cxnLst/>
              <a:rect l="l" t="t" r="r" b="b"/>
              <a:pathLst>
                <a:path w="1260" h="1062" extrusionOk="0">
                  <a:moveTo>
                    <a:pt x="667" y="457"/>
                  </a:moveTo>
                  <a:lnTo>
                    <a:pt x="668" y="459"/>
                  </a:lnTo>
                  <a:lnTo>
                    <a:pt x="668" y="459"/>
                  </a:lnTo>
                  <a:cubicBezTo>
                    <a:pt x="668" y="459"/>
                    <a:pt x="668" y="459"/>
                    <a:pt x="668" y="458"/>
                  </a:cubicBezTo>
                  <a:lnTo>
                    <a:pt x="668" y="458"/>
                  </a:lnTo>
                  <a:cubicBezTo>
                    <a:pt x="668" y="458"/>
                    <a:pt x="668" y="458"/>
                    <a:pt x="667" y="457"/>
                  </a:cubicBezTo>
                  <a:lnTo>
                    <a:pt x="667" y="457"/>
                  </a:lnTo>
                  <a:cubicBezTo>
                    <a:pt x="667" y="457"/>
                    <a:pt x="667" y="457"/>
                    <a:pt x="667" y="457"/>
                  </a:cubicBezTo>
                  <a:close/>
                  <a:moveTo>
                    <a:pt x="639" y="675"/>
                  </a:moveTo>
                  <a:lnTo>
                    <a:pt x="639" y="675"/>
                  </a:lnTo>
                  <a:cubicBezTo>
                    <a:pt x="640" y="675"/>
                    <a:pt x="640" y="675"/>
                    <a:pt x="640" y="675"/>
                  </a:cubicBezTo>
                  <a:lnTo>
                    <a:pt x="640" y="675"/>
                  </a:lnTo>
                  <a:cubicBezTo>
                    <a:pt x="641" y="676"/>
                    <a:pt x="642" y="678"/>
                    <a:pt x="642" y="679"/>
                  </a:cubicBezTo>
                  <a:lnTo>
                    <a:pt x="642" y="679"/>
                  </a:lnTo>
                  <a:lnTo>
                    <a:pt x="642" y="675"/>
                  </a:lnTo>
                  <a:lnTo>
                    <a:pt x="642" y="675"/>
                  </a:lnTo>
                  <a:cubicBezTo>
                    <a:pt x="643" y="675"/>
                    <a:pt x="643" y="675"/>
                    <a:pt x="643" y="675"/>
                  </a:cubicBezTo>
                  <a:lnTo>
                    <a:pt x="643" y="675"/>
                  </a:lnTo>
                  <a:cubicBezTo>
                    <a:pt x="649" y="679"/>
                    <a:pt x="655" y="685"/>
                    <a:pt x="659" y="691"/>
                  </a:cubicBezTo>
                  <a:lnTo>
                    <a:pt x="655" y="691"/>
                  </a:lnTo>
                  <a:lnTo>
                    <a:pt x="647" y="687"/>
                  </a:lnTo>
                  <a:lnTo>
                    <a:pt x="647" y="687"/>
                  </a:lnTo>
                  <a:lnTo>
                    <a:pt x="639" y="675"/>
                  </a:lnTo>
                  <a:close/>
                  <a:moveTo>
                    <a:pt x="661" y="696"/>
                  </a:moveTo>
                  <a:lnTo>
                    <a:pt x="661" y="696"/>
                  </a:lnTo>
                  <a:cubicBezTo>
                    <a:pt x="661" y="696"/>
                    <a:pt x="662" y="696"/>
                    <a:pt x="662" y="696"/>
                  </a:cubicBezTo>
                  <a:lnTo>
                    <a:pt x="662" y="696"/>
                  </a:lnTo>
                  <a:cubicBezTo>
                    <a:pt x="662" y="696"/>
                    <a:pt x="662" y="696"/>
                    <a:pt x="662" y="696"/>
                  </a:cubicBezTo>
                  <a:lnTo>
                    <a:pt x="662" y="696"/>
                  </a:lnTo>
                  <a:lnTo>
                    <a:pt x="661" y="696"/>
                  </a:lnTo>
                  <a:close/>
                  <a:moveTo>
                    <a:pt x="445" y="0"/>
                  </a:moveTo>
                  <a:cubicBezTo>
                    <a:pt x="371" y="25"/>
                    <a:pt x="322" y="50"/>
                    <a:pt x="247" y="50"/>
                  </a:cubicBezTo>
                  <a:cubicBezTo>
                    <a:pt x="99" y="99"/>
                    <a:pt x="1" y="272"/>
                    <a:pt x="25" y="420"/>
                  </a:cubicBezTo>
                  <a:cubicBezTo>
                    <a:pt x="26" y="423"/>
                    <a:pt x="27" y="427"/>
                    <a:pt x="28" y="430"/>
                  </a:cubicBezTo>
                  <a:lnTo>
                    <a:pt x="28" y="430"/>
                  </a:lnTo>
                  <a:cubicBezTo>
                    <a:pt x="7" y="507"/>
                    <a:pt x="13" y="593"/>
                    <a:pt x="50" y="667"/>
                  </a:cubicBezTo>
                  <a:cubicBezTo>
                    <a:pt x="84" y="717"/>
                    <a:pt x="129" y="756"/>
                    <a:pt x="178" y="784"/>
                  </a:cubicBezTo>
                  <a:lnTo>
                    <a:pt x="178" y="784"/>
                  </a:lnTo>
                  <a:cubicBezTo>
                    <a:pt x="198" y="811"/>
                    <a:pt x="221" y="838"/>
                    <a:pt x="247" y="864"/>
                  </a:cubicBezTo>
                  <a:cubicBezTo>
                    <a:pt x="297" y="914"/>
                    <a:pt x="371" y="938"/>
                    <a:pt x="420" y="988"/>
                  </a:cubicBezTo>
                  <a:cubicBezTo>
                    <a:pt x="494" y="1012"/>
                    <a:pt x="568" y="1037"/>
                    <a:pt x="642" y="1062"/>
                  </a:cubicBezTo>
                  <a:lnTo>
                    <a:pt x="791" y="1062"/>
                  </a:lnTo>
                  <a:cubicBezTo>
                    <a:pt x="865" y="1062"/>
                    <a:pt x="939" y="1037"/>
                    <a:pt x="1013" y="1012"/>
                  </a:cubicBezTo>
                  <a:cubicBezTo>
                    <a:pt x="1087" y="963"/>
                    <a:pt x="1161" y="889"/>
                    <a:pt x="1210" y="815"/>
                  </a:cubicBezTo>
                  <a:cubicBezTo>
                    <a:pt x="1210" y="790"/>
                    <a:pt x="1235" y="741"/>
                    <a:pt x="1235" y="691"/>
                  </a:cubicBezTo>
                  <a:cubicBezTo>
                    <a:pt x="1260" y="667"/>
                    <a:pt x="1260" y="617"/>
                    <a:pt x="1235" y="568"/>
                  </a:cubicBezTo>
                  <a:cubicBezTo>
                    <a:pt x="1235" y="494"/>
                    <a:pt x="1210" y="395"/>
                    <a:pt x="1186" y="321"/>
                  </a:cubicBezTo>
                  <a:cubicBezTo>
                    <a:pt x="1112" y="148"/>
                    <a:pt x="963" y="50"/>
                    <a:pt x="791"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4"/>
            <p:cNvSpPr/>
            <p:nvPr/>
          </p:nvSpPr>
          <p:spPr>
            <a:xfrm>
              <a:off x="4788900" y="4087500"/>
              <a:ext cx="41375" cy="32900"/>
            </a:xfrm>
            <a:custGeom>
              <a:avLst/>
              <a:gdLst/>
              <a:ahLst/>
              <a:cxnLst/>
              <a:rect l="l" t="t" r="r" b="b"/>
              <a:pathLst>
                <a:path w="1655" h="1316" extrusionOk="0">
                  <a:moveTo>
                    <a:pt x="330" y="0"/>
                  </a:moveTo>
                  <a:cubicBezTo>
                    <a:pt x="219" y="0"/>
                    <a:pt x="108" y="60"/>
                    <a:pt x="50" y="196"/>
                  </a:cubicBezTo>
                  <a:lnTo>
                    <a:pt x="74" y="196"/>
                  </a:lnTo>
                  <a:cubicBezTo>
                    <a:pt x="0" y="442"/>
                    <a:pt x="74" y="689"/>
                    <a:pt x="272" y="887"/>
                  </a:cubicBezTo>
                  <a:cubicBezTo>
                    <a:pt x="346" y="961"/>
                    <a:pt x="420" y="1035"/>
                    <a:pt x="519" y="1084"/>
                  </a:cubicBezTo>
                  <a:cubicBezTo>
                    <a:pt x="568" y="1158"/>
                    <a:pt x="667" y="1208"/>
                    <a:pt x="741" y="1233"/>
                  </a:cubicBezTo>
                  <a:cubicBezTo>
                    <a:pt x="852" y="1288"/>
                    <a:pt x="963" y="1316"/>
                    <a:pt x="1085" y="1316"/>
                  </a:cubicBezTo>
                  <a:cubicBezTo>
                    <a:pt x="1125" y="1316"/>
                    <a:pt x="1167" y="1313"/>
                    <a:pt x="1210" y="1307"/>
                  </a:cubicBezTo>
                  <a:cubicBezTo>
                    <a:pt x="1334" y="1282"/>
                    <a:pt x="1457" y="1183"/>
                    <a:pt x="1531" y="1060"/>
                  </a:cubicBezTo>
                  <a:cubicBezTo>
                    <a:pt x="1655" y="838"/>
                    <a:pt x="1630" y="566"/>
                    <a:pt x="1457" y="368"/>
                  </a:cubicBezTo>
                  <a:cubicBezTo>
                    <a:pt x="1363" y="274"/>
                    <a:pt x="1252" y="208"/>
                    <a:pt x="1136" y="170"/>
                  </a:cubicBezTo>
                  <a:lnTo>
                    <a:pt x="1136" y="170"/>
                  </a:lnTo>
                  <a:cubicBezTo>
                    <a:pt x="1083" y="144"/>
                    <a:pt x="1025" y="127"/>
                    <a:pt x="963" y="122"/>
                  </a:cubicBezTo>
                  <a:cubicBezTo>
                    <a:pt x="889" y="97"/>
                    <a:pt x="815" y="84"/>
                    <a:pt x="744" y="84"/>
                  </a:cubicBezTo>
                  <a:cubicBezTo>
                    <a:pt x="684" y="84"/>
                    <a:pt x="626" y="93"/>
                    <a:pt x="572" y="111"/>
                  </a:cubicBezTo>
                  <a:lnTo>
                    <a:pt x="572" y="111"/>
                  </a:lnTo>
                  <a:cubicBezTo>
                    <a:pt x="511" y="40"/>
                    <a:pt x="421" y="0"/>
                    <a:pt x="33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4"/>
            <p:cNvSpPr/>
            <p:nvPr/>
          </p:nvSpPr>
          <p:spPr>
            <a:xfrm>
              <a:off x="4871600" y="4131875"/>
              <a:ext cx="39525" cy="31825"/>
            </a:xfrm>
            <a:custGeom>
              <a:avLst/>
              <a:gdLst/>
              <a:ahLst/>
              <a:cxnLst/>
              <a:rect l="l" t="t" r="r" b="b"/>
              <a:pathLst>
                <a:path w="1581" h="1273" extrusionOk="0">
                  <a:moveTo>
                    <a:pt x="774" y="596"/>
                  </a:moveTo>
                  <a:lnTo>
                    <a:pt x="775" y="596"/>
                  </a:lnTo>
                  <a:lnTo>
                    <a:pt x="775" y="596"/>
                  </a:lnTo>
                  <a:lnTo>
                    <a:pt x="776" y="598"/>
                  </a:lnTo>
                  <a:lnTo>
                    <a:pt x="776" y="598"/>
                  </a:lnTo>
                  <a:cubicBezTo>
                    <a:pt x="776" y="598"/>
                    <a:pt x="775" y="598"/>
                    <a:pt x="775" y="597"/>
                  </a:cubicBezTo>
                  <a:lnTo>
                    <a:pt x="775" y="597"/>
                  </a:lnTo>
                  <a:cubicBezTo>
                    <a:pt x="775" y="597"/>
                    <a:pt x="775" y="596"/>
                    <a:pt x="774" y="596"/>
                  </a:cubicBezTo>
                  <a:close/>
                  <a:moveTo>
                    <a:pt x="759" y="1"/>
                  </a:moveTo>
                  <a:cubicBezTo>
                    <a:pt x="689" y="1"/>
                    <a:pt x="618" y="9"/>
                    <a:pt x="544" y="25"/>
                  </a:cubicBezTo>
                  <a:cubicBezTo>
                    <a:pt x="346" y="50"/>
                    <a:pt x="174" y="174"/>
                    <a:pt x="50" y="346"/>
                  </a:cubicBezTo>
                  <a:cubicBezTo>
                    <a:pt x="1" y="420"/>
                    <a:pt x="1" y="519"/>
                    <a:pt x="25" y="593"/>
                  </a:cubicBezTo>
                  <a:cubicBezTo>
                    <a:pt x="49" y="673"/>
                    <a:pt x="102" y="733"/>
                    <a:pt x="167" y="769"/>
                  </a:cubicBezTo>
                  <a:lnTo>
                    <a:pt x="167" y="769"/>
                  </a:lnTo>
                  <a:cubicBezTo>
                    <a:pt x="232" y="1001"/>
                    <a:pt x="395" y="1168"/>
                    <a:pt x="618" y="1235"/>
                  </a:cubicBezTo>
                  <a:cubicBezTo>
                    <a:pt x="717" y="1260"/>
                    <a:pt x="815" y="1272"/>
                    <a:pt x="911" y="1272"/>
                  </a:cubicBezTo>
                  <a:cubicBezTo>
                    <a:pt x="1007" y="1272"/>
                    <a:pt x="1099" y="1260"/>
                    <a:pt x="1186" y="1235"/>
                  </a:cubicBezTo>
                  <a:cubicBezTo>
                    <a:pt x="1309" y="1186"/>
                    <a:pt x="1433" y="1087"/>
                    <a:pt x="1507" y="988"/>
                  </a:cubicBezTo>
                  <a:cubicBezTo>
                    <a:pt x="1581" y="840"/>
                    <a:pt x="1581" y="667"/>
                    <a:pt x="1531" y="519"/>
                  </a:cubicBezTo>
                  <a:cubicBezTo>
                    <a:pt x="1457" y="346"/>
                    <a:pt x="1334" y="198"/>
                    <a:pt x="1161" y="99"/>
                  </a:cubicBezTo>
                  <a:cubicBezTo>
                    <a:pt x="1029" y="34"/>
                    <a:pt x="898" y="1"/>
                    <a:pt x="75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4"/>
            <p:cNvSpPr/>
            <p:nvPr/>
          </p:nvSpPr>
          <p:spPr>
            <a:xfrm>
              <a:off x="4883300" y="4074600"/>
              <a:ext cx="35050" cy="26300"/>
            </a:xfrm>
            <a:custGeom>
              <a:avLst/>
              <a:gdLst/>
              <a:ahLst/>
              <a:cxnLst/>
              <a:rect l="l" t="t" r="r" b="b"/>
              <a:pathLst>
                <a:path w="1402" h="1052" extrusionOk="0">
                  <a:moveTo>
                    <a:pt x="393" y="0"/>
                  </a:moveTo>
                  <a:cubicBezTo>
                    <a:pt x="307" y="0"/>
                    <a:pt x="228" y="41"/>
                    <a:pt x="175" y="94"/>
                  </a:cubicBezTo>
                  <a:cubicBezTo>
                    <a:pt x="164" y="105"/>
                    <a:pt x="154" y="117"/>
                    <a:pt x="145" y="130"/>
                  </a:cubicBezTo>
                  <a:lnTo>
                    <a:pt x="145" y="130"/>
                  </a:lnTo>
                  <a:cubicBezTo>
                    <a:pt x="42" y="234"/>
                    <a:pt x="0" y="386"/>
                    <a:pt x="51" y="539"/>
                  </a:cubicBezTo>
                  <a:cubicBezTo>
                    <a:pt x="54" y="544"/>
                    <a:pt x="57" y="550"/>
                    <a:pt x="60" y="556"/>
                  </a:cubicBezTo>
                  <a:lnTo>
                    <a:pt x="60" y="556"/>
                  </a:lnTo>
                  <a:cubicBezTo>
                    <a:pt x="43" y="674"/>
                    <a:pt x="95" y="772"/>
                    <a:pt x="199" y="835"/>
                  </a:cubicBezTo>
                  <a:cubicBezTo>
                    <a:pt x="273" y="884"/>
                    <a:pt x="347" y="934"/>
                    <a:pt x="422" y="958"/>
                  </a:cubicBezTo>
                  <a:cubicBezTo>
                    <a:pt x="496" y="983"/>
                    <a:pt x="545" y="1008"/>
                    <a:pt x="619" y="1033"/>
                  </a:cubicBezTo>
                  <a:cubicBezTo>
                    <a:pt x="665" y="1046"/>
                    <a:pt x="712" y="1052"/>
                    <a:pt x="757" y="1052"/>
                  </a:cubicBezTo>
                  <a:cubicBezTo>
                    <a:pt x="883" y="1052"/>
                    <a:pt x="1004" y="1006"/>
                    <a:pt x="1113" y="934"/>
                  </a:cubicBezTo>
                  <a:cubicBezTo>
                    <a:pt x="1172" y="910"/>
                    <a:pt x="1220" y="869"/>
                    <a:pt x="1259" y="820"/>
                  </a:cubicBezTo>
                  <a:lnTo>
                    <a:pt x="1259" y="820"/>
                  </a:lnTo>
                  <a:cubicBezTo>
                    <a:pt x="1380" y="732"/>
                    <a:pt x="1402" y="571"/>
                    <a:pt x="1345" y="446"/>
                  </a:cubicBezTo>
                  <a:lnTo>
                    <a:pt x="1345" y="446"/>
                  </a:lnTo>
                  <a:cubicBezTo>
                    <a:pt x="1321" y="383"/>
                    <a:pt x="1276" y="331"/>
                    <a:pt x="1212" y="292"/>
                  </a:cubicBezTo>
                  <a:cubicBezTo>
                    <a:pt x="989" y="144"/>
                    <a:pt x="742" y="70"/>
                    <a:pt x="496" y="20"/>
                  </a:cubicBezTo>
                  <a:cubicBezTo>
                    <a:pt x="461" y="7"/>
                    <a:pt x="427" y="0"/>
                    <a:pt x="393"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4"/>
            <p:cNvSpPr/>
            <p:nvPr/>
          </p:nvSpPr>
          <p:spPr>
            <a:xfrm>
              <a:off x="4572450" y="4247275"/>
              <a:ext cx="38700" cy="27475"/>
            </a:xfrm>
            <a:custGeom>
              <a:avLst/>
              <a:gdLst/>
              <a:ahLst/>
              <a:cxnLst/>
              <a:rect l="l" t="t" r="r" b="b"/>
              <a:pathLst>
                <a:path w="1548" h="1099" extrusionOk="0">
                  <a:moveTo>
                    <a:pt x="979" y="479"/>
                  </a:moveTo>
                  <a:cubicBezTo>
                    <a:pt x="977" y="486"/>
                    <a:pt x="971" y="490"/>
                    <a:pt x="965" y="492"/>
                  </a:cubicBezTo>
                  <a:lnTo>
                    <a:pt x="965" y="492"/>
                  </a:lnTo>
                  <a:cubicBezTo>
                    <a:pt x="962" y="493"/>
                    <a:pt x="960" y="493"/>
                    <a:pt x="957" y="493"/>
                  </a:cubicBezTo>
                  <a:lnTo>
                    <a:pt x="957" y="493"/>
                  </a:lnTo>
                  <a:lnTo>
                    <a:pt x="968" y="483"/>
                  </a:lnTo>
                  <a:lnTo>
                    <a:pt x="968" y="483"/>
                  </a:lnTo>
                  <a:lnTo>
                    <a:pt x="979" y="479"/>
                  </a:lnTo>
                  <a:close/>
                  <a:moveTo>
                    <a:pt x="653" y="1"/>
                  </a:moveTo>
                  <a:cubicBezTo>
                    <a:pt x="575" y="1"/>
                    <a:pt x="501" y="28"/>
                    <a:pt x="437" y="76"/>
                  </a:cubicBezTo>
                  <a:cubicBezTo>
                    <a:pt x="386" y="96"/>
                    <a:pt x="344" y="128"/>
                    <a:pt x="310" y="168"/>
                  </a:cubicBezTo>
                  <a:lnTo>
                    <a:pt x="310" y="168"/>
                  </a:lnTo>
                  <a:lnTo>
                    <a:pt x="264" y="199"/>
                  </a:lnTo>
                  <a:cubicBezTo>
                    <a:pt x="239" y="224"/>
                    <a:pt x="215" y="248"/>
                    <a:pt x="215" y="298"/>
                  </a:cubicBezTo>
                  <a:cubicBezTo>
                    <a:pt x="206" y="316"/>
                    <a:pt x="197" y="337"/>
                    <a:pt x="190" y="360"/>
                  </a:cubicBezTo>
                  <a:lnTo>
                    <a:pt x="190" y="360"/>
                  </a:lnTo>
                  <a:cubicBezTo>
                    <a:pt x="65" y="476"/>
                    <a:pt x="0" y="665"/>
                    <a:pt x="141" y="767"/>
                  </a:cubicBezTo>
                  <a:lnTo>
                    <a:pt x="190" y="767"/>
                  </a:lnTo>
                  <a:cubicBezTo>
                    <a:pt x="314" y="890"/>
                    <a:pt x="462" y="989"/>
                    <a:pt x="659" y="1038"/>
                  </a:cubicBezTo>
                  <a:cubicBezTo>
                    <a:pt x="733" y="1063"/>
                    <a:pt x="832" y="1088"/>
                    <a:pt x="931" y="1088"/>
                  </a:cubicBezTo>
                  <a:cubicBezTo>
                    <a:pt x="952" y="1095"/>
                    <a:pt x="976" y="1098"/>
                    <a:pt x="1001" y="1098"/>
                  </a:cubicBezTo>
                  <a:cubicBezTo>
                    <a:pt x="1061" y="1098"/>
                    <a:pt x="1125" y="1081"/>
                    <a:pt x="1178" y="1063"/>
                  </a:cubicBezTo>
                  <a:cubicBezTo>
                    <a:pt x="1301" y="1038"/>
                    <a:pt x="1400" y="964"/>
                    <a:pt x="1474" y="841"/>
                  </a:cubicBezTo>
                  <a:cubicBezTo>
                    <a:pt x="1548" y="717"/>
                    <a:pt x="1548" y="545"/>
                    <a:pt x="1474" y="421"/>
                  </a:cubicBezTo>
                  <a:cubicBezTo>
                    <a:pt x="1400" y="322"/>
                    <a:pt x="1326" y="248"/>
                    <a:pt x="1227" y="199"/>
                  </a:cubicBezTo>
                  <a:cubicBezTo>
                    <a:pt x="1153" y="150"/>
                    <a:pt x="1079" y="100"/>
                    <a:pt x="980" y="76"/>
                  </a:cubicBezTo>
                  <a:cubicBezTo>
                    <a:pt x="958" y="70"/>
                    <a:pt x="935" y="66"/>
                    <a:pt x="913" y="62"/>
                  </a:cubicBezTo>
                  <a:lnTo>
                    <a:pt x="913" y="62"/>
                  </a:lnTo>
                  <a:cubicBezTo>
                    <a:pt x="872" y="44"/>
                    <a:pt x="828" y="31"/>
                    <a:pt x="783" y="26"/>
                  </a:cubicBezTo>
                  <a:cubicBezTo>
                    <a:pt x="739" y="9"/>
                    <a:pt x="695" y="1"/>
                    <a:pt x="653"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4"/>
            <p:cNvSpPr/>
            <p:nvPr/>
          </p:nvSpPr>
          <p:spPr>
            <a:xfrm>
              <a:off x="4590150" y="4192125"/>
              <a:ext cx="34600" cy="28650"/>
            </a:xfrm>
            <a:custGeom>
              <a:avLst/>
              <a:gdLst/>
              <a:ahLst/>
              <a:cxnLst/>
              <a:rect l="l" t="t" r="r" b="b"/>
              <a:pathLst>
                <a:path w="1384" h="1146" extrusionOk="0">
                  <a:moveTo>
                    <a:pt x="634" y="1"/>
                  </a:moveTo>
                  <a:cubicBezTo>
                    <a:pt x="531" y="1"/>
                    <a:pt x="439" y="29"/>
                    <a:pt x="346" y="84"/>
                  </a:cubicBezTo>
                  <a:cubicBezTo>
                    <a:pt x="307" y="116"/>
                    <a:pt x="272" y="150"/>
                    <a:pt x="243" y="188"/>
                  </a:cubicBezTo>
                  <a:lnTo>
                    <a:pt x="243" y="188"/>
                  </a:lnTo>
                  <a:cubicBezTo>
                    <a:pt x="187" y="198"/>
                    <a:pt x="131" y="226"/>
                    <a:pt x="75" y="282"/>
                  </a:cubicBezTo>
                  <a:cubicBezTo>
                    <a:pt x="25" y="331"/>
                    <a:pt x="1" y="405"/>
                    <a:pt x="1" y="479"/>
                  </a:cubicBezTo>
                  <a:cubicBezTo>
                    <a:pt x="1" y="578"/>
                    <a:pt x="25" y="652"/>
                    <a:pt x="75" y="701"/>
                  </a:cubicBezTo>
                  <a:cubicBezTo>
                    <a:pt x="223" y="825"/>
                    <a:pt x="371" y="924"/>
                    <a:pt x="544" y="1022"/>
                  </a:cubicBezTo>
                  <a:cubicBezTo>
                    <a:pt x="618" y="1072"/>
                    <a:pt x="717" y="1097"/>
                    <a:pt x="815" y="1121"/>
                  </a:cubicBezTo>
                  <a:cubicBezTo>
                    <a:pt x="862" y="1137"/>
                    <a:pt x="912" y="1145"/>
                    <a:pt x="961" y="1145"/>
                  </a:cubicBezTo>
                  <a:cubicBezTo>
                    <a:pt x="1068" y="1145"/>
                    <a:pt x="1175" y="1107"/>
                    <a:pt x="1260" y="1022"/>
                  </a:cubicBezTo>
                  <a:cubicBezTo>
                    <a:pt x="1334" y="948"/>
                    <a:pt x="1383" y="850"/>
                    <a:pt x="1383" y="751"/>
                  </a:cubicBezTo>
                  <a:cubicBezTo>
                    <a:pt x="1383" y="677"/>
                    <a:pt x="1358" y="603"/>
                    <a:pt x="1309" y="529"/>
                  </a:cubicBezTo>
                  <a:cubicBezTo>
                    <a:pt x="1302" y="506"/>
                    <a:pt x="1290" y="484"/>
                    <a:pt x="1275" y="462"/>
                  </a:cubicBezTo>
                  <a:lnTo>
                    <a:pt x="1275" y="462"/>
                  </a:lnTo>
                  <a:cubicBezTo>
                    <a:pt x="1266" y="426"/>
                    <a:pt x="1253" y="391"/>
                    <a:pt x="1235" y="356"/>
                  </a:cubicBezTo>
                  <a:cubicBezTo>
                    <a:pt x="1136" y="158"/>
                    <a:pt x="939" y="35"/>
                    <a:pt x="741" y="10"/>
                  </a:cubicBezTo>
                  <a:cubicBezTo>
                    <a:pt x="704" y="4"/>
                    <a:pt x="669" y="1"/>
                    <a:pt x="63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34"/>
            <p:cNvSpPr/>
            <p:nvPr/>
          </p:nvSpPr>
          <p:spPr>
            <a:xfrm>
              <a:off x="4513000" y="3997950"/>
              <a:ext cx="33850" cy="31500"/>
            </a:xfrm>
            <a:custGeom>
              <a:avLst/>
              <a:gdLst/>
              <a:ahLst/>
              <a:cxnLst/>
              <a:rect l="l" t="t" r="r" b="b"/>
              <a:pathLst>
                <a:path w="1354" h="1260" extrusionOk="0">
                  <a:moveTo>
                    <a:pt x="753" y="650"/>
                  </a:moveTo>
                  <a:lnTo>
                    <a:pt x="755" y="651"/>
                  </a:lnTo>
                  <a:lnTo>
                    <a:pt x="755" y="651"/>
                  </a:lnTo>
                  <a:cubicBezTo>
                    <a:pt x="754" y="652"/>
                    <a:pt x="754" y="652"/>
                    <a:pt x="753" y="653"/>
                  </a:cubicBezTo>
                  <a:lnTo>
                    <a:pt x="753" y="653"/>
                  </a:lnTo>
                  <a:cubicBezTo>
                    <a:pt x="753" y="652"/>
                    <a:pt x="752" y="652"/>
                    <a:pt x="752" y="651"/>
                  </a:cubicBezTo>
                  <a:lnTo>
                    <a:pt x="752" y="651"/>
                  </a:lnTo>
                  <a:lnTo>
                    <a:pt x="753" y="650"/>
                  </a:lnTo>
                  <a:close/>
                  <a:moveTo>
                    <a:pt x="740" y="651"/>
                  </a:moveTo>
                  <a:lnTo>
                    <a:pt x="740" y="651"/>
                  </a:lnTo>
                  <a:cubicBezTo>
                    <a:pt x="739" y="654"/>
                    <a:pt x="738" y="656"/>
                    <a:pt x="736" y="658"/>
                  </a:cubicBezTo>
                  <a:lnTo>
                    <a:pt x="736" y="658"/>
                  </a:lnTo>
                  <a:lnTo>
                    <a:pt x="738" y="651"/>
                  </a:lnTo>
                  <a:lnTo>
                    <a:pt x="738" y="651"/>
                  </a:lnTo>
                  <a:lnTo>
                    <a:pt x="740" y="651"/>
                  </a:lnTo>
                  <a:close/>
                  <a:moveTo>
                    <a:pt x="707" y="665"/>
                  </a:moveTo>
                  <a:lnTo>
                    <a:pt x="707" y="665"/>
                  </a:lnTo>
                  <a:cubicBezTo>
                    <a:pt x="708" y="665"/>
                    <a:pt x="708" y="666"/>
                    <a:pt x="708" y="667"/>
                  </a:cubicBezTo>
                  <a:lnTo>
                    <a:pt x="708" y="667"/>
                  </a:lnTo>
                  <a:cubicBezTo>
                    <a:pt x="707" y="667"/>
                    <a:pt x="706" y="667"/>
                    <a:pt x="704" y="667"/>
                  </a:cubicBezTo>
                  <a:lnTo>
                    <a:pt x="704" y="667"/>
                  </a:lnTo>
                  <a:lnTo>
                    <a:pt x="707" y="665"/>
                  </a:lnTo>
                  <a:close/>
                  <a:moveTo>
                    <a:pt x="792" y="676"/>
                  </a:moveTo>
                  <a:lnTo>
                    <a:pt x="794" y="677"/>
                  </a:lnTo>
                  <a:lnTo>
                    <a:pt x="794" y="677"/>
                  </a:lnTo>
                  <a:lnTo>
                    <a:pt x="796" y="683"/>
                  </a:lnTo>
                  <a:lnTo>
                    <a:pt x="796" y="683"/>
                  </a:lnTo>
                  <a:cubicBezTo>
                    <a:pt x="795" y="683"/>
                    <a:pt x="795" y="682"/>
                    <a:pt x="794" y="681"/>
                  </a:cubicBezTo>
                  <a:lnTo>
                    <a:pt x="794" y="681"/>
                  </a:lnTo>
                  <a:cubicBezTo>
                    <a:pt x="793" y="679"/>
                    <a:pt x="792" y="678"/>
                    <a:pt x="792" y="676"/>
                  </a:cubicBezTo>
                  <a:close/>
                  <a:moveTo>
                    <a:pt x="801" y="682"/>
                  </a:moveTo>
                  <a:lnTo>
                    <a:pt x="805" y="684"/>
                  </a:lnTo>
                  <a:lnTo>
                    <a:pt x="805" y="684"/>
                  </a:lnTo>
                  <a:lnTo>
                    <a:pt x="807" y="690"/>
                  </a:lnTo>
                  <a:lnTo>
                    <a:pt x="807" y="690"/>
                  </a:lnTo>
                  <a:cubicBezTo>
                    <a:pt x="803" y="689"/>
                    <a:pt x="801" y="688"/>
                    <a:pt x="798" y="686"/>
                  </a:cubicBezTo>
                  <a:lnTo>
                    <a:pt x="798" y="686"/>
                  </a:lnTo>
                  <a:cubicBezTo>
                    <a:pt x="799" y="684"/>
                    <a:pt x="800" y="683"/>
                    <a:pt x="801" y="682"/>
                  </a:cubicBezTo>
                  <a:close/>
                  <a:moveTo>
                    <a:pt x="797" y="689"/>
                  </a:moveTo>
                  <a:lnTo>
                    <a:pt x="799" y="691"/>
                  </a:lnTo>
                  <a:lnTo>
                    <a:pt x="799" y="691"/>
                  </a:lnTo>
                  <a:lnTo>
                    <a:pt x="803" y="703"/>
                  </a:lnTo>
                  <a:lnTo>
                    <a:pt x="803" y="703"/>
                  </a:lnTo>
                  <a:cubicBezTo>
                    <a:pt x="802" y="703"/>
                    <a:pt x="802" y="703"/>
                    <a:pt x="802" y="703"/>
                  </a:cubicBezTo>
                  <a:lnTo>
                    <a:pt x="802" y="703"/>
                  </a:lnTo>
                  <a:cubicBezTo>
                    <a:pt x="800" y="699"/>
                    <a:pt x="798" y="695"/>
                    <a:pt x="797" y="691"/>
                  </a:cubicBezTo>
                  <a:lnTo>
                    <a:pt x="797" y="691"/>
                  </a:lnTo>
                  <a:cubicBezTo>
                    <a:pt x="797" y="690"/>
                    <a:pt x="797" y="690"/>
                    <a:pt x="797" y="689"/>
                  </a:cubicBezTo>
                  <a:close/>
                  <a:moveTo>
                    <a:pt x="420" y="0"/>
                  </a:moveTo>
                  <a:cubicBezTo>
                    <a:pt x="371" y="0"/>
                    <a:pt x="297" y="25"/>
                    <a:pt x="223" y="50"/>
                  </a:cubicBezTo>
                  <a:cubicBezTo>
                    <a:pt x="149" y="74"/>
                    <a:pt x="99" y="124"/>
                    <a:pt x="50" y="173"/>
                  </a:cubicBezTo>
                  <a:cubicBezTo>
                    <a:pt x="0" y="247"/>
                    <a:pt x="0" y="346"/>
                    <a:pt x="25" y="420"/>
                  </a:cubicBezTo>
                  <a:cubicBezTo>
                    <a:pt x="25" y="494"/>
                    <a:pt x="74" y="568"/>
                    <a:pt x="149" y="593"/>
                  </a:cubicBezTo>
                  <a:cubicBezTo>
                    <a:pt x="158" y="599"/>
                    <a:pt x="168" y="605"/>
                    <a:pt x="177" y="610"/>
                  </a:cubicBezTo>
                  <a:lnTo>
                    <a:pt x="177" y="610"/>
                  </a:lnTo>
                  <a:cubicBezTo>
                    <a:pt x="175" y="630"/>
                    <a:pt x="173" y="649"/>
                    <a:pt x="173" y="667"/>
                  </a:cubicBezTo>
                  <a:cubicBezTo>
                    <a:pt x="173" y="674"/>
                    <a:pt x="173" y="680"/>
                    <a:pt x="173" y="687"/>
                  </a:cubicBezTo>
                  <a:lnTo>
                    <a:pt x="173" y="687"/>
                  </a:lnTo>
                  <a:cubicBezTo>
                    <a:pt x="173" y="689"/>
                    <a:pt x="173" y="690"/>
                    <a:pt x="173" y="691"/>
                  </a:cubicBezTo>
                  <a:cubicBezTo>
                    <a:pt x="173" y="692"/>
                    <a:pt x="173" y="692"/>
                    <a:pt x="173" y="692"/>
                  </a:cubicBezTo>
                  <a:lnTo>
                    <a:pt x="173" y="692"/>
                  </a:lnTo>
                  <a:cubicBezTo>
                    <a:pt x="174" y="757"/>
                    <a:pt x="176" y="820"/>
                    <a:pt x="198" y="864"/>
                  </a:cubicBezTo>
                  <a:cubicBezTo>
                    <a:pt x="223" y="938"/>
                    <a:pt x="272" y="1012"/>
                    <a:pt x="346" y="1087"/>
                  </a:cubicBezTo>
                  <a:cubicBezTo>
                    <a:pt x="349" y="1089"/>
                    <a:pt x="352" y="1092"/>
                    <a:pt x="355" y="1095"/>
                  </a:cubicBezTo>
                  <a:lnTo>
                    <a:pt x="355" y="1095"/>
                  </a:lnTo>
                  <a:cubicBezTo>
                    <a:pt x="360" y="1101"/>
                    <a:pt x="366" y="1106"/>
                    <a:pt x="371" y="1111"/>
                  </a:cubicBezTo>
                  <a:cubicBezTo>
                    <a:pt x="445" y="1161"/>
                    <a:pt x="519" y="1210"/>
                    <a:pt x="593" y="1235"/>
                  </a:cubicBezTo>
                  <a:cubicBezTo>
                    <a:pt x="616" y="1240"/>
                    <a:pt x="638" y="1245"/>
                    <a:pt x="659" y="1248"/>
                  </a:cubicBezTo>
                  <a:lnTo>
                    <a:pt x="659" y="1248"/>
                  </a:lnTo>
                  <a:cubicBezTo>
                    <a:pt x="686" y="1256"/>
                    <a:pt x="714" y="1259"/>
                    <a:pt x="741" y="1259"/>
                  </a:cubicBezTo>
                  <a:cubicBezTo>
                    <a:pt x="892" y="1259"/>
                    <a:pt x="1022" y="1199"/>
                    <a:pt x="1119" y="1104"/>
                  </a:cubicBezTo>
                  <a:lnTo>
                    <a:pt x="1119" y="1104"/>
                  </a:lnTo>
                  <a:cubicBezTo>
                    <a:pt x="1163" y="1071"/>
                    <a:pt x="1204" y="1034"/>
                    <a:pt x="1235" y="988"/>
                  </a:cubicBezTo>
                  <a:cubicBezTo>
                    <a:pt x="1245" y="968"/>
                    <a:pt x="1251" y="948"/>
                    <a:pt x="1256" y="929"/>
                  </a:cubicBezTo>
                  <a:lnTo>
                    <a:pt x="1256" y="929"/>
                  </a:lnTo>
                  <a:cubicBezTo>
                    <a:pt x="1281" y="889"/>
                    <a:pt x="1295" y="844"/>
                    <a:pt x="1303" y="797"/>
                  </a:cubicBezTo>
                  <a:lnTo>
                    <a:pt x="1303" y="797"/>
                  </a:lnTo>
                  <a:cubicBezTo>
                    <a:pt x="1305" y="795"/>
                    <a:pt x="1307" y="792"/>
                    <a:pt x="1309" y="790"/>
                  </a:cubicBezTo>
                  <a:cubicBezTo>
                    <a:pt x="1354" y="567"/>
                    <a:pt x="1257" y="344"/>
                    <a:pt x="1074" y="212"/>
                  </a:cubicBezTo>
                  <a:lnTo>
                    <a:pt x="1074" y="212"/>
                  </a:lnTo>
                  <a:cubicBezTo>
                    <a:pt x="983" y="131"/>
                    <a:pt x="874" y="71"/>
                    <a:pt x="766" y="50"/>
                  </a:cubicBezTo>
                  <a:cubicBezTo>
                    <a:pt x="692" y="25"/>
                    <a:pt x="642" y="0"/>
                    <a:pt x="568"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34"/>
            <p:cNvSpPr/>
            <p:nvPr/>
          </p:nvSpPr>
          <p:spPr>
            <a:xfrm>
              <a:off x="4306850" y="4257950"/>
              <a:ext cx="32725" cy="26875"/>
            </a:xfrm>
            <a:custGeom>
              <a:avLst/>
              <a:gdLst/>
              <a:ahLst/>
              <a:cxnLst/>
              <a:rect l="l" t="t" r="r" b="b"/>
              <a:pathLst>
                <a:path w="1309" h="1075" extrusionOk="0">
                  <a:moveTo>
                    <a:pt x="580" y="0"/>
                  </a:moveTo>
                  <a:cubicBezTo>
                    <a:pt x="519" y="0"/>
                    <a:pt x="457" y="7"/>
                    <a:pt x="395" y="19"/>
                  </a:cubicBezTo>
                  <a:cubicBezTo>
                    <a:pt x="297" y="44"/>
                    <a:pt x="173" y="118"/>
                    <a:pt x="99" y="192"/>
                  </a:cubicBezTo>
                  <a:cubicBezTo>
                    <a:pt x="25" y="241"/>
                    <a:pt x="0" y="315"/>
                    <a:pt x="0" y="414"/>
                  </a:cubicBezTo>
                  <a:cubicBezTo>
                    <a:pt x="0" y="455"/>
                    <a:pt x="8" y="496"/>
                    <a:pt x="27" y="532"/>
                  </a:cubicBezTo>
                  <a:lnTo>
                    <a:pt x="27" y="532"/>
                  </a:lnTo>
                  <a:cubicBezTo>
                    <a:pt x="28" y="537"/>
                    <a:pt x="29" y="542"/>
                    <a:pt x="30" y="547"/>
                  </a:cubicBezTo>
                  <a:lnTo>
                    <a:pt x="30" y="547"/>
                  </a:lnTo>
                  <a:cubicBezTo>
                    <a:pt x="27" y="642"/>
                    <a:pt x="48" y="741"/>
                    <a:pt x="99" y="834"/>
                  </a:cubicBezTo>
                  <a:cubicBezTo>
                    <a:pt x="124" y="908"/>
                    <a:pt x="173" y="957"/>
                    <a:pt x="247" y="1006"/>
                  </a:cubicBezTo>
                  <a:cubicBezTo>
                    <a:pt x="297" y="1031"/>
                    <a:pt x="346" y="1056"/>
                    <a:pt x="420" y="1056"/>
                  </a:cubicBezTo>
                  <a:cubicBezTo>
                    <a:pt x="458" y="1069"/>
                    <a:pt x="498" y="1075"/>
                    <a:pt x="538" y="1075"/>
                  </a:cubicBezTo>
                  <a:cubicBezTo>
                    <a:pt x="654" y="1075"/>
                    <a:pt x="773" y="1024"/>
                    <a:pt x="864" y="932"/>
                  </a:cubicBezTo>
                  <a:cubicBezTo>
                    <a:pt x="881" y="916"/>
                    <a:pt x="894" y="898"/>
                    <a:pt x="905" y="876"/>
                  </a:cubicBezTo>
                  <a:lnTo>
                    <a:pt x="905" y="876"/>
                  </a:lnTo>
                  <a:cubicBezTo>
                    <a:pt x="910" y="874"/>
                    <a:pt x="915" y="872"/>
                    <a:pt x="921" y="869"/>
                  </a:cubicBezTo>
                  <a:lnTo>
                    <a:pt x="921" y="869"/>
                  </a:lnTo>
                  <a:cubicBezTo>
                    <a:pt x="968" y="861"/>
                    <a:pt x="1015" y="849"/>
                    <a:pt x="1062" y="834"/>
                  </a:cubicBezTo>
                  <a:cubicBezTo>
                    <a:pt x="1136" y="809"/>
                    <a:pt x="1210" y="735"/>
                    <a:pt x="1259" y="661"/>
                  </a:cubicBezTo>
                  <a:cubicBezTo>
                    <a:pt x="1309" y="562"/>
                    <a:pt x="1309" y="463"/>
                    <a:pt x="1259" y="389"/>
                  </a:cubicBezTo>
                  <a:cubicBezTo>
                    <a:pt x="1235" y="340"/>
                    <a:pt x="1204" y="295"/>
                    <a:pt x="1169" y="255"/>
                  </a:cubicBezTo>
                  <a:lnTo>
                    <a:pt x="1169" y="255"/>
                  </a:lnTo>
                  <a:cubicBezTo>
                    <a:pt x="1154" y="224"/>
                    <a:pt x="1135" y="194"/>
                    <a:pt x="1111" y="167"/>
                  </a:cubicBezTo>
                  <a:cubicBezTo>
                    <a:pt x="1017" y="92"/>
                    <a:pt x="908" y="45"/>
                    <a:pt x="796" y="27"/>
                  </a:cubicBezTo>
                  <a:lnTo>
                    <a:pt x="796" y="27"/>
                  </a:lnTo>
                  <a:cubicBezTo>
                    <a:pt x="786" y="24"/>
                    <a:pt x="776" y="21"/>
                    <a:pt x="766" y="19"/>
                  </a:cubicBezTo>
                  <a:cubicBezTo>
                    <a:pt x="704" y="7"/>
                    <a:pt x="642" y="0"/>
                    <a:pt x="58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4"/>
            <p:cNvSpPr/>
            <p:nvPr/>
          </p:nvSpPr>
          <p:spPr>
            <a:xfrm>
              <a:off x="4335225" y="4115100"/>
              <a:ext cx="36450" cy="30450"/>
            </a:xfrm>
            <a:custGeom>
              <a:avLst/>
              <a:gdLst/>
              <a:ahLst/>
              <a:cxnLst/>
              <a:rect l="l" t="t" r="r" b="b"/>
              <a:pathLst>
                <a:path w="1458" h="1218" extrusionOk="0">
                  <a:moveTo>
                    <a:pt x="676" y="0"/>
                  </a:moveTo>
                  <a:cubicBezTo>
                    <a:pt x="656" y="0"/>
                    <a:pt x="637" y="2"/>
                    <a:pt x="618" y="5"/>
                  </a:cubicBezTo>
                  <a:cubicBezTo>
                    <a:pt x="445" y="5"/>
                    <a:pt x="273" y="104"/>
                    <a:pt x="174" y="252"/>
                  </a:cubicBezTo>
                  <a:cubicBezTo>
                    <a:pt x="173" y="253"/>
                    <a:pt x="172" y="254"/>
                    <a:pt x="172" y="256"/>
                  </a:cubicBezTo>
                  <a:lnTo>
                    <a:pt x="172" y="256"/>
                  </a:lnTo>
                  <a:cubicBezTo>
                    <a:pt x="164" y="262"/>
                    <a:pt x="156" y="269"/>
                    <a:pt x="149" y="277"/>
                  </a:cubicBezTo>
                  <a:lnTo>
                    <a:pt x="100" y="326"/>
                  </a:lnTo>
                  <a:cubicBezTo>
                    <a:pt x="75" y="351"/>
                    <a:pt x="75" y="400"/>
                    <a:pt x="75" y="449"/>
                  </a:cubicBezTo>
                  <a:cubicBezTo>
                    <a:pt x="68" y="464"/>
                    <a:pt x="65" y="480"/>
                    <a:pt x="65" y="498"/>
                  </a:cubicBezTo>
                  <a:lnTo>
                    <a:pt x="65" y="498"/>
                  </a:lnTo>
                  <a:cubicBezTo>
                    <a:pt x="23" y="588"/>
                    <a:pt x="1" y="690"/>
                    <a:pt x="1" y="795"/>
                  </a:cubicBezTo>
                  <a:cubicBezTo>
                    <a:pt x="1" y="894"/>
                    <a:pt x="26" y="968"/>
                    <a:pt x="100" y="1017"/>
                  </a:cubicBezTo>
                  <a:cubicBezTo>
                    <a:pt x="149" y="1079"/>
                    <a:pt x="223" y="1110"/>
                    <a:pt x="300" y="1110"/>
                  </a:cubicBezTo>
                  <a:cubicBezTo>
                    <a:pt x="346" y="1110"/>
                    <a:pt x="393" y="1099"/>
                    <a:pt x="437" y="1077"/>
                  </a:cubicBezTo>
                  <a:lnTo>
                    <a:pt x="437" y="1077"/>
                  </a:lnTo>
                  <a:cubicBezTo>
                    <a:pt x="478" y="1110"/>
                    <a:pt x="521" y="1139"/>
                    <a:pt x="569" y="1165"/>
                  </a:cubicBezTo>
                  <a:cubicBezTo>
                    <a:pt x="645" y="1196"/>
                    <a:pt x="731" y="1217"/>
                    <a:pt x="820" y="1217"/>
                  </a:cubicBezTo>
                  <a:cubicBezTo>
                    <a:pt x="875" y="1217"/>
                    <a:pt x="932" y="1209"/>
                    <a:pt x="989" y="1190"/>
                  </a:cubicBezTo>
                  <a:cubicBezTo>
                    <a:pt x="1112" y="1165"/>
                    <a:pt x="1211" y="1116"/>
                    <a:pt x="1310" y="1017"/>
                  </a:cubicBezTo>
                  <a:cubicBezTo>
                    <a:pt x="1408" y="894"/>
                    <a:pt x="1458" y="721"/>
                    <a:pt x="1408" y="548"/>
                  </a:cubicBezTo>
                  <a:cubicBezTo>
                    <a:pt x="1359" y="400"/>
                    <a:pt x="1260" y="277"/>
                    <a:pt x="1137" y="203"/>
                  </a:cubicBezTo>
                  <a:cubicBezTo>
                    <a:pt x="1081" y="169"/>
                    <a:pt x="1026" y="146"/>
                    <a:pt x="970" y="130"/>
                  </a:cubicBezTo>
                  <a:lnTo>
                    <a:pt x="970" y="130"/>
                  </a:lnTo>
                  <a:cubicBezTo>
                    <a:pt x="889" y="50"/>
                    <a:pt x="784" y="0"/>
                    <a:pt x="67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4"/>
            <p:cNvSpPr/>
            <p:nvPr/>
          </p:nvSpPr>
          <p:spPr>
            <a:xfrm>
              <a:off x="4427825" y="4217425"/>
              <a:ext cx="35825" cy="28325"/>
            </a:xfrm>
            <a:custGeom>
              <a:avLst/>
              <a:gdLst/>
              <a:ahLst/>
              <a:cxnLst/>
              <a:rect l="l" t="t" r="r" b="b"/>
              <a:pathLst>
                <a:path w="1433" h="1133" extrusionOk="0">
                  <a:moveTo>
                    <a:pt x="594" y="0"/>
                  </a:moveTo>
                  <a:cubicBezTo>
                    <a:pt x="554" y="0"/>
                    <a:pt x="513" y="3"/>
                    <a:pt x="469" y="10"/>
                  </a:cubicBezTo>
                  <a:cubicBezTo>
                    <a:pt x="395" y="35"/>
                    <a:pt x="346" y="60"/>
                    <a:pt x="272" y="85"/>
                  </a:cubicBezTo>
                  <a:cubicBezTo>
                    <a:pt x="198" y="134"/>
                    <a:pt x="124" y="183"/>
                    <a:pt x="74" y="282"/>
                  </a:cubicBezTo>
                  <a:cubicBezTo>
                    <a:pt x="54" y="317"/>
                    <a:pt x="40" y="354"/>
                    <a:pt x="34" y="391"/>
                  </a:cubicBezTo>
                  <a:lnTo>
                    <a:pt x="34" y="391"/>
                  </a:lnTo>
                  <a:cubicBezTo>
                    <a:pt x="0" y="473"/>
                    <a:pt x="2" y="568"/>
                    <a:pt x="50" y="652"/>
                  </a:cubicBezTo>
                  <a:cubicBezTo>
                    <a:pt x="124" y="776"/>
                    <a:pt x="247" y="899"/>
                    <a:pt x="371" y="973"/>
                  </a:cubicBezTo>
                  <a:cubicBezTo>
                    <a:pt x="409" y="993"/>
                    <a:pt x="448" y="1010"/>
                    <a:pt x="487" y="1026"/>
                  </a:cubicBezTo>
                  <a:lnTo>
                    <a:pt x="487" y="1026"/>
                  </a:lnTo>
                  <a:cubicBezTo>
                    <a:pt x="567" y="1098"/>
                    <a:pt x="670" y="1133"/>
                    <a:pt x="772" y="1133"/>
                  </a:cubicBezTo>
                  <a:cubicBezTo>
                    <a:pt x="822" y="1133"/>
                    <a:pt x="871" y="1125"/>
                    <a:pt x="919" y="1109"/>
                  </a:cubicBezTo>
                  <a:lnTo>
                    <a:pt x="919" y="1109"/>
                  </a:lnTo>
                  <a:cubicBezTo>
                    <a:pt x="920" y="1109"/>
                    <a:pt x="922" y="1109"/>
                    <a:pt x="923" y="1109"/>
                  </a:cubicBezTo>
                  <a:cubicBezTo>
                    <a:pt x="1006" y="1109"/>
                    <a:pt x="1087" y="1097"/>
                    <a:pt x="1161" y="1072"/>
                  </a:cubicBezTo>
                  <a:cubicBezTo>
                    <a:pt x="1334" y="1023"/>
                    <a:pt x="1432" y="850"/>
                    <a:pt x="1383" y="702"/>
                  </a:cubicBezTo>
                  <a:cubicBezTo>
                    <a:pt x="1377" y="680"/>
                    <a:pt x="1368" y="659"/>
                    <a:pt x="1358" y="639"/>
                  </a:cubicBezTo>
                  <a:lnTo>
                    <a:pt x="1358" y="639"/>
                  </a:lnTo>
                  <a:cubicBezTo>
                    <a:pt x="1360" y="524"/>
                    <a:pt x="1327" y="416"/>
                    <a:pt x="1259" y="331"/>
                  </a:cubicBezTo>
                  <a:cubicBezTo>
                    <a:pt x="1210" y="257"/>
                    <a:pt x="1136" y="183"/>
                    <a:pt x="1062" y="134"/>
                  </a:cubicBezTo>
                  <a:cubicBezTo>
                    <a:pt x="1013" y="85"/>
                    <a:pt x="939" y="60"/>
                    <a:pt x="889" y="35"/>
                  </a:cubicBezTo>
                  <a:cubicBezTo>
                    <a:pt x="784" y="18"/>
                    <a:pt x="692" y="0"/>
                    <a:pt x="59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34"/>
            <p:cNvSpPr/>
            <p:nvPr/>
          </p:nvSpPr>
          <p:spPr>
            <a:xfrm>
              <a:off x="4500650" y="4259025"/>
              <a:ext cx="29650" cy="21175"/>
            </a:xfrm>
            <a:custGeom>
              <a:avLst/>
              <a:gdLst/>
              <a:ahLst/>
              <a:cxnLst/>
              <a:rect l="l" t="t" r="r" b="b"/>
              <a:pathLst>
                <a:path w="1186" h="847" extrusionOk="0">
                  <a:moveTo>
                    <a:pt x="618" y="223"/>
                  </a:moveTo>
                  <a:cubicBezTo>
                    <a:pt x="617" y="223"/>
                    <a:pt x="617" y="224"/>
                    <a:pt x="617" y="224"/>
                  </a:cubicBezTo>
                  <a:lnTo>
                    <a:pt x="617" y="224"/>
                  </a:lnTo>
                  <a:cubicBezTo>
                    <a:pt x="609" y="231"/>
                    <a:pt x="602" y="236"/>
                    <a:pt x="595" y="240"/>
                  </a:cubicBezTo>
                  <a:lnTo>
                    <a:pt x="595" y="240"/>
                  </a:lnTo>
                  <a:cubicBezTo>
                    <a:pt x="594" y="240"/>
                    <a:pt x="594" y="239"/>
                    <a:pt x="593" y="239"/>
                  </a:cubicBezTo>
                  <a:lnTo>
                    <a:pt x="593" y="239"/>
                  </a:lnTo>
                  <a:lnTo>
                    <a:pt x="618" y="223"/>
                  </a:lnTo>
                  <a:close/>
                  <a:moveTo>
                    <a:pt x="593" y="239"/>
                  </a:moveTo>
                  <a:lnTo>
                    <a:pt x="594" y="240"/>
                  </a:lnTo>
                  <a:lnTo>
                    <a:pt x="594" y="240"/>
                  </a:lnTo>
                  <a:cubicBezTo>
                    <a:pt x="594" y="240"/>
                    <a:pt x="594" y="240"/>
                    <a:pt x="594" y="240"/>
                  </a:cubicBezTo>
                  <a:lnTo>
                    <a:pt x="594" y="240"/>
                  </a:lnTo>
                  <a:cubicBezTo>
                    <a:pt x="593" y="240"/>
                    <a:pt x="593" y="240"/>
                    <a:pt x="592" y="240"/>
                  </a:cubicBezTo>
                  <a:lnTo>
                    <a:pt x="592" y="240"/>
                  </a:lnTo>
                  <a:lnTo>
                    <a:pt x="593" y="239"/>
                  </a:lnTo>
                  <a:close/>
                  <a:moveTo>
                    <a:pt x="618" y="1"/>
                  </a:moveTo>
                  <a:cubicBezTo>
                    <a:pt x="499" y="1"/>
                    <a:pt x="392" y="47"/>
                    <a:pt x="305" y="125"/>
                  </a:cubicBezTo>
                  <a:lnTo>
                    <a:pt x="305" y="125"/>
                  </a:lnTo>
                  <a:cubicBezTo>
                    <a:pt x="139" y="134"/>
                    <a:pt x="1" y="278"/>
                    <a:pt x="1" y="445"/>
                  </a:cubicBezTo>
                  <a:cubicBezTo>
                    <a:pt x="1" y="519"/>
                    <a:pt x="25" y="593"/>
                    <a:pt x="99" y="643"/>
                  </a:cubicBezTo>
                  <a:lnTo>
                    <a:pt x="124" y="643"/>
                  </a:lnTo>
                  <a:cubicBezTo>
                    <a:pt x="173" y="692"/>
                    <a:pt x="248" y="741"/>
                    <a:pt x="322" y="766"/>
                  </a:cubicBezTo>
                  <a:cubicBezTo>
                    <a:pt x="336" y="773"/>
                    <a:pt x="349" y="779"/>
                    <a:pt x="361" y="783"/>
                  </a:cubicBezTo>
                  <a:lnTo>
                    <a:pt x="361" y="783"/>
                  </a:lnTo>
                  <a:cubicBezTo>
                    <a:pt x="387" y="795"/>
                    <a:pt x="415" y="806"/>
                    <a:pt x="443" y="815"/>
                  </a:cubicBezTo>
                  <a:lnTo>
                    <a:pt x="443" y="815"/>
                  </a:lnTo>
                  <a:cubicBezTo>
                    <a:pt x="444" y="815"/>
                    <a:pt x="445" y="815"/>
                    <a:pt x="445" y="815"/>
                  </a:cubicBezTo>
                  <a:cubicBezTo>
                    <a:pt x="494" y="840"/>
                    <a:pt x="544" y="840"/>
                    <a:pt x="593" y="840"/>
                  </a:cubicBezTo>
                  <a:cubicBezTo>
                    <a:pt x="620" y="845"/>
                    <a:pt x="648" y="847"/>
                    <a:pt x="675" y="847"/>
                  </a:cubicBezTo>
                  <a:cubicBezTo>
                    <a:pt x="796" y="847"/>
                    <a:pt x="917" y="806"/>
                    <a:pt x="1038" y="766"/>
                  </a:cubicBezTo>
                  <a:lnTo>
                    <a:pt x="1112" y="717"/>
                  </a:lnTo>
                  <a:cubicBezTo>
                    <a:pt x="1136" y="692"/>
                    <a:pt x="1161" y="667"/>
                    <a:pt x="1161" y="618"/>
                  </a:cubicBezTo>
                  <a:cubicBezTo>
                    <a:pt x="1186" y="544"/>
                    <a:pt x="1186" y="494"/>
                    <a:pt x="1186" y="420"/>
                  </a:cubicBezTo>
                  <a:cubicBezTo>
                    <a:pt x="1161" y="371"/>
                    <a:pt x="1136" y="322"/>
                    <a:pt x="1112" y="297"/>
                  </a:cubicBezTo>
                  <a:lnTo>
                    <a:pt x="1112" y="297"/>
                  </a:lnTo>
                  <a:cubicBezTo>
                    <a:pt x="1105" y="278"/>
                    <a:pt x="1099" y="260"/>
                    <a:pt x="1087" y="247"/>
                  </a:cubicBezTo>
                  <a:lnTo>
                    <a:pt x="1085" y="246"/>
                  </a:lnTo>
                  <a:lnTo>
                    <a:pt x="1085" y="246"/>
                  </a:lnTo>
                  <a:cubicBezTo>
                    <a:pt x="1076" y="233"/>
                    <a:pt x="1066" y="222"/>
                    <a:pt x="1056" y="210"/>
                  </a:cubicBezTo>
                  <a:lnTo>
                    <a:pt x="1056" y="210"/>
                  </a:lnTo>
                  <a:cubicBezTo>
                    <a:pt x="1033" y="169"/>
                    <a:pt x="1011" y="147"/>
                    <a:pt x="988" y="124"/>
                  </a:cubicBezTo>
                  <a:cubicBezTo>
                    <a:pt x="939" y="75"/>
                    <a:pt x="865" y="25"/>
                    <a:pt x="791"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4"/>
            <p:cNvSpPr/>
            <p:nvPr/>
          </p:nvSpPr>
          <p:spPr>
            <a:xfrm>
              <a:off x="4365475" y="4263975"/>
              <a:ext cx="37675" cy="25175"/>
            </a:xfrm>
            <a:custGeom>
              <a:avLst/>
              <a:gdLst/>
              <a:ahLst/>
              <a:cxnLst/>
              <a:rect l="l" t="t" r="r" b="b"/>
              <a:pathLst>
                <a:path w="1507" h="1007" extrusionOk="0">
                  <a:moveTo>
                    <a:pt x="618" y="0"/>
                  </a:moveTo>
                  <a:cubicBezTo>
                    <a:pt x="519" y="25"/>
                    <a:pt x="420" y="49"/>
                    <a:pt x="322" y="99"/>
                  </a:cubicBezTo>
                  <a:cubicBezTo>
                    <a:pt x="244" y="130"/>
                    <a:pt x="176" y="200"/>
                    <a:pt x="137" y="285"/>
                  </a:cubicBezTo>
                  <a:lnTo>
                    <a:pt x="137" y="285"/>
                  </a:lnTo>
                  <a:cubicBezTo>
                    <a:pt x="132" y="288"/>
                    <a:pt x="128" y="292"/>
                    <a:pt x="124" y="296"/>
                  </a:cubicBezTo>
                  <a:cubicBezTo>
                    <a:pt x="1" y="420"/>
                    <a:pt x="1" y="617"/>
                    <a:pt x="124" y="741"/>
                  </a:cubicBezTo>
                  <a:lnTo>
                    <a:pt x="124" y="716"/>
                  </a:lnTo>
                  <a:cubicBezTo>
                    <a:pt x="257" y="849"/>
                    <a:pt x="430" y="922"/>
                    <a:pt x="607" y="936"/>
                  </a:cubicBezTo>
                  <a:lnTo>
                    <a:pt x="607" y="936"/>
                  </a:lnTo>
                  <a:cubicBezTo>
                    <a:pt x="674" y="959"/>
                    <a:pt x="745" y="978"/>
                    <a:pt x="815" y="988"/>
                  </a:cubicBezTo>
                  <a:cubicBezTo>
                    <a:pt x="865" y="1000"/>
                    <a:pt x="920" y="1006"/>
                    <a:pt x="979" y="1006"/>
                  </a:cubicBezTo>
                  <a:cubicBezTo>
                    <a:pt x="1038" y="1006"/>
                    <a:pt x="1099" y="1000"/>
                    <a:pt x="1161" y="988"/>
                  </a:cubicBezTo>
                  <a:cubicBezTo>
                    <a:pt x="1285" y="963"/>
                    <a:pt x="1408" y="840"/>
                    <a:pt x="1457" y="716"/>
                  </a:cubicBezTo>
                  <a:cubicBezTo>
                    <a:pt x="1507" y="494"/>
                    <a:pt x="1408" y="272"/>
                    <a:pt x="1186" y="173"/>
                  </a:cubicBezTo>
                  <a:cubicBezTo>
                    <a:pt x="1154" y="141"/>
                    <a:pt x="1117" y="118"/>
                    <a:pt x="1078" y="100"/>
                  </a:cubicBezTo>
                  <a:lnTo>
                    <a:pt x="1078" y="100"/>
                  </a:lnTo>
                  <a:cubicBezTo>
                    <a:pt x="1037" y="70"/>
                    <a:pt x="990" y="45"/>
                    <a:pt x="939" y="25"/>
                  </a:cubicBezTo>
                  <a:cubicBezTo>
                    <a:pt x="840" y="0"/>
                    <a:pt x="741" y="0"/>
                    <a:pt x="618"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4"/>
            <p:cNvSpPr/>
            <p:nvPr/>
          </p:nvSpPr>
          <p:spPr>
            <a:xfrm>
              <a:off x="4265775" y="4182500"/>
              <a:ext cx="33700" cy="25875"/>
            </a:xfrm>
            <a:custGeom>
              <a:avLst/>
              <a:gdLst/>
              <a:ahLst/>
              <a:cxnLst/>
              <a:rect l="l" t="t" r="r" b="b"/>
              <a:pathLst>
                <a:path w="1348" h="1035" extrusionOk="0">
                  <a:moveTo>
                    <a:pt x="557" y="0"/>
                  </a:moveTo>
                  <a:cubicBezTo>
                    <a:pt x="483" y="0"/>
                    <a:pt x="434" y="25"/>
                    <a:pt x="384" y="25"/>
                  </a:cubicBezTo>
                  <a:cubicBezTo>
                    <a:pt x="331" y="42"/>
                    <a:pt x="291" y="73"/>
                    <a:pt x="245" y="107"/>
                  </a:cubicBezTo>
                  <a:lnTo>
                    <a:pt x="245" y="107"/>
                  </a:lnTo>
                  <a:cubicBezTo>
                    <a:pt x="225" y="119"/>
                    <a:pt x="206" y="132"/>
                    <a:pt x="188" y="147"/>
                  </a:cubicBezTo>
                  <a:lnTo>
                    <a:pt x="188" y="147"/>
                  </a:lnTo>
                  <a:cubicBezTo>
                    <a:pt x="188" y="148"/>
                    <a:pt x="187" y="148"/>
                    <a:pt x="187" y="148"/>
                  </a:cubicBezTo>
                  <a:cubicBezTo>
                    <a:pt x="181" y="153"/>
                    <a:pt x="176" y="157"/>
                    <a:pt x="171" y="162"/>
                  </a:cubicBezTo>
                  <a:lnTo>
                    <a:pt x="171" y="162"/>
                  </a:lnTo>
                  <a:cubicBezTo>
                    <a:pt x="129" y="200"/>
                    <a:pt x="92" y="245"/>
                    <a:pt x="63" y="296"/>
                  </a:cubicBezTo>
                  <a:cubicBezTo>
                    <a:pt x="52" y="318"/>
                    <a:pt x="41" y="345"/>
                    <a:pt x="35" y="375"/>
                  </a:cubicBezTo>
                  <a:lnTo>
                    <a:pt x="35" y="375"/>
                  </a:lnTo>
                  <a:cubicBezTo>
                    <a:pt x="7" y="460"/>
                    <a:pt x="1" y="554"/>
                    <a:pt x="24" y="644"/>
                  </a:cubicBezTo>
                  <a:lnTo>
                    <a:pt x="24" y="644"/>
                  </a:lnTo>
                  <a:cubicBezTo>
                    <a:pt x="28" y="660"/>
                    <a:pt x="32" y="676"/>
                    <a:pt x="39" y="691"/>
                  </a:cubicBezTo>
                  <a:cubicBezTo>
                    <a:pt x="63" y="815"/>
                    <a:pt x="137" y="914"/>
                    <a:pt x="261" y="963"/>
                  </a:cubicBezTo>
                  <a:cubicBezTo>
                    <a:pt x="333" y="999"/>
                    <a:pt x="419" y="1022"/>
                    <a:pt x="517" y="1022"/>
                  </a:cubicBezTo>
                  <a:cubicBezTo>
                    <a:pt x="553" y="1022"/>
                    <a:pt x="591" y="1019"/>
                    <a:pt x="631" y="1012"/>
                  </a:cubicBezTo>
                  <a:cubicBezTo>
                    <a:pt x="632" y="1012"/>
                    <a:pt x="632" y="1012"/>
                    <a:pt x="632" y="1012"/>
                  </a:cubicBezTo>
                  <a:lnTo>
                    <a:pt x="632" y="1012"/>
                  </a:lnTo>
                  <a:cubicBezTo>
                    <a:pt x="682" y="1027"/>
                    <a:pt x="733" y="1034"/>
                    <a:pt x="783" y="1034"/>
                  </a:cubicBezTo>
                  <a:cubicBezTo>
                    <a:pt x="877" y="1034"/>
                    <a:pt x="969" y="1010"/>
                    <a:pt x="1051" y="963"/>
                  </a:cubicBezTo>
                  <a:cubicBezTo>
                    <a:pt x="1248" y="864"/>
                    <a:pt x="1347" y="642"/>
                    <a:pt x="1298" y="420"/>
                  </a:cubicBezTo>
                  <a:cubicBezTo>
                    <a:pt x="1267" y="327"/>
                    <a:pt x="1218" y="251"/>
                    <a:pt x="1156" y="191"/>
                  </a:cubicBezTo>
                  <a:lnTo>
                    <a:pt x="1156" y="191"/>
                  </a:lnTo>
                  <a:cubicBezTo>
                    <a:pt x="1057" y="76"/>
                    <a:pt x="906" y="0"/>
                    <a:pt x="730" y="0"/>
                  </a:cubicBezTo>
                  <a:cubicBezTo>
                    <a:pt x="706" y="0"/>
                    <a:pt x="679" y="0"/>
                    <a:pt x="652" y="1"/>
                  </a:cubicBezTo>
                  <a:lnTo>
                    <a:pt x="652" y="1"/>
                  </a:lnTo>
                  <a:cubicBezTo>
                    <a:pt x="621" y="0"/>
                    <a:pt x="589" y="0"/>
                    <a:pt x="557"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34"/>
            <p:cNvSpPr/>
            <p:nvPr/>
          </p:nvSpPr>
          <p:spPr>
            <a:xfrm>
              <a:off x="4252525" y="4086350"/>
              <a:ext cx="30975" cy="27650"/>
            </a:xfrm>
            <a:custGeom>
              <a:avLst/>
              <a:gdLst/>
              <a:ahLst/>
              <a:cxnLst/>
              <a:rect l="l" t="t" r="r" b="b"/>
              <a:pathLst>
                <a:path w="1239" h="1106" extrusionOk="0">
                  <a:moveTo>
                    <a:pt x="767" y="539"/>
                  </a:moveTo>
                  <a:lnTo>
                    <a:pt x="778" y="550"/>
                  </a:lnTo>
                  <a:lnTo>
                    <a:pt x="778" y="550"/>
                  </a:lnTo>
                  <a:lnTo>
                    <a:pt x="779" y="553"/>
                  </a:lnTo>
                  <a:lnTo>
                    <a:pt x="779" y="553"/>
                  </a:lnTo>
                  <a:cubicBezTo>
                    <a:pt x="776" y="550"/>
                    <a:pt x="773" y="548"/>
                    <a:pt x="770" y="546"/>
                  </a:cubicBezTo>
                  <a:lnTo>
                    <a:pt x="770" y="546"/>
                  </a:lnTo>
                  <a:lnTo>
                    <a:pt x="768" y="541"/>
                  </a:lnTo>
                  <a:lnTo>
                    <a:pt x="768" y="541"/>
                  </a:lnTo>
                  <a:cubicBezTo>
                    <a:pt x="767" y="540"/>
                    <a:pt x="767" y="540"/>
                    <a:pt x="767" y="539"/>
                  </a:cubicBezTo>
                  <a:close/>
                  <a:moveTo>
                    <a:pt x="772" y="550"/>
                  </a:moveTo>
                  <a:lnTo>
                    <a:pt x="780" y="555"/>
                  </a:lnTo>
                  <a:lnTo>
                    <a:pt x="782" y="561"/>
                  </a:lnTo>
                  <a:lnTo>
                    <a:pt x="782" y="561"/>
                  </a:lnTo>
                  <a:cubicBezTo>
                    <a:pt x="780" y="561"/>
                    <a:pt x="778" y="559"/>
                    <a:pt x="776" y="558"/>
                  </a:cubicBezTo>
                  <a:lnTo>
                    <a:pt x="776" y="558"/>
                  </a:lnTo>
                  <a:lnTo>
                    <a:pt x="772" y="550"/>
                  </a:lnTo>
                  <a:close/>
                  <a:moveTo>
                    <a:pt x="785" y="569"/>
                  </a:moveTo>
                  <a:lnTo>
                    <a:pt x="787" y="575"/>
                  </a:lnTo>
                  <a:lnTo>
                    <a:pt x="787" y="575"/>
                  </a:lnTo>
                  <a:lnTo>
                    <a:pt x="786" y="577"/>
                  </a:lnTo>
                  <a:lnTo>
                    <a:pt x="783" y="572"/>
                  </a:lnTo>
                  <a:lnTo>
                    <a:pt x="783" y="572"/>
                  </a:lnTo>
                  <a:cubicBezTo>
                    <a:pt x="784" y="571"/>
                    <a:pt x="784" y="570"/>
                    <a:pt x="785" y="569"/>
                  </a:cubicBezTo>
                  <a:close/>
                  <a:moveTo>
                    <a:pt x="782" y="589"/>
                  </a:moveTo>
                  <a:lnTo>
                    <a:pt x="780" y="594"/>
                  </a:lnTo>
                  <a:lnTo>
                    <a:pt x="780" y="594"/>
                  </a:lnTo>
                  <a:lnTo>
                    <a:pt x="770" y="601"/>
                  </a:lnTo>
                  <a:lnTo>
                    <a:pt x="770" y="601"/>
                  </a:lnTo>
                  <a:cubicBezTo>
                    <a:pt x="772" y="595"/>
                    <a:pt x="776" y="591"/>
                    <a:pt x="782" y="589"/>
                  </a:cubicBezTo>
                  <a:close/>
                  <a:moveTo>
                    <a:pt x="745" y="618"/>
                  </a:moveTo>
                  <a:lnTo>
                    <a:pt x="741" y="620"/>
                  </a:lnTo>
                  <a:lnTo>
                    <a:pt x="741" y="620"/>
                  </a:lnTo>
                  <a:lnTo>
                    <a:pt x="740" y="620"/>
                  </a:lnTo>
                  <a:lnTo>
                    <a:pt x="740" y="620"/>
                  </a:lnTo>
                  <a:cubicBezTo>
                    <a:pt x="742" y="619"/>
                    <a:pt x="743" y="618"/>
                    <a:pt x="745" y="618"/>
                  </a:cubicBezTo>
                  <a:close/>
                  <a:moveTo>
                    <a:pt x="773" y="615"/>
                  </a:moveTo>
                  <a:lnTo>
                    <a:pt x="772" y="618"/>
                  </a:lnTo>
                  <a:lnTo>
                    <a:pt x="772" y="618"/>
                  </a:lnTo>
                  <a:lnTo>
                    <a:pt x="767" y="620"/>
                  </a:lnTo>
                  <a:lnTo>
                    <a:pt x="767" y="620"/>
                  </a:lnTo>
                  <a:cubicBezTo>
                    <a:pt x="767" y="620"/>
                    <a:pt x="767" y="620"/>
                    <a:pt x="766" y="619"/>
                  </a:cubicBezTo>
                  <a:lnTo>
                    <a:pt x="766" y="619"/>
                  </a:lnTo>
                  <a:cubicBezTo>
                    <a:pt x="766" y="620"/>
                    <a:pt x="766" y="620"/>
                    <a:pt x="766" y="620"/>
                  </a:cubicBezTo>
                  <a:lnTo>
                    <a:pt x="766" y="620"/>
                  </a:lnTo>
                  <a:lnTo>
                    <a:pt x="767" y="620"/>
                  </a:lnTo>
                  <a:lnTo>
                    <a:pt x="767" y="620"/>
                  </a:lnTo>
                  <a:cubicBezTo>
                    <a:pt x="768" y="620"/>
                    <a:pt x="770" y="621"/>
                    <a:pt x="771" y="622"/>
                  </a:cubicBezTo>
                  <a:lnTo>
                    <a:pt x="771" y="622"/>
                  </a:lnTo>
                  <a:lnTo>
                    <a:pt x="768" y="629"/>
                  </a:lnTo>
                  <a:lnTo>
                    <a:pt x="766" y="628"/>
                  </a:lnTo>
                  <a:lnTo>
                    <a:pt x="766" y="628"/>
                  </a:lnTo>
                  <a:cubicBezTo>
                    <a:pt x="766" y="626"/>
                    <a:pt x="766" y="623"/>
                    <a:pt x="766" y="620"/>
                  </a:cubicBezTo>
                  <a:lnTo>
                    <a:pt x="766" y="620"/>
                  </a:lnTo>
                  <a:lnTo>
                    <a:pt x="754" y="624"/>
                  </a:lnTo>
                  <a:cubicBezTo>
                    <a:pt x="757" y="622"/>
                    <a:pt x="761" y="621"/>
                    <a:pt x="765" y="619"/>
                  </a:cubicBezTo>
                  <a:lnTo>
                    <a:pt x="765" y="619"/>
                  </a:lnTo>
                  <a:cubicBezTo>
                    <a:pt x="765" y="619"/>
                    <a:pt x="766" y="619"/>
                    <a:pt x="766" y="619"/>
                  </a:cubicBezTo>
                  <a:lnTo>
                    <a:pt x="766" y="619"/>
                  </a:lnTo>
                  <a:cubicBezTo>
                    <a:pt x="766" y="619"/>
                    <a:pt x="766" y="619"/>
                    <a:pt x="766" y="618"/>
                  </a:cubicBezTo>
                  <a:lnTo>
                    <a:pt x="766" y="618"/>
                  </a:lnTo>
                  <a:cubicBezTo>
                    <a:pt x="769" y="617"/>
                    <a:pt x="771" y="616"/>
                    <a:pt x="773" y="615"/>
                  </a:cubicBezTo>
                  <a:close/>
                  <a:moveTo>
                    <a:pt x="754" y="1"/>
                  </a:moveTo>
                  <a:cubicBezTo>
                    <a:pt x="698" y="1"/>
                    <a:pt x="643" y="7"/>
                    <a:pt x="593" y="19"/>
                  </a:cubicBezTo>
                  <a:cubicBezTo>
                    <a:pt x="468" y="51"/>
                    <a:pt x="363" y="131"/>
                    <a:pt x="290" y="236"/>
                  </a:cubicBezTo>
                  <a:lnTo>
                    <a:pt x="290" y="236"/>
                  </a:lnTo>
                  <a:cubicBezTo>
                    <a:pt x="284" y="238"/>
                    <a:pt x="278" y="240"/>
                    <a:pt x="272" y="242"/>
                  </a:cubicBezTo>
                  <a:cubicBezTo>
                    <a:pt x="99" y="291"/>
                    <a:pt x="1" y="464"/>
                    <a:pt x="50" y="612"/>
                  </a:cubicBezTo>
                  <a:lnTo>
                    <a:pt x="75" y="612"/>
                  </a:lnTo>
                  <a:cubicBezTo>
                    <a:pt x="124" y="711"/>
                    <a:pt x="173" y="809"/>
                    <a:pt x="248" y="859"/>
                  </a:cubicBezTo>
                  <a:cubicBezTo>
                    <a:pt x="255" y="867"/>
                    <a:pt x="263" y="874"/>
                    <a:pt x="271" y="882"/>
                  </a:cubicBezTo>
                  <a:lnTo>
                    <a:pt x="271" y="882"/>
                  </a:lnTo>
                  <a:cubicBezTo>
                    <a:pt x="272" y="882"/>
                    <a:pt x="272" y="883"/>
                    <a:pt x="272" y="884"/>
                  </a:cubicBezTo>
                  <a:cubicBezTo>
                    <a:pt x="297" y="933"/>
                    <a:pt x="371" y="982"/>
                    <a:pt x="420" y="1032"/>
                  </a:cubicBezTo>
                  <a:cubicBezTo>
                    <a:pt x="494" y="1081"/>
                    <a:pt x="593" y="1106"/>
                    <a:pt x="692" y="1106"/>
                  </a:cubicBezTo>
                  <a:cubicBezTo>
                    <a:pt x="791" y="1106"/>
                    <a:pt x="889" y="1081"/>
                    <a:pt x="988" y="1032"/>
                  </a:cubicBezTo>
                  <a:cubicBezTo>
                    <a:pt x="1087" y="958"/>
                    <a:pt x="1161" y="859"/>
                    <a:pt x="1186" y="735"/>
                  </a:cubicBezTo>
                  <a:cubicBezTo>
                    <a:pt x="1192" y="705"/>
                    <a:pt x="1196" y="674"/>
                    <a:pt x="1199" y="644"/>
                  </a:cubicBezTo>
                  <a:lnTo>
                    <a:pt x="1199" y="644"/>
                  </a:lnTo>
                  <a:cubicBezTo>
                    <a:pt x="1235" y="540"/>
                    <a:pt x="1239" y="428"/>
                    <a:pt x="1210" y="316"/>
                  </a:cubicBezTo>
                  <a:cubicBezTo>
                    <a:pt x="1186" y="266"/>
                    <a:pt x="1186" y="217"/>
                    <a:pt x="1161" y="168"/>
                  </a:cubicBezTo>
                  <a:cubicBezTo>
                    <a:pt x="1112" y="93"/>
                    <a:pt x="1038" y="44"/>
                    <a:pt x="964" y="19"/>
                  </a:cubicBezTo>
                  <a:lnTo>
                    <a:pt x="914" y="19"/>
                  </a:lnTo>
                  <a:cubicBezTo>
                    <a:pt x="865" y="7"/>
                    <a:pt x="809" y="1"/>
                    <a:pt x="75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4"/>
            <p:cNvSpPr/>
            <p:nvPr/>
          </p:nvSpPr>
          <p:spPr>
            <a:xfrm>
              <a:off x="4363625" y="4014525"/>
              <a:ext cx="46000" cy="31825"/>
            </a:xfrm>
            <a:custGeom>
              <a:avLst/>
              <a:gdLst/>
              <a:ahLst/>
              <a:cxnLst/>
              <a:rect l="l" t="t" r="r" b="b"/>
              <a:pathLst>
                <a:path w="1840" h="1273" extrusionOk="0">
                  <a:moveTo>
                    <a:pt x="964" y="670"/>
                  </a:moveTo>
                  <a:cubicBezTo>
                    <a:pt x="964" y="670"/>
                    <a:pt x="964" y="670"/>
                    <a:pt x="964" y="670"/>
                  </a:cubicBezTo>
                  <a:lnTo>
                    <a:pt x="964" y="670"/>
                  </a:lnTo>
                  <a:cubicBezTo>
                    <a:pt x="964" y="670"/>
                    <a:pt x="964" y="670"/>
                    <a:pt x="964" y="670"/>
                  </a:cubicBezTo>
                  <a:close/>
                  <a:moveTo>
                    <a:pt x="1019" y="1"/>
                  </a:moveTo>
                  <a:cubicBezTo>
                    <a:pt x="936" y="1"/>
                    <a:pt x="852" y="10"/>
                    <a:pt x="770" y="28"/>
                  </a:cubicBezTo>
                  <a:lnTo>
                    <a:pt x="544" y="28"/>
                  </a:lnTo>
                  <a:cubicBezTo>
                    <a:pt x="420" y="53"/>
                    <a:pt x="297" y="78"/>
                    <a:pt x="198" y="152"/>
                  </a:cubicBezTo>
                  <a:cubicBezTo>
                    <a:pt x="75" y="226"/>
                    <a:pt x="1" y="374"/>
                    <a:pt x="1" y="522"/>
                  </a:cubicBezTo>
                  <a:cubicBezTo>
                    <a:pt x="1" y="695"/>
                    <a:pt x="75" y="819"/>
                    <a:pt x="198" y="893"/>
                  </a:cubicBezTo>
                  <a:cubicBezTo>
                    <a:pt x="242" y="922"/>
                    <a:pt x="293" y="933"/>
                    <a:pt x="344" y="933"/>
                  </a:cubicBezTo>
                  <a:cubicBezTo>
                    <a:pt x="354" y="933"/>
                    <a:pt x="364" y="933"/>
                    <a:pt x="374" y="932"/>
                  </a:cubicBezTo>
                  <a:lnTo>
                    <a:pt x="374" y="932"/>
                  </a:lnTo>
                  <a:cubicBezTo>
                    <a:pt x="437" y="1006"/>
                    <a:pt x="512" y="1068"/>
                    <a:pt x="593" y="1115"/>
                  </a:cubicBezTo>
                  <a:cubicBezTo>
                    <a:pt x="713" y="1217"/>
                    <a:pt x="855" y="1272"/>
                    <a:pt x="1006" y="1272"/>
                  </a:cubicBezTo>
                  <a:cubicBezTo>
                    <a:pt x="1073" y="1272"/>
                    <a:pt x="1142" y="1261"/>
                    <a:pt x="1210" y="1238"/>
                  </a:cubicBezTo>
                  <a:cubicBezTo>
                    <a:pt x="1343" y="1189"/>
                    <a:pt x="1453" y="1084"/>
                    <a:pt x="1511" y="953"/>
                  </a:cubicBezTo>
                  <a:lnTo>
                    <a:pt x="1511" y="953"/>
                  </a:lnTo>
                  <a:cubicBezTo>
                    <a:pt x="1574" y="893"/>
                    <a:pt x="1605" y="799"/>
                    <a:pt x="1605" y="720"/>
                  </a:cubicBezTo>
                  <a:cubicBezTo>
                    <a:pt x="1605" y="714"/>
                    <a:pt x="1605" y="707"/>
                    <a:pt x="1605" y="701"/>
                  </a:cubicBezTo>
                  <a:lnTo>
                    <a:pt x="1605" y="701"/>
                  </a:lnTo>
                  <a:cubicBezTo>
                    <a:pt x="1781" y="580"/>
                    <a:pt x="1839" y="281"/>
                    <a:pt x="1581" y="152"/>
                  </a:cubicBezTo>
                  <a:cubicBezTo>
                    <a:pt x="1402" y="50"/>
                    <a:pt x="1210" y="1"/>
                    <a:pt x="101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4"/>
            <p:cNvSpPr/>
            <p:nvPr/>
          </p:nvSpPr>
          <p:spPr>
            <a:xfrm>
              <a:off x="4421950" y="4124475"/>
              <a:ext cx="36150" cy="27650"/>
            </a:xfrm>
            <a:custGeom>
              <a:avLst/>
              <a:gdLst/>
              <a:ahLst/>
              <a:cxnLst/>
              <a:rect l="l" t="t" r="r" b="b"/>
              <a:pathLst>
                <a:path w="1446" h="1106" extrusionOk="0">
                  <a:moveTo>
                    <a:pt x="680" y="0"/>
                  </a:moveTo>
                  <a:cubicBezTo>
                    <a:pt x="581" y="0"/>
                    <a:pt x="458" y="0"/>
                    <a:pt x="359" y="50"/>
                  </a:cubicBezTo>
                  <a:cubicBezTo>
                    <a:pt x="274" y="92"/>
                    <a:pt x="214" y="158"/>
                    <a:pt x="178" y="239"/>
                  </a:cubicBezTo>
                  <a:lnTo>
                    <a:pt x="178" y="239"/>
                  </a:lnTo>
                  <a:cubicBezTo>
                    <a:pt x="47" y="355"/>
                    <a:pt x="0" y="564"/>
                    <a:pt x="87" y="716"/>
                  </a:cubicBezTo>
                  <a:cubicBezTo>
                    <a:pt x="161" y="815"/>
                    <a:pt x="235" y="914"/>
                    <a:pt x="359" y="963"/>
                  </a:cubicBezTo>
                  <a:cubicBezTo>
                    <a:pt x="433" y="1013"/>
                    <a:pt x="532" y="1062"/>
                    <a:pt x="630" y="1087"/>
                  </a:cubicBezTo>
                  <a:cubicBezTo>
                    <a:pt x="692" y="1099"/>
                    <a:pt x="754" y="1105"/>
                    <a:pt x="816" y="1105"/>
                  </a:cubicBezTo>
                  <a:cubicBezTo>
                    <a:pt x="877" y="1105"/>
                    <a:pt x="939" y="1099"/>
                    <a:pt x="1001" y="1087"/>
                  </a:cubicBezTo>
                  <a:cubicBezTo>
                    <a:pt x="1050" y="1062"/>
                    <a:pt x="1099" y="1037"/>
                    <a:pt x="1124" y="1013"/>
                  </a:cubicBezTo>
                  <a:cubicBezTo>
                    <a:pt x="1198" y="988"/>
                    <a:pt x="1248" y="914"/>
                    <a:pt x="1297" y="865"/>
                  </a:cubicBezTo>
                  <a:cubicBezTo>
                    <a:pt x="1445" y="642"/>
                    <a:pt x="1396" y="371"/>
                    <a:pt x="1223" y="223"/>
                  </a:cubicBezTo>
                  <a:cubicBezTo>
                    <a:pt x="1075" y="99"/>
                    <a:pt x="877" y="25"/>
                    <a:pt x="68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4"/>
            <p:cNvSpPr/>
            <p:nvPr/>
          </p:nvSpPr>
          <p:spPr>
            <a:xfrm>
              <a:off x="4355600" y="4186750"/>
              <a:ext cx="36450" cy="32325"/>
            </a:xfrm>
            <a:custGeom>
              <a:avLst/>
              <a:gdLst/>
              <a:ahLst/>
              <a:cxnLst/>
              <a:rect l="l" t="t" r="r" b="b"/>
              <a:pathLst>
                <a:path w="1458" h="1293" extrusionOk="0">
                  <a:moveTo>
                    <a:pt x="587" y="1"/>
                  </a:moveTo>
                  <a:cubicBezTo>
                    <a:pt x="316" y="1"/>
                    <a:pt x="95" y="168"/>
                    <a:pt x="25" y="423"/>
                  </a:cubicBezTo>
                  <a:cubicBezTo>
                    <a:pt x="1" y="571"/>
                    <a:pt x="25" y="719"/>
                    <a:pt x="99" y="842"/>
                  </a:cubicBezTo>
                  <a:cubicBezTo>
                    <a:pt x="128" y="889"/>
                    <a:pt x="166" y="932"/>
                    <a:pt x="213" y="968"/>
                  </a:cubicBezTo>
                  <a:lnTo>
                    <a:pt x="213" y="968"/>
                  </a:lnTo>
                  <a:cubicBezTo>
                    <a:pt x="251" y="1073"/>
                    <a:pt x="339" y="1174"/>
                    <a:pt x="445" y="1237"/>
                  </a:cubicBezTo>
                  <a:cubicBezTo>
                    <a:pt x="519" y="1274"/>
                    <a:pt x="599" y="1293"/>
                    <a:pt x="680" y="1293"/>
                  </a:cubicBezTo>
                  <a:cubicBezTo>
                    <a:pt x="760" y="1293"/>
                    <a:pt x="840" y="1274"/>
                    <a:pt x="914" y="1237"/>
                  </a:cubicBezTo>
                  <a:cubicBezTo>
                    <a:pt x="930" y="1226"/>
                    <a:pt x="945" y="1213"/>
                    <a:pt x="961" y="1199"/>
                  </a:cubicBezTo>
                  <a:lnTo>
                    <a:pt x="961" y="1199"/>
                  </a:lnTo>
                  <a:cubicBezTo>
                    <a:pt x="1063" y="1176"/>
                    <a:pt x="1159" y="1130"/>
                    <a:pt x="1235" y="1065"/>
                  </a:cubicBezTo>
                  <a:cubicBezTo>
                    <a:pt x="1433" y="867"/>
                    <a:pt x="1457" y="571"/>
                    <a:pt x="1285" y="349"/>
                  </a:cubicBezTo>
                  <a:cubicBezTo>
                    <a:pt x="1210" y="250"/>
                    <a:pt x="1112" y="151"/>
                    <a:pt x="1013" y="102"/>
                  </a:cubicBezTo>
                  <a:cubicBezTo>
                    <a:pt x="890" y="52"/>
                    <a:pt x="766" y="3"/>
                    <a:pt x="643" y="3"/>
                  </a:cubicBezTo>
                  <a:cubicBezTo>
                    <a:pt x="624" y="1"/>
                    <a:pt x="605" y="1"/>
                    <a:pt x="587"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34"/>
            <p:cNvSpPr/>
            <p:nvPr/>
          </p:nvSpPr>
          <p:spPr>
            <a:xfrm>
              <a:off x="4465475" y="4171750"/>
              <a:ext cx="29650" cy="24800"/>
            </a:xfrm>
            <a:custGeom>
              <a:avLst/>
              <a:gdLst/>
              <a:ahLst/>
              <a:cxnLst/>
              <a:rect l="l" t="t" r="r" b="b"/>
              <a:pathLst>
                <a:path w="1186" h="992" extrusionOk="0">
                  <a:moveTo>
                    <a:pt x="541" y="1"/>
                  </a:moveTo>
                  <a:cubicBezTo>
                    <a:pt x="459" y="1"/>
                    <a:pt x="376" y="20"/>
                    <a:pt x="297" y="60"/>
                  </a:cubicBezTo>
                  <a:cubicBezTo>
                    <a:pt x="147" y="135"/>
                    <a:pt x="40" y="295"/>
                    <a:pt x="29" y="465"/>
                  </a:cubicBezTo>
                  <a:lnTo>
                    <a:pt x="29" y="465"/>
                  </a:lnTo>
                  <a:cubicBezTo>
                    <a:pt x="28" y="470"/>
                    <a:pt x="26" y="475"/>
                    <a:pt x="25" y="480"/>
                  </a:cubicBezTo>
                  <a:cubicBezTo>
                    <a:pt x="0" y="554"/>
                    <a:pt x="0" y="603"/>
                    <a:pt x="25" y="652"/>
                  </a:cubicBezTo>
                  <a:cubicBezTo>
                    <a:pt x="25" y="702"/>
                    <a:pt x="50" y="751"/>
                    <a:pt x="99" y="801"/>
                  </a:cubicBezTo>
                  <a:cubicBezTo>
                    <a:pt x="124" y="825"/>
                    <a:pt x="173" y="850"/>
                    <a:pt x="198" y="875"/>
                  </a:cubicBezTo>
                  <a:cubicBezTo>
                    <a:pt x="223" y="899"/>
                    <a:pt x="247" y="924"/>
                    <a:pt x="272" y="924"/>
                  </a:cubicBezTo>
                  <a:cubicBezTo>
                    <a:pt x="321" y="949"/>
                    <a:pt x="371" y="973"/>
                    <a:pt x="420" y="973"/>
                  </a:cubicBezTo>
                  <a:cubicBezTo>
                    <a:pt x="457" y="986"/>
                    <a:pt x="494" y="992"/>
                    <a:pt x="531" y="992"/>
                  </a:cubicBezTo>
                  <a:cubicBezTo>
                    <a:pt x="568" y="992"/>
                    <a:pt x="605" y="986"/>
                    <a:pt x="642" y="973"/>
                  </a:cubicBezTo>
                  <a:cubicBezTo>
                    <a:pt x="692" y="973"/>
                    <a:pt x="741" y="949"/>
                    <a:pt x="766" y="924"/>
                  </a:cubicBezTo>
                  <a:cubicBezTo>
                    <a:pt x="815" y="899"/>
                    <a:pt x="840" y="875"/>
                    <a:pt x="889" y="850"/>
                  </a:cubicBezTo>
                  <a:cubicBezTo>
                    <a:pt x="911" y="817"/>
                    <a:pt x="933" y="785"/>
                    <a:pt x="952" y="752"/>
                  </a:cubicBezTo>
                  <a:lnTo>
                    <a:pt x="952" y="752"/>
                  </a:lnTo>
                  <a:cubicBezTo>
                    <a:pt x="1027" y="698"/>
                    <a:pt x="1094" y="637"/>
                    <a:pt x="1161" y="554"/>
                  </a:cubicBezTo>
                  <a:cubicBezTo>
                    <a:pt x="1161" y="504"/>
                    <a:pt x="1185" y="480"/>
                    <a:pt x="1185" y="430"/>
                  </a:cubicBezTo>
                  <a:cubicBezTo>
                    <a:pt x="1185" y="405"/>
                    <a:pt x="1185" y="356"/>
                    <a:pt x="1185" y="307"/>
                  </a:cubicBezTo>
                  <a:lnTo>
                    <a:pt x="1161" y="233"/>
                  </a:lnTo>
                  <a:cubicBezTo>
                    <a:pt x="1136" y="183"/>
                    <a:pt x="1087" y="159"/>
                    <a:pt x="1037" y="134"/>
                  </a:cubicBezTo>
                  <a:cubicBezTo>
                    <a:pt x="929" y="57"/>
                    <a:pt x="812" y="18"/>
                    <a:pt x="690" y="18"/>
                  </a:cubicBezTo>
                  <a:cubicBezTo>
                    <a:pt x="685" y="18"/>
                    <a:pt x="680" y="18"/>
                    <a:pt x="674" y="18"/>
                  </a:cubicBezTo>
                  <a:lnTo>
                    <a:pt x="674" y="18"/>
                  </a:lnTo>
                  <a:cubicBezTo>
                    <a:pt x="631" y="7"/>
                    <a:pt x="586" y="1"/>
                    <a:pt x="541"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4"/>
            <p:cNvSpPr/>
            <p:nvPr/>
          </p:nvSpPr>
          <p:spPr>
            <a:xfrm>
              <a:off x="4130925" y="4499750"/>
              <a:ext cx="24100" cy="24100"/>
            </a:xfrm>
            <a:custGeom>
              <a:avLst/>
              <a:gdLst/>
              <a:ahLst/>
              <a:cxnLst/>
              <a:rect l="l" t="t" r="r" b="b"/>
              <a:pathLst>
                <a:path w="964" h="964" extrusionOk="0">
                  <a:moveTo>
                    <a:pt x="389" y="414"/>
                  </a:moveTo>
                  <a:cubicBezTo>
                    <a:pt x="386" y="416"/>
                    <a:pt x="384" y="418"/>
                    <a:pt x="380" y="419"/>
                  </a:cubicBezTo>
                  <a:lnTo>
                    <a:pt x="380" y="419"/>
                  </a:lnTo>
                  <a:lnTo>
                    <a:pt x="382" y="416"/>
                  </a:lnTo>
                  <a:lnTo>
                    <a:pt x="382" y="416"/>
                  </a:lnTo>
                  <a:lnTo>
                    <a:pt x="389" y="414"/>
                  </a:lnTo>
                  <a:close/>
                  <a:moveTo>
                    <a:pt x="371" y="432"/>
                  </a:moveTo>
                  <a:cubicBezTo>
                    <a:pt x="365" y="445"/>
                    <a:pt x="359" y="457"/>
                    <a:pt x="347" y="469"/>
                  </a:cubicBezTo>
                  <a:lnTo>
                    <a:pt x="371" y="432"/>
                  </a:lnTo>
                  <a:close/>
                  <a:moveTo>
                    <a:pt x="347" y="494"/>
                  </a:moveTo>
                  <a:cubicBezTo>
                    <a:pt x="363" y="494"/>
                    <a:pt x="368" y="505"/>
                    <a:pt x="363" y="519"/>
                  </a:cubicBezTo>
                  <a:lnTo>
                    <a:pt x="363" y="519"/>
                  </a:lnTo>
                  <a:lnTo>
                    <a:pt x="347" y="494"/>
                  </a:lnTo>
                  <a:close/>
                  <a:moveTo>
                    <a:pt x="322" y="0"/>
                  </a:moveTo>
                  <a:cubicBezTo>
                    <a:pt x="248" y="0"/>
                    <a:pt x="198" y="50"/>
                    <a:pt x="149" y="99"/>
                  </a:cubicBezTo>
                  <a:cubicBezTo>
                    <a:pt x="100" y="124"/>
                    <a:pt x="75" y="173"/>
                    <a:pt x="50" y="198"/>
                  </a:cubicBezTo>
                  <a:cubicBezTo>
                    <a:pt x="26" y="272"/>
                    <a:pt x="1" y="346"/>
                    <a:pt x="1" y="420"/>
                  </a:cubicBezTo>
                  <a:cubicBezTo>
                    <a:pt x="1" y="445"/>
                    <a:pt x="1" y="445"/>
                    <a:pt x="1" y="469"/>
                  </a:cubicBezTo>
                  <a:cubicBezTo>
                    <a:pt x="1" y="494"/>
                    <a:pt x="1" y="519"/>
                    <a:pt x="1" y="543"/>
                  </a:cubicBezTo>
                  <a:cubicBezTo>
                    <a:pt x="1" y="547"/>
                    <a:pt x="1" y="550"/>
                    <a:pt x="1" y="553"/>
                  </a:cubicBezTo>
                  <a:lnTo>
                    <a:pt x="1" y="553"/>
                  </a:lnTo>
                  <a:cubicBezTo>
                    <a:pt x="2" y="590"/>
                    <a:pt x="7" y="623"/>
                    <a:pt x="26" y="642"/>
                  </a:cubicBezTo>
                  <a:cubicBezTo>
                    <a:pt x="26" y="692"/>
                    <a:pt x="50" y="741"/>
                    <a:pt x="75" y="766"/>
                  </a:cubicBezTo>
                  <a:cubicBezTo>
                    <a:pt x="100" y="790"/>
                    <a:pt x="124" y="815"/>
                    <a:pt x="149" y="840"/>
                  </a:cubicBezTo>
                  <a:lnTo>
                    <a:pt x="198" y="889"/>
                  </a:lnTo>
                  <a:cubicBezTo>
                    <a:pt x="198" y="889"/>
                    <a:pt x="223" y="914"/>
                    <a:pt x="248" y="914"/>
                  </a:cubicBezTo>
                  <a:cubicBezTo>
                    <a:pt x="273" y="938"/>
                    <a:pt x="297" y="963"/>
                    <a:pt x="322" y="963"/>
                  </a:cubicBezTo>
                  <a:lnTo>
                    <a:pt x="470" y="963"/>
                  </a:lnTo>
                  <a:cubicBezTo>
                    <a:pt x="519" y="963"/>
                    <a:pt x="569" y="963"/>
                    <a:pt x="618" y="938"/>
                  </a:cubicBezTo>
                  <a:cubicBezTo>
                    <a:pt x="643" y="938"/>
                    <a:pt x="692" y="914"/>
                    <a:pt x="742" y="889"/>
                  </a:cubicBezTo>
                  <a:cubicBezTo>
                    <a:pt x="766" y="864"/>
                    <a:pt x="791" y="815"/>
                    <a:pt x="840" y="790"/>
                  </a:cubicBezTo>
                  <a:cubicBezTo>
                    <a:pt x="865" y="766"/>
                    <a:pt x="890" y="716"/>
                    <a:pt x="914" y="667"/>
                  </a:cubicBezTo>
                  <a:cubicBezTo>
                    <a:pt x="939" y="642"/>
                    <a:pt x="939" y="618"/>
                    <a:pt x="964" y="593"/>
                  </a:cubicBezTo>
                  <a:lnTo>
                    <a:pt x="964" y="543"/>
                  </a:lnTo>
                  <a:cubicBezTo>
                    <a:pt x="964" y="519"/>
                    <a:pt x="964" y="469"/>
                    <a:pt x="964" y="445"/>
                  </a:cubicBezTo>
                  <a:cubicBezTo>
                    <a:pt x="964" y="445"/>
                    <a:pt x="964" y="420"/>
                    <a:pt x="964" y="420"/>
                  </a:cubicBezTo>
                  <a:cubicBezTo>
                    <a:pt x="964" y="346"/>
                    <a:pt x="939" y="272"/>
                    <a:pt x="914" y="198"/>
                  </a:cubicBezTo>
                  <a:cubicBezTo>
                    <a:pt x="914" y="198"/>
                    <a:pt x="914" y="198"/>
                    <a:pt x="914" y="173"/>
                  </a:cubicBezTo>
                  <a:cubicBezTo>
                    <a:pt x="890" y="148"/>
                    <a:pt x="865" y="124"/>
                    <a:pt x="840" y="99"/>
                  </a:cubicBezTo>
                  <a:cubicBezTo>
                    <a:pt x="816" y="74"/>
                    <a:pt x="791" y="50"/>
                    <a:pt x="766" y="25"/>
                  </a:cubicBezTo>
                  <a:lnTo>
                    <a:pt x="717" y="50"/>
                  </a:lnTo>
                  <a:cubicBezTo>
                    <a:pt x="668" y="25"/>
                    <a:pt x="643" y="0"/>
                    <a:pt x="593"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4"/>
            <p:cNvSpPr/>
            <p:nvPr/>
          </p:nvSpPr>
          <p:spPr>
            <a:xfrm>
              <a:off x="4140800" y="4426225"/>
              <a:ext cx="29675" cy="34200"/>
            </a:xfrm>
            <a:custGeom>
              <a:avLst/>
              <a:gdLst/>
              <a:ahLst/>
              <a:cxnLst/>
              <a:rect l="l" t="t" r="r" b="b"/>
              <a:pathLst>
                <a:path w="1187" h="1368" extrusionOk="0">
                  <a:moveTo>
                    <a:pt x="759" y="632"/>
                  </a:moveTo>
                  <a:lnTo>
                    <a:pt x="756" y="635"/>
                  </a:lnTo>
                  <a:lnTo>
                    <a:pt x="756" y="635"/>
                  </a:lnTo>
                  <a:cubicBezTo>
                    <a:pt x="756" y="635"/>
                    <a:pt x="756" y="635"/>
                    <a:pt x="756" y="635"/>
                  </a:cubicBezTo>
                  <a:lnTo>
                    <a:pt x="756" y="635"/>
                  </a:lnTo>
                  <a:cubicBezTo>
                    <a:pt x="755" y="636"/>
                    <a:pt x="755" y="636"/>
                    <a:pt x="754" y="637"/>
                  </a:cubicBezTo>
                  <a:lnTo>
                    <a:pt x="754" y="637"/>
                  </a:lnTo>
                  <a:lnTo>
                    <a:pt x="752" y="636"/>
                  </a:lnTo>
                  <a:lnTo>
                    <a:pt x="752" y="636"/>
                  </a:lnTo>
                  <a:cubicBezTo>
                    <a:pt x="753" y="635"/>
                    <a:pt x="754" y="635"/>
                    <a:pt x="755" y="634"/>
                  </a:cubicBezTo>
                  <a:lnTo>
                    <a:pt x="755" y="634"/>
                  </a:lnTo>
                  <a:cubicBezTo>
                    <a:pt x="755" y="634"/>
                    <a:pt x="755" y="635"/>
                    <a:pt x="756" y="635"/>
                  </a:cubicBezTo>
                  <a:lnTo>
                    <a:pt x="756" y="635"/>
                  </a:lnTo>
                  <a:cubicBezTo>
                    <a:pt x="756" y="634"/>
                    <a:pt x="756" y="634"/>
                    <a:pt x="757" y="633"/>
                  </a:cubicBezTo>
                  <a:lnTo>
                    <a:pt x="757" y="633"/>
                  </a:lnTo>
                  <a:cubicBezTo>
                    <a:pt x="757" y="633"/>
                    <a:pt x="758" y="632"/>
                    <a:pt x="759" y="632"/>
                  </a:cubicBezTo>
                  <a:close/>
                  <a:moveTo>
                    <a:pt x="756" y="635"/>
                  </a:moveTo>
                  <a:cubicBezTo>
                    <a:pt x="758" y="637"/>
                    <a:pt x="759" y="638"/>
                    <a:pt x="760" y="639"/>
                  </a:cubicBezTo>
                  <a:lnTo>
                    <a:pt x="760" y="639"/>
                  </a:lnTo>
                  <a:lnTo>
                    <a:pt x="758" y="640"/>
                  </a:lnTo>
                  <a:lnTo>
                    <a:pt x="758" y="640"/>
                  </a:lnTo>
                  <a:lnTo>
                    <a:pt x="755" y="638"/>
                  </a:lnTo>
                  <a:lnTo>
                    <a:pt x="755" y="638"/>
                  </a:lnTo>
                  <a:lnTo>
                    <a:pt x="752" y="642"/>
                  </a:lnTo>
                  <a:lnTo>
                    <a:pt x="752" y="642"/>
                  </a:lnTo>
                  <a:cubicBezTo>
                    <a:pt x="753" y="640"/>
                    <a:pt x="754" y="639"/>
                    <a:pt x="754" y="637"/>
                  </a:cubicBezTo>
                  <a:lnTo>
                    <a:pt x="754" y="637"/>
                  </a:lnTo>
                  <a:lnTo>
                    <a:pt x="755" y="638"/>
                  </a:lnTo>
                  <a:lnTo>
                    <a:pt x="755" y="638"/>
                  </a:lnTo>
                  <a:lnTo>
                    <a:pt x="756" y="635"/>
                  </a:lnTo>
                  <a:close/>
                  <a:moveTo>
                    <a:pt x="742" y="670"/>
                  </a:moveTo>
                  <a:lnTo>
                    <a:pt x="742" y="670"/>
                  </a:lnTo>
                  <a:lnTo>
                    <a:pt x="742" y="670"/>
                  </a:lnTo>
                  <a:cubicBezTo>
                    <a:pt x="742" y="670"/>
                    <a:pt x="742" y="670"/>
                    <a:pt x="742" y="670"/>
                  </a:cubicBezTo>
                  <a:close/>
                  <a:moveTo>
                    <a:pt x="742" y="670"/>
                  </a:moveTo>
                  <a:lnTo>
                    <a:pt x="742" y="682"/>
                  </a:lnTo>
                  <a:lnTo>
                    <a:pt x="731" y="698"/>
                  </a:lnTo>
                  <a:lnTo>
                    <a:pt x="731" y="698"/>
                  </a:lnTo>
                  <a:cubicBezTo>
                    <a:pt x="735" y="689"/>
                    <a:pt x="738" y="680"/>
                    <a:pt x="742" y="670"/>
                  </a:cubicBezTo>
                  <a:close/>
                  <a:moveTo>
                    <a:pt x="725" y="695"/>
                  </a:moveTo>
                  <a:lnTo>
                    <a:pt x="729" y="701"/>
                  </a:lnTo>
                  <a:lnTo>
                    <a:pt x="728" y="702"/>
                  </a:lnTo>
                  <a:lnTo>
                    <a:pt x="728" y="702"/>
                  </a:lnTo>
                  <a:cubicBezTo>
                    <a:pt x="727" y="700"/>
                    <a:pt x="726" y="697"/>
                    <a:pt x="725" y="695"/>
                  </a:cubicBezTo>
                  <a:lnTo>
                    <a:pt x="725" y="695"/>
                  </a:lnTo>
                  <a:cubicBezTo>
                    <a:pt x="725" y="695"/>
                    <a:pt x="725" y="695"/>
                    <a:pt x="725" y="695"/>
                  </a:cubicBezTo>
                  <a:close/>
                  <a:moveTo>
                    <a:pt x="730" y="701"/>
                  </a:moveTo>
                  <a:lnTo>
                    <a:pt x="742" y="719"/>
                  </a:lnTo>
                  <a:cubicBezTo>
                    <a:pt x="736" y="714"/>
                    <a:pt x="732" y="708"/>
                    <a:pt x="729" y="703"/>
                  </a:cubicBezTo>
                  <a:lnTo>
                    <a:pt x="729" y="703"/>
                  </a:lnTo>
                  <a:cubicBezTo>
                    <a:pt x="729" y="702"/>
                    <a:pt x="729" y="702"/>
                    <a:pt x="730" y="701"/>
                  </a:cubicBezTo>
                  <a:close/>
                  <a:moveTo>
                    <a:pt x="784" y="1"/>
                  </a:moveTo>
                  <a:cubicBezTo>
                    <a:pt x="770" y="1"/>
                    <a:pt x="756" y="2"/>
                    <a:pt x="742" y="3"/>
                  </a:cubicBezTo>
                  <a:cubicBezTo>
                    <a:pt x="698" y="3"/>
                    <a:pt x="655" y="10"/>
                    <a:pt x="612" y="21"/>
                  </a:cubicBezTo>
                  <a:lnTo>
                    <a:pt x="612" y="21"/>
                  </a:lnTo>
                  <a:cubicBezTo>
                    <a:pt x="595" y="17"/>
                    <a:pt x="578" y="16"/>
                    <a:pt x="560" y="16"/>
                  </a:cubicBezTo>
                  <a:cubicBezTo>
                    <a:pt x="446" y="16"/>
                    <a:pt x="332" y="81"/>
                    <a:pt x="273" y="201"/>
                  </a:cubicBezTo>
                  <a:cubicBezTo>
                    <a:pt x="260" y="233"/>
                    <a:pt x="245" y="265"/>
                    <a:pt x="230" y="298"/>
                  </a:cubicBezTo>
                  <a:lnTo>
                    <a:pt x="230" y="298"/>
                  </a:lnTo>
                  <a:cubicBezTo>
                    <a:pt x="193" y="355"/>
                    <a:pt x="162" y="418"/>
                    <a:pt x="137" y="487"/>
                  </a:cubicBezTo>
                  <a:lnTo>
                    <a:pt x="137" y="487"/>
                  </a:lnTo>
                  <a:cubicBezTo>
                    <a:pt x="123" y="515"/>
                    <a:pt x="111" y="543"/>
                    <a:pt x="100" y="571"/>
                  </a:cubicBezTo>
                  <a:cubicBezTo>
                    <a:pt x="50" y="695"/>
                    <a:pt x="26" y="818"/>
                    <a:pt x="1" y="941"/>
                  </a:cubicBezTo>
                  <a:cubicBezTo>
                    <a:pt x="1" y="1040"/>
                    <a:pt x="1" y="1114"/>
                    <a:pt x="50" y="1188"/>
                  </a:cubicBezTo>
                  <a:cubicBezTo>
                    <a:pt x="133" y="1312"/>
                    <a:pt x="250" y="1367"/>
                    <a:pt x="388" y="1367"/>
                  </a:cubicBezTo>
                  <a:cubicBezTo>
                    <a:pt x="415" y="1367"/>
                    <a:pt x="442" y="1365"/>
                    <a:pt x="470" y="1361"/>
                  </a:cubicBezTo>
                  <a:cubicBezTo>
                    <a:pt x="544" y="1312"/>
                    <a:pt x="618" y="1262"/>
                    <a:pt x="692" y="1213"/>
                  </a:cubicBezTo>
                  <a:cubicBezTo>
                    <a:pt x="742" y="1164"/>
                    <a:pt x="766" y="1139"/>
                    <a:pt x="816" y="1090"/>
                  </a:cubicBezTo>
                  <a:cubicBezTo>
                    <a:pt x="890" y="991"/>
                    <a:pt x="964" y="892"/>
                    <a:pt x="1038" y="793"/>
                  </a:cubicBezTo>
                  <a:cubicBezTo>
                    <a:pt x="1063" y="744"/>
                    <a:pt x="1087" y="719"/>
                    <a:pt x="1112" y="670"/>
                  </a:cubicBezTo>
                  <a:cubicBezTo>
                    <a:pt x="1161" y="596"/>
                    <a:pt x="1186" y="497"/>
                    <a:pt x="1186" y="398"/>
                  </a:cubicBezTo>
                  <a:cubicBezTo>
                    <a:pt x="1186" y="167"/>
                    <a:pt x="991" y="1"/>
                    <a:pt x="78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4"/>
            <p:cNvSpPr/>
            <p:nvPr/>
          </p:nvSpPr>
          <p:spPr>
            <a:xfrm>
              <a:off x="4229075" y="4367875"/>
              <a:ext cx="27800" cy="35925"/>
            </a:xfrm>
            <a:custGeom>
              <a:avLst/>
              <a:gdLst/>
              <a:ahLst/>
              <a:cxnLst/>
              <a:rect l="l" t="t" r="r" b="b"/>
              <a:pathLst>
                <a:path w="1112" h="1437" extrusionOk="0">
                  <a:moveTo>
                    <a:pt x="229" y="155"/>
                  </a:moveTo>
                  <a:cubicBezTo>
                    <a:pt x="229" y="157"/>
                    <a:pt x="228" y="158"/>
                    <a:pt x="227" y="159"/>
                  </a:cubicBezTo>
                  <a:lnTo>
                    <a:pt x="227" y="159"/>
                  </a:lnTo>
                  <a:cubicBezTo>
                    <a:pt x="227" y="160"/>
                    <a:pt x="226" y="161"/>
                    <a:pt x="225" y="161"/>
                  </a:cubicBezTo>
                  <a:lnTo>
                    <a:pt x="225" y="161"/>
                  </a:lnTo>
                  <a:cubicBezTo>
                    <a:pt x="226" y="159"/>
                    <a:pt x="228" y="157"/>
                    <a:pt x="229" y="155"/>
                  </a:cubicBezTo>
                  <a:close/>
                  <a:moveTo>
                    <a:pt x="512" y="0"/>
                  </a:moveTo>
                  <a:cubicBezTo>
                    <a:pt x="482" y="0"/>
                    <a:pt x="451" y="6"/>
                    <a:pt x="420" y="17"/>
                  </a:cubicBezTo>
                  <a:cubicBezTo>
                    <a:pt x="349" y="40"/>
                    <a:pt x="278" y="86"/>
                    <a:pt x="229" y="155"/>
                  </a:cubicBezTo>
                  <a:lnTo>
                    <a:pt x="229" y="155"/>
                  </a:lnTo>
                  <a:cubicBezTo>
                    <a:pt x="235" y="142"/>
                    <a:pt x="241" y="129"/>
                    <a:pt x="247" y="115"/>
                  </a:cubicBezTo>
                  <a:lnTo>
                    <a:pt x="247" y="115"/>
                  </a:lnTo>
                  <a:lnTo>
                    <a:pt x="224" y="162"/>
                  </a:lnTo>
                  <a:lnTo>
                    <a:pt x="224" y="162"/>
                  </a:lnTo>
                  <a:cubicBezTo>
                    <a:pt x="224" y="162"/>
                    <a:pt x="225" y="162"/>
                    <a:pt x="225" y="161"/>
                  </a:cubicBezTo>
                  <a:lnTo>
                    <a:pt x="225" y="161"/>
                  </a:lnTo>
                  <a:cubicBezTo>
                    <a:pt x="224" y="163"/>
                    <a:pt x="223" y="164"/>
                    <a:pt x="223" y="165"/>
                  </a:cubicBezTo>
                  <a:lnTo>
                    <a:pt x="224" y="162"/>
                  </a:lnTo>
                  <a:lnTo>
                    <a:pt x="224" y="162"/>
                  </a:lnTo>
                  <a:cubicBezTo>
                    <a:pt x="206" y="178"/>
                    <a:pt x="189" y="195"/>
                    <a:pt x="173" y="214"/>
                  </a:cubicBezTo>
                  <a:cubicBezTo>
                    <a:pt x="75" y="313"/>
                    <a:pt x="25" y="436"/>
                    <a:pt x="25" y="584"/>
                  </a:cubicBezTo>
                  <a:cubicBezTo>
                    <a:pt x="32" y="620"/>
                    <a:pt x="40" y="654"/>
                    <a:pt x="47" y="687"/>
                  </a:cubicBezTo>
                  <a:lnTo>
                    <a:pt x="47" y="687"/>
                  </a:lnTo>
                  <a:cubicBezTo>
                    <a:pt x="17" y="822"/>
                    <a:pt x="0" y="961"/>
                    <a:pt x="0" y="1103"/>
                  </a:cubicBezTo>
                  <a:cubicBezTo>
                    <a:pt x="0" y="1202"/>
                    <a:pt x="25" y="1300"/>
                    <a:pt x="124" y="1350"/>
                  </a:cubicBezTo>
                  <a:cubicBezTo>
                    <a:pt x="174" y="1383"/>
                    <a:pt x="235" y="1405"/>
                    <a:pt x="292" y="1408"/>
                  </a:cubicBezTo>
                  <a:lnTo>
                    <a:pt x="292" y="1408"/>
                  </a:lnTo>
                  <a:cubicBezTo>
                    <a:pt x="336" y="1427"/>
                    <a:pt x="384" y="1436"/>
                    <a:pt x="429" y="1436"/>
                  </a:cubicBezTo>
                  <a:cubicBezTo>
                    <a:pt x="482" y="1436"/>
                    <a:pt x="531" y="1424"/>
                    <a:pt x="568" y="1399"/>
                  </a:cubicBezTo>
                  <a:cubicBezTo>
                    <a:pt x="716" y="1300"/>
                    <a:pt x="840" y="1177"/>
                    <a:pt x="963" y="1029"/>
                  </a:cubicBezTo>
                  <a:cubicBezTo>
                    <a:pt x="1062" y="881"/>
                    <a:pt x="1111" y="683"/>
                    <a:pt x="1062" y="486"/>
                  </a:cubicBezTo>
                  <a:cubicBezTo>
                    <a:pt x="1037" y="288"/>
                    <a:pt x="889" y="115"/>
                    <a:pt x="692" y="66"/>
                  </a:cubicBezTo>
                  <a:cubicBezTo>
                    <a:pt x="685" y="64"/>
                    <a:pt x="678" y="63"/>
                    <a:pt x="671" y="61"/>
                  </a:cubicBezTo>
                  <a:lnTo>
                    <a:pt x="671" y="61"/>
                  </a:lnTo>
                  <a:cubicBezTo>
                    <a:pt x="662" y="54"/>
                    <a:pt x="652" y="48"/>
                    <a:pt x="642" y="41"/>
                  </a:cubicBezTo>
                  <a:cubicBezTo>
                    <a:pt x="599" y="12"/>
                    <a:pt x="556" y="0"/>
                    <a:pt x="512"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34"/>
            <p:cNvSpPr/>
            <p:nvPr/>
          </p:nvSpPr>
          <p:spPr>
            <a:xfrm>
              <a:off x="4187100" y="4314575"/>
              <a:ext cx="38100" cy="30900"/>
            </a:xfrm>
            <a:custGeom>
              <a:avLst/>
              <a:gdLst/>
              <a:ahLst/>
              <a:cxnLst/>
              <a:rect l="l" t="t" r="r" b="b"/>
              <a:pathLst>
                <a:path w="1524" h="1236" extrusionOk="0">
                  <a:moveTo>
                    <a:pt x="885" y="852"/>
                  </a:moveTo>
                  <a:lnTo>
                    <a:pt x="885" y="852"/>
                  </a:lnTo>
                  <a:cubicBezTo>
                    <a:pt x="886" y="854"/>
                    <a:pt x="887" y="855"/>
                    <a:pt x="888" y="856"/>
                  </a:cubicBezTo>
                  <a:lnTo>
                    <a:pt x="888" y="856"/>
                  </a:lnTo>
                  <a:cubicBezTo>
                    <a:pt x="889" y="861"/>
                    <a:pt x="889" y="865"/>
                    <a:pt x="889" y="865"/>
                  </a:cubicBezTo>
                  <a:lnTo>
                    <a:pt x="885" y="852"/>
                  </a:lnTo>
                  <a:close/>
                  <a:moveTo>
                    <a:pt x="445" y="1"/>
                  </a:moveTo>
                  <a:cubicBezTo>
                    <a:pt x="297" y="25"/>
                    <a:pt x="173" y="75"/>
                    <a:pt x="99" y="198"/>
                  </a:cubicBezTo>
                  <a:cubicBezTo>
                    <a:pt x="1" y="346"/>
                    <a:pt x="1" y="544"/>
                    <a:pt x="99" y="692"/>
                  </a:cubicBezTo>
                  <a:cubicBezTo>
                    <a:pt x="120" y="727"/>
                    <a:pt x="145" y="760"/>
                    <a:pt x="173" y="791"/>
                  </a:cubicBezTo>
                  <a:lnTo>
                    <a:pt x="173" y="791"/>
                  </a:lnTo>
                  <a:cubicBezTo>
                    <a:pt x="257" y="1040"/>
                    <a:pt x="484" y="1236"/>
                    <a:pt x="785" y="1236"/>
                  </a:cubicBezTo>
                  <a:cubicBezTo>
                    <a:pt x="795" y="1236"/>
                    <a:pt x="805" y="1236"/>
                    <a:pt x="815" y="1235"/>
                  </a:cubicBezTo>
                  <a:cubicBezTo>
                    <a:pt x="907" y="1235"/>
                    <a:pt x="994" y="1218"/>
                    <a:pt x="1072" y="1187"/>
                  </a:cubicBezTo>
                  <a:lnTo>
                    <a:pt x="1072" y="1187"/>
                  </a:lnTo>
                  <a:cubicBezTo>
                    <a:pt x="1174" y="1171"/>
                    <a:pt x="1272" y="1130"/>
                    <a:pt x="1359" y="1062"/>
                  </a:cubicBezTo>
                  <a:cubicBezTo>
                    <a:pt x="1452" y="969"/>
                    <a:pt x="1497" y="845"/>
                    <a:pt x="1491" y="723"/>
                  </a:cubicBezTo>
                  <a:lnTo>
                    <a:pt x="1491" y="723"/>
                  </a:lnTo>
                  <a:cubicBezTo>
                    <a:pt x="1524" y="599"/>
                    <a:pt x="1504" y="479"/>
                    <a:pt x="1433" y="371"/>
                  </a:cubicBezTo>
                  <a:cubicBezTo>
                    <a:pt x="1359" y="223"/>
                    <a:pt x="1210" y="149"/>
                    <a:pt x="1062" y="124"/>
                  </a:cubicBezTo>
                  <a:lnTo>
                    <a:pt x="868" y="85"/>
                  </a:lnTo>
                  <a:lnTo>
                    <a:pt x="868" y="85"/>
                  </a:lnTo>
                  <a:cubicBezTo>
                    <a:pt x="843" y="73"/>
                    <a:pt x="818" y="61"/>
                    <a:pt x="791" y="50"/>
                  </a:cubicBezTo>
                  <a:cubicBezTo>
                    <a:pt x="717" y="25"/>
                    <a:pt x="643" y="25"/>
                    <a:pt x="593" y="1"/>
                  </a:cubicBezTo>
                  <a:cubicBezTo>
                    <a:pt x="569" y="1"/>
                    <a:pt x="546" y="3"/>
                    <a:pt x="524" y="9"/>
                  </a:cubicBezTo>
                  <a:lnTo>
                    <a:pt x="524" y="9"/>
                  </a:lnTo>
                  <a:cubicBezTo>
                    <a:pt x="497" y="4"/>
                    <a:pt x="471" y="1"/>
                    <a:pt x="44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4"/>
            <p:cNvSpPr/>
            <p:nvPr/>
          </p:nvSpPr>
          <p:spPr>
            <a:xfrm>
              <a:off x="4215500" y="4222450"/>
              <a:ext cx="29650" cy="33975"/>
            </a:xfrm>
            <a:custGeom>
              <a:avLst/>
              <a:gdLst/>
              <a:ahLst/>
              <a:cxnLst/>
              <a:rect l="l" t="t" r="r" b="b"/>
              <a:pathLst>
                <a:path w="1186" h="1359" extrusionOk="0">
                  <a:moveTo>
                    <a:pt x="391" y="0"/>
                  </a:moveTo>
                  <a:cubicBezTo>
                    <a:pt x="311" y="0"/>
                    <a:pt x="234" y="41"/>
                    <a:pt x="173" y="81"/>
                  </a:cubicBezTo>
                  <a:cubicBezTo>
                    <a:pt x="124" y="155"/>
                    <a:pt x="74" y="254"/>
                    <a:pt x="50" y="328"/>
                  </a:cubicBezTo>
                  <a:cubicBezTo>
                    <a:pt x="45" y="344"/>
                    <a:pt x="40" y="359"/>
                    <a:pt x="37" y="375"/>
                  </a:cubicBezTo>
                  <a:lnTo>
                    <a:pt x="37" y="375"/>
                  </a:lnTo>
                  <a:cubicBezTo>
                    <a:pt x="20" y="407"/>
                    <a:pt x="7" y="442"/>
                    <a:pt x="0" y="476"/>
                  </a:cubicBezTo>
                  <a:cubicBezTo>
                    <a:pt x="0" y="510"/>
                    <a:pt x="3" y="544"/>
                    <a:pt x="10" y="578"/>
                  </a:cubicBezTo>
                  <a:lnTo>
                    <a:pt x="10" y="578"/>
                  </a:lnTo>
                  <a:cubicBezTo>
                    <a:pt x="4" y="626"/>
                    <a:pt x="0" y="675"/>
                    <a:pt x="0" y="723"/>
                  </a:cubicBezTo>
                  <a:cubicBezTo>
                    <a:pt x="0" y="797"/>
                    <a:pt x="25" y="871"/>
                    <a:pt x="50" y="945"/>
                  </a:cubicBezTo>
                  <a:cubicBezTo>
                    <a:pt x="74" y="1019"/>
                    <a:pt x="99" y="1118"/>
                    <a:pt x="173" y="1167"/>
                  </a:cubicBezTo>
                  <a:cubicBezTo>
                    <a:pt x="223" y="1241"/>
                    <a:pt x="321" y="1291"/>
                    <a:pt x="395" y="1340"/>
                  </a:cubicBezTo>
                  <a:cubicBezTo>
                    <a:pt x="432" y="1353"/>
                    <a:pt x="476" y="1359"/>
                    <a:pt x="519" y="1359"/>
                  </a:cubicBezTo>
                  <a:cubicBezTo>
                    <a:pt x="562" y="1359"/>
                    <a:pt x="605" y="1353"/>
                    <a:pt x="642" y="1340"/>
                  </a:cubicBezTo>
                  <a:cubicBezTo>
                    <a:pt x="790" y="1340"/>
                    <a:pt x="914" y="1266"/>
                    <a:pt x="1013" y="1143"/>
                  </a:cubicBezTo>
                  <a:cubicBezTo>
                    <a:pt x="1087" y="1069"/>
                    <a:pt x="1136" y="995"/>
                    <a:pt x="1161" y="896"/>
                  </a:cubicBezTo>
                  <a:cubicBezTo>
                    <a:pt x="1185" y="822"/>
                    <a:pt x="1185" y="723"/>
                    <a:pt x="1161" y="649"/>
                  </a:cubicBezTo>
                  <a:cubicBezTo>
                    <a:pt x="1161" y="501"/>
                    <a:pt x="1087" y="353"/>
                    <a:pt x="963" y="229"/>
                  </a:cubicBezTo>
                  <a:cubicBezTo>
                    <a:pt x="864" y="130"/>
                    <a:pt x="741" y="56"/>
                    <a:pt x="593" y="32"/>
                  </a:cubicBezTo>
                  <a:lnTo>
                    <a:pt x="445" y="7"/>
                  </a:lnTo>
                  <a:cubicBezTo>
                    <a:pt x="427" y="2"/>
                    <a:pt x="408" y="0"/>
                    <a:pt x="391"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4"/>
            <p:cNvSpPr/>
            <p:nvPr/>
          </p:nvSpPr>
          <p:spPr>
            <a:xfrm>
              <a:off x="4269200" y="4318275"/>
              <a:ext cx="32125" cy="33775"/>
            </a:xfrm>
            <a:custGeom>
              <a:avLst/>
              <a:gdLst/>
              <a:ahLst/>
              <a:cxnLst/>
              <a:rect l="l" t="t" r="r" b="b"/>
              <a:pathLst>
                <a:path w="1285" h="1351" extrusionOk="0">
                  <a:moveTo>
                    <a:pt x="601" y="717"/>
                  </a:moveTo>
                  <a:lnTo>
                    <a:pt x="600" y="720"/>
                  </a:lnTo>
                  <a:lnTo>
                    <a:pt x="600" y="720"/>
                  </a:lnTo>
                  <a:cubicBezTo>
                    <a:pt x="600" y="719"/>
                    <a:pt x="599" y="718"/>
                    <a:pt x="599" y="718"/>
                  </a:cubicBezTo>
                  <a:lnTo>
                    <a:pt x="599" y="718"/>
                  </a:lnTo>
                  <a:cubicBezTo>
                    <a:pt x="600" y="718"/>
                    <a:pt x="600" y="717"/>
                    <a:pt x="601" y="717"/>
                  </a:cubicBezTo>
                  <a:close/>
                  <a:moveTo>
                    <a:pt x="617" y="717"/>
                  </a:moveTo>
                  <a:lnTo>
                    <a:pt x="601" y="722"/>
                  </a:lnTo>
                  <a:lnTo>
                    <a:pt x="601" y="722"/>
                  </a:lnTo>
                  <a:cubicBezTo>
                    <a:pt x="601" y="722"/>
                    <a:pt x="601" y="722"/>
                    <a:pt x="601" y="721"/>
                  </a:cubicBezTo>
                  <a:lnTo>
                    <a:pt x="601" y="721"/>
                  </a:lnTo>
                  <a:cubicBezTo>
                    <a:pt x="602" y="720"/>
                    <a:pt x="603" y="718"/>
                    <a:pt x="605" y="717"/>
                  </a:cubicBezTo>
                  <a:lnTo>
                    <a:pt x="605" y="717"/>
                  </a:lnTo>
                  <a:cubicBezTo>
                    <a:pt x="608" y="717"/>
                    <a:pt x="612" y="717"/>
                    <a:pt x="617" y="717"/>
                  </a:cubicBezTo>
                  <a:close/>
                  <a:moveTo>
                    <a:pt x="569" y="724"/>
                  </a:moveTo>
                  <a:cubicBezTo>
                    <a:pt x="573" y="725"/>
                    <a:pt x="577" y="727"/>
                    <a:pt x="580" y="729"/>
                  </a:cubicBezTo>
                  <a:lnTo>
                    <a:pt x="580" y="729"/>
                  </a:lnTo>
                  <a:lnTo>
                    <a:pt x="568" y="725"/>
                  </a:lnTo>
                  <a:lnTo>
                    <a:pt x="568" y="725"/>
                  </a:lnTo>
                  <a:lnTo>
                    <a:pt x="568" y="725"/>
                  </a:lnTo>
                  <a:lnTo>
                    <a:pt x="567" y="725"/>
                  </a:lnTo>
                  <a:lnTo>
                    <a:pt x="567" y="725"/>
                  </a:lnTo>
                  <a:cubicBezTo>
                    <a:pt x="568" y="724"/>
                    <a:pt x="568" y="724"/>
                    <a:pt x="569" y="724"/>
                  </a:cubicBezTo>
                  <a:close/>
                  <a:moveTo>
                    <a:pt x="596" y="727"/>
                  </a:moveTo>
                  <a:lnTo>
                    <a:pt x="597" y="729"/>
                  </a:lnTo>
                  <a:lnTo>
                    <a:pt x="596" y="731"/>
                  </a:lnTo>
                  <a:lnTo>
                    <a:pt x="596" y="731"/>
                  </a:lnTo>
                  <a:cubicBezTo>
                    <a:pt x="596" y="730"/>
                    <a:pt x="596" y="730"/>
                    <a:pt x="595" y="729"/>
                  </a:cubicBezTo>
                  <a:lnTo>
                    <a:pt x="595" y="729"/>
                  </a:lnTo>
                  <a:cubicBezTo>
                    <a:pt x="596" y="728"/>
                    <a:pt x="596" y="728"/>
                    <a:pt x="596" y="727"/>
                  </a:cubicBezTo>
                  <a:close/>
                  <a:moveTo>
                    <a:pt x="605" y="729"/>
                  </a:moveTo>
                  <a:lnTo>
                    <a:pt x="613" y="732"/>
                  </a:lnTo>
                  <a:lnTo>
                    <a:pt x="613" y="732"/>
                  </a:lnTo>
                  <a:lnTo>
                    <a:pt x="612" y="733"/>
                  </a:lnTo>
                  <a:lnTo>
                    <a:pt x="612" y="733"/>
                  </a:lnTo>
                  <a:cubicBezTo>
                    <a:pt x="610" y="731"/>
                    <a:pt x="608" y="730"/>
                    <a:pt x="605" y="729"/>
                  </a:cubicBezTo>
                  <a:close/>
                  <a:moveTo>
                    <a:pt x="568" y="1"/>
                  </a:moveTo>
                  <a:cubicBezTo>
                    <a:pt x="494" y="1"/>
                    <a:pt x="420" y="1"/>
                    <a:pt x="346" y="25"/>
                  </a:cubicBezTo>
                  <a:cubicBezTo>
                    <a:pt x="321" y="50"/>
                    <a:pt x="272" y="75"/>
                    <a:pt x="222" y="99"/>
                  </a:cubicBezTo>
                  <a:cubicBezTo>
                    <a:pt x="198" y="124"/>
                    <a:pt x="148" y="149"/>
                    <a:pt x="124" y="174"/>
                  </a:cubicBezTo>
                  <a:cubicBezTo>
                    <a:pt x="35" y="262"/>
                    <a:pt x="10" y="389"/>
                    <a:pt x="49" y="499"/>
                  </a:cubicBezTo>
                  <a:lnTo>
                    <a:pt x="49" y="499"/>
                  </a:lnTo>
                  <a:cubicBezTo>
                    <a:pt x="18" y="568"/>
                    <a:pt x="0" y="642"/>
                    <a:pt x="0" y="717"/>
                  </a:cubicBezTo>
                  <a:cubicBezTo>
                    <a:pt x="0" y="988"/>
                    <a:pt x="198" y="1260"/>
                    <a:pt x="469" y="1334"/>
                  </a:cubicBezTo>
                  <a:cubicBezTo>
                    <a:pt x="520" y="1344"/>
                    <a:pt x="572" y="1350"/>
                    <a:pt x="623" y="1350"/>
                  </a:cubicBezTo>
                  <a:cubicBezTo>
                    <a:pt x="695" y="1350"/>
                    <a:pt x="767" y="1338"/>
                    <a:pt x="840" y="1309"/>
                  </a:cubicBezTo>
                  <a:cubicBezTo>
                    <a:pt x="914" y="1285"/>
                    <a:pt x="988" y="1235"/>
                    <a:pt x="1062" y="1186"/>
                  </a:cubicBezTo>
                  <a:cubicBezTo>
                    <a:pt x="1111" y="1136"/>
                    <a:pt x="1161" y="1087"/>
                    <a:pt x="1185" y="1038"/>
                  </a:cubicBezTo>
                  <a:cubicBezTo>
                    <a:pt x="1210" y="1013"/>
                    <a:pt x="1210" y="1013"/>
                    <a:pt x="1210" y="988"/>
                  </a:cubicBezTo>
                  <a:cubicBezTo>
                    <a:pt x="1235" y="939"/>
                    <a:pt x="1259" y="914"/>
                    <a:pt x="1259" y="865"/>
                  </a:cubicBezTo>
                  <a:cubicBezTo>
                    <a:pt x="1284" y="791"/>
                    <a:pt x="1284" y="741"/>
                    <a:pt x="1284" y="667"/>
                  </a:cubicBezTo>
                  <a:cubicBezTo>
                    <a:pt x="1284" y="519"/>
                    <a:pt x="1235" y="396"/>
                    <a:pt x="1161" y="297"/>
                  </a:cubicBezTo>
                  <a:cubicBezTo>
                    <a:pt x="1111" y="223"/>
                    <a:pt x="1037" y="149"/>
                    <a:pt x="963" y="99"/>
                  </a:cubicBezTo>
                  <a:cubicBezTo>
                    <a:pt x="914" y="75"/>
                    <a:pt x="840" y="50"/>
                    <a:pt x="790" y="25"/>
                  </a:cubicBezTo>
                  <a:cubicBezTo>
                    <a:pt x="716" y="1"/>
                    <a:pt x="642" y="1"/>
                    <a:pt x="56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4"/>
            <p:cNvSpPr/>
            <p:nvPr/>
          </p:nvSpPr>
          <p:spPr>
            <a:xfrm>
              <a:off x="4169825" y="4376925"/>
              <a:ext cx="25325" cy="26550"/>
            </a:xfrm>
            <a:custGeom>
              <a:avLst/>
              <a:gdLst/>
              <a:ahLst/>
              <a:cxnLst/>
              <a:rect l="l" t="t" r="r" b="b"/>
              <a:pathLst>
                <a:path w="1013" h="1062" extrusionOk="0">
                  <a:moveTo>
                    <a:pt x="651" y="340"/>
                  </a:moveTo>
                  <a:lnTo>
                    <a:pt x="667" y="346"/>
                  </a:lnTo>
                  <a:cubicBezTo>
                    <a:pt x="659" y="346"/>
                    <a:pt x="654" y="344"/>
                    <a:pt x="651" y="340"/>
                  </a:cubicBezTo>
                  <a:close/>
                  <a:moveTo>
                    <a:pt x="441" y="462"/>
                  </a:moveTo>
                  <a:lnTo>
                    <a:pt x="441" y="462"/>
                  </a:lnTo>
                  <a:cubicBezTo>
                    <a:pt x="441" y="464"/>
                    <a:pt x="440" y="465"/>
                    <a:pt x="439" y="467"/>
                  </a:cubicBezTo>
                  <a:lnTo>
                    <a:pt x="439" y="467"/>
                  </a:lnTo>
                  <a:cubicBezTo>
                    <a:pt x="439" y="467"/>
                    <a:pt x="438" y="468"/>
                    <a:pt x="437" y="468"/>
                  </a:cubicBezTo>
                  <a:lnTo>
                    <a:pt x="437" y="468"/>
                  </a:lnTo>
                  <a:lnTo>
                    <a:pt x="439" y="463"/>
                  </a:lnTo>
                  <a:lnTo>
                    <a:pt x="439" y="463"/>
                  </a:lnTo>
                  <a:lnTo>
                    <a:pt x="441" y="462"/>
                  </a:lnTo>
                  <a:close/>
                  <a:moveTo>
                    <a:pt x="494" y="0"/>
                  </a:moveTo>
                  <a:cubicBezTo>
                    <a:pt x="371" y="0"/>
                    <a:pt x="272" y="25"/>
                    <a:pt x="198" y="124"/>
                  </a:cubicBezTo>
                  <a:cubicBezTo>
                    <a:pt x="173" y="148"/>
                    <a:pt x="148" y="173"/>
                    <a:pt x="124" y="222"/>
                  </a:cubicBezTo>
                  <a:cubicBezTo>
                    <a:pt x="99" y="247"/>
                    <a:pt x="99" y="296"/>
                    <a:pt x="74" y="346"/>
                  </a:cubicBezTo>
                  <a:cubicBezTo>
                    <a:pt x="66" y="371"/>
                    <a:pt x="60" y="400"/>
                    <a:pt x="58" y="430"/>
                  </a:cubicBezTo>
                  <a:lnTo>
                    <a:pt x="58" y="430"/>
                  </a:lnTo>
                  <a:cubicBezTo>
                    <a:pt x="55" y="434"/>
                    <a:pt x="52" y="439"/>
                    <a:pt x="50" y="445"/>
                  </a:cubicBezTo>
                  <a:cubicBezTo>
                    <a:pt x="25" y="494"/>
                    <a:pt x="0" y="568"/>
                    <a:pt x="0" y="617"/>
                  </a:cubicBezTo>
                  <a:cubicBezTo>
                    <a:pt x="0" y="667"/>
                    <a:pt x="0" y="716"/>
                    <a:pt x="25" y="741"/>
                  </a:cubicBezTo>
                  <a:cubicBezTo>
                    <a:pt x="50" y="790"/>
                    <a:pt x="50" y="815"/>
                    <a:pt x="99" y="840"/>
                  </a:cubicBezTo>
                  <a:cubicBezTo>
                    <a:pt x="118" y="863"/>
                    <a:pt x="140" y="882"/>
                    <a:pt x="164" y="896"/>
                  </a:cubicBezTo>
                  <a:lnTo>
                    <a:pt x="164" y="896"/>
                  </a:lnTo>
                  <a:cubicBezTo>
                    <a:pt x="183" y="928"/>
                    <a:pt x="203" y="958"/>
                    <a:pt x="223" y="988"/>
                  </a:cubicBezTo>
                  <a:cubicBezTo>
                    <a:pt x="247" y="1012"/>
                    <a:pt x="272" y="1037"/>
                    <a:pt x="297" y="1037"/>
                  </a:cubicBezTo>
                  <a:lnTo>
                    <a:pt x="371" y="1062"/>
                  </a:lnTo>
                  <a:lnTo>
                    <a:pt x="618" y="1062"/>
                  </a:lnTo>
                  <a:cubicBezTo>
                    <a:pt x="692" y="1037"/>
                    <a:pt x="766" y="988"/>
                    <a:pt x="840" y="914"/>
                  </a:cubicBezTo>
                  <a:cubicBezTo>
                    <a:pt x="889" y="864"/>
                    <a:pt x="939" y="815"/>
                    <a:pt x="963" y="741"/>
                  </a:cubicBezTo>
                  <a:cubicBezTo>
                    <a:pt x="988" y="716"/>
                    <a:pt x="988" y="667"/>
                    <a:pt x="988" y="642"/>
                  </a:cubicBezTo>
                  <a:cubicBezTo>
                    <a:pt x="988" y="623"/>
                    <a:pt x="988" y="607"/>
                    <a:pt x="988" y="593"/>
                  </a:cubicBezTo>
                  <a:cubicBezTo>
                    <a:pt x="1013" y="469"/>
                    <a:pt x="1013" y="346"/>
                    <a:pt x="939" y="247"/>
                  </a:cubicBezTo>
                  <a:cubicBezTo>
                    <a:pt x="939" y="247"/>
                    <a:pt x="914" y="222"/>
                    <a:pt x="914" y="198"/>
                  </a:cubicBezTo>
                  <a:cubicBezTo>
                    <a:pt x="889" y="198"/>
                    <a:pt x="889" y="173"/>
                    <a:pt x="864" y="148"/>
                  </a:cubicBezTo>
                  <a:cubicBezTo>
                    <a:pt x="840" y="124"/>
                    <a:pt x="790" y="99"/>
                    <a:pt x="766" y="74"/>
                  </a:cubicBezTo>
                  <a:cubicBezTo>
                    <a:pt x="735" y="59"/>
                    <a:pt x="702" y="46"/>
                    <a:pt x="669" y="36"/>
                  </a:cubicBezTo>
                  <a:lnTo>
                    <a:pt x="669" y="36"/>
                  </a:lnTo>
                  <a:cubicBezTo>
                    <a:pt x="610" y="12"/>
                    <a:pt x="546" y="0"/>
                    <a:pt x="49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34"/>
            <p:cNvSpPr/>
            <p:nvPr/>
          </p:nvSpPr>
          <p:spPr>
            <a:xfrm>
              <a:off x="4182775" y="4441875"/>
              <a:ext cx="29650" cy="35050"/>
            </a:xfrm>
            <a:custGeom>
              <a:avLst/>
              <a:gdLst/>
              <a:ahLst/>
              <a:cxnLst/>
              <a:rect l="l" t="t" r="r" b="b"/>
              <a:pathLst>
                <a:path w="1186" h="1402" extrusionOk="0">
                  <a:moveTo>
                    <a:pt x="562" y="615"/>
                  </a:moveTo>
                  <a:lnTo>
                    <a:pt x="562" y="615"/>
                  </a:lnTo>
                  <a:cubicBezTo>
                    <a:pt x="562" y="616"/>
                    <a:pt x="563" y="616"/>
                    <a:pt x="564" y="616"/>
                  </a:cubicBezTo>
                  <a:lnTo>
                    <a:pt x="564" y="616"/>
                  </a:lnTo>
                  <a:cubicBezTo>
                    <a:pt x="564" y="616"/>
                    <a:pt x="564" y="616"/>
                    <a:pt x="564" y="616"/>
                  </a:cubicBezTo>
                  <a:lnTo>
                    <a:pt x="564" y="616"/>
                  </a:lnTo>
                  <a:lnTo>
                    <a:pt x="562" y="618"/>
                  </a:lnTo>
                  <a:lnTo>
                    <a:pt x="562" y="615"/>
                  </a:lnTo>
                  <a:close/>
                  <a:moveTo>
                    <a:pt x="474" y="815"/>
                  </a:moveTo>
                  <a:lnTo>
                    <a:pt x="474" y="815"/>
                  </a:lnTo>
                  <a:cubicBezTo>
                    <a:pt x="474" y="815"/>
                    <a:pt x="474" y="815"/>
                    <a:pt x="474" y="815"/>
                  </a:cubicBezTo>
                  <a:lnTo>
                    <a:pt x="474" y="815"/>
                  </a:lnTo>
                  <a:cubicBezTo>
                    <a:pt x="465" y="822"/>
                    <a:pt x="456" y="829"/>
                    <a:pt x="445" y="834"/>
                  </a:cubicBezTo>
                  <a:lnTo>
                    <a:pt x="474" y="815"/>
                  </a:lnTo>
                  <a:close/>
                  <a:moveTo>
                    <a:pt x="519" y="1"/>
                  </a:moveTo>
                  <a:cubicBezTo>
                    <a:pt x="488" y="1"/>
                    <a:pt x="458" y="7"/>
                    <a:pt x="421" y="19"/>
                  </a:cubicBezTo>
                  <a:cubicBezTo>
                    <a:pt x="371" y="19"/>
                    <a:pt x="322" y="44"/>
                    <a:pt x="272" y="69"/>
                  </a:cubicBezTo>
                  <a:cubicBezTo>
                    <a:pt x="198" y="118"/>
                    <a:pt x="124" y="167"/>
                    <a:pt x="100" y="241"/>
                  </a:cubicBezTo>
                  <a:cubicBezTo>
                    <a:pt x="75" y="266"/>
                    <a:pt x="75" y="266"/>
                    <a:pt x="75" y="291"/>
                  </a:cubicBezTo>
                  <a:cubicBezTo>
                    <a:pt x="50" y="315"/>
                    <a:pt x="26" y="365"/>
                    <a:pt x="26" y="414"/>
                  </a:cubicBezTo>
                  <a:cubicBezTo>
                    <a:pt x="1" y="439"/>
                    <a:pt x="1" y="488"/>
                    <a:pt x="26" y="538"/>
                  </a:cubicBezTo>
                  <a:cubicBezTo>
                    <a:pt x="26" y="562"/>
                    <a:pt x="26" y="612"/>
                    <a:pt x="50" y="636"/>
                  </a:cubicBezTo>
                  <a:cubicBezTo>
                    <a:pt x="92" y="699"/>
                    <a:pt x="134" y="762"/>
                    <a:pt x="206" y="795"/>
                  </a:cubicBezTo>
                  <a:lnTo>
                    <a:pt x="206" y="795"/>
                  </a:lnTo>
                  <a:cubicBezTo>
                    <a:pt x="185" y="933"/>
                    <a:pt x="207" y="1074"/>
                    <a:pt x="272" y="1204"/>
                  </a:cubicBezTo>
                  <a:cubicBezTo>
                    <a:pt x="346" y="1328"/>
                    <a:pt x="470" y="1402"/>
                    <a:pt x="618" y="1402"/>
                  </a:cubicBezTo>
                  <a:cubicBezTo>
                    <a:pt x="717" y="1377"/>
                    <a:pt x="840" y="1328"/>
                    <a:pt x="914" y="1254"/>
                  </a:cubicBezTo>
                  <a:cubicBezTo>
                    <a:pt x="1013" y="1155"/>
                    <a:pt x="1087" y="1031"/>
                    <a:pt x="1137" y="908"/>
                  </a:cubicBezTo>
                  <a:cubicBezTo>
                    <a:pt x="1186" y="785"/>
                    <a:pt x="1186" y="636"/>
                    <a:pt x="1161" y="513"/>
                  </a:cubicBezTo>
                  <a:cubicBezTo>
                    <a:pt x="1161" y="469"/>
                    <a:pt x="1153" y="425"/>
                    <a:pt x="1135" y="387"/>
                  </a:cubicBezTo>
                  <a:lnTo>
                    <a:pt x="1135" y="387"/>
                  </a:lnTo>
                  <a:cubicBezTo>
                    <a:pt x="1132" y="354"/>
                    <a:pt x="1124" y="321"/>
                    <a:pt x="1112" y="291"/>
                  </a:cubicBezTo>
                  <a:cubicBezTo>
                    <a:pt x="1080" y="163"/>
                    <a:pt x="975" y="87"/>
                    <a:pt x="858" y="76"/>
                  </a:cubicBezTo>
                  <a:lnTo>
                    <a:pt x="858" y="76"/>
                  </a:lnTo>
                  <a:cubicBezTo>
                    <a:pt x="837" y="63"/>
                    <a:pt x="815" y="52"/>
                    <a:pt x="791" y="44"/>
                  </a:cubicBezTo>
                  <a:cubicBezTo>
                    <a:pt x="717" y="44"/>
                    <a:pt x="667" y="19"/>
                    <a:pt x="618" y="19"/>
                  </a:cubicBezTo>
                  <a:cubicBezTo>
                    <a:pt x="581" y="7"/>
                    <a:pt x="550" y="1"/>
                    <a:pt x="51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4"/>
            <p:cNvSpPr/>
            <p:nvPr/>
          </p:nvSpPr>
          <p:spPr>
            <a:xfrm>
              <a:off x="4200075" y="4141150"/>
              <a:ext cx="37675" cy="33575"/>
            </a:xfrm>
            <a:custGeom>
              <a:avLst/>
              <a:gdLst/>
              <a:ahLst/>
              <a:cxnLst/>
              <a:rect l="l" t="t" r="r" b="b"/>
              <a:pathLst>
                <a:path w="1507" h="1343" extrusionOk="0">
                  <a:moveTo>
                    <a:pt x="836" y="710"/>
                  </a:moveTo>
                  <a:lnTo>
                    <a:pt x="836" y="710"/>
                  </a:lnTo>
                  <a:cubicBezTo>
                    <a:pt x="836" y="710"/>
                    <a:pt x="836" y="711"/>
                    <a:pt x="836" y="711"/>
                  </a:cubicBezTo>
                  <a:lnTo>
                    <a:pt x="836" y="711"/>
                  </a:lnTo>
                  <a:cubicBezTo>
                    <a:pt x="835" y="711"/>
                    <a:pt x="835" y="711"/>
                    <a:pt x="834" y="712"/>
                  </a:cubicBezTo>
                  <a:lnTo>
                    <a:pt x="834" y="712"/>
                  </a:lnTo>
                  <a:lnTo>
                    <a:pt x="835" y="711"/>
                  </a:lnTo>
                  <a:lnTo>
                    <a:pt x="835" y="711"/>
                  </a:lnTo>
                  <a:lnTo>
                    <a:pt x="836" y="710"/>
                  </a:lnTo>
                  <a:close/>
                  <a:moveTo>
                    <a:pt x="568" y="0"/>
                  </a:moveTo>
                  <a:cubicBezTo>
                    <a:pt x="469" y="25"/>
                    <a:pt x="395" y="49"/>
                    <a:pt x="321" y="74"/>
                  </a:cubicBezTo>
                  <a:cubicBezTo>
                    <a:pt x="247" y="123"/>
                    <a:pt x="173" y="198"/>
                    <a:pt x="124" y="272"/>
                  </a:cubicBezTo>
                  <a:cubicBezTo>
                    <a:pt x="25" y="420"/>
                    <a:pt x="0" y="568"/>
                    <a:pt x="49" y="716"/>
                  </a:cubicBezTo>
                  <a:cubicBezTo>
                    <a:pt x="64" y="835"/>
                    <a:pt x="124" y="937"/>
                    <a:pt x="213" y="1009"/>
                  </a:cubicBezTo>
                  <a:lnTo>
                    <a:pt x="213" y="1009"/>
                  </a:lnTo>
                  <a:cubicBezTo>
                    <a:pt x="224" y="1027"/>
                    <a:pt x="235" y="1045"/>
                    <a:pt x="247" y="1062"/>
                  </a:cubicBezTo>
                  <a:cubicBezTo>
                    <a:pt x="321" y="1160"/>
                    <a:pt x="420" y="1234"/>
                    <a:pt x="543" y="1284"/>
                  </a:cubicBezTo>
                  <a:cubicBezTo>
                    <a:pt x="616" y="1320"/>
                    <a:pt x="714" y="1343"/>
                    <a:pt x="810" y="1343"/>
                  </a:cubicBezTo>
                  <a:cubicBezTo>
                    <a:pt x="846" y="1343"/>
                    <a:pt x="881" y="1340"/>
                    <a:pt x="914" y="1333"/>
                  </a:cubicBezTo>
                  <a:cubicBezTo>
                    <a:pt x="1012" y="1309"/>
                    <a:pt x="1086" y="1284"/>
                    <a:pt x="1185" y="1210"/>
                  </a:cubicBezTo>
                  <a:cubicBezTo>
                    <a:pt x="1284" y="1136"/>
                    <a:pt x="1383" y="1037"/>
                    <a:pt x="1432" y="889"/>
                  </a:cubicBezTo>
                  <a:cubicBezTo>
                    <a:pt x="1445" y="842"/>
                    <a:pt x="1448" y="795"/>
                    <a:pt x="1442" y="750"/>
                  </a:cubicBezTo>
                  <a:lnTo>
                    <a:pt x="1442" y="750"/>
                  </a:lnTo>
                  <a:cubicBezTo>
                    <a:pt x="1458" y="717"/>
                    <a:pt x="1472" y="681"/>
                    <a:pt x="1481" y="642"/>
                  </a:cubicBezTo>
                  <a:cubicBezTo>
                    <a:pt x="1506" y="543"/>
                    <a:pt x="1481" y="420"/>
                    <a:pt x="1407" y="346"/>
                  </a:cubicBezTo>
                  <a:cubicBezTo>
                    <a:pt x="1284" y="247"/>
                    <a:pt x="1185" y="148"/>
                    <a:pt x="1037" y="99"/>
                  </a:cubicBezTo>
                  <a:cubicBezTo>
                    <a:pt x="963" y="49"/>
                    <a:pt x="889" y="25"/>
                    <a:pt x="81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4"/>
            <p:cNvSpPr/>
            <p:nvPr/>
          </p:nvSpPr>
          <p:spPr>
            <a:xfrm>
              <a:off x="4069225" y="4521350"/>
              <a:ext cx="28650" cy="40300"/>
            </a:xfrm>
            <a:custGeom>
              <a:avLst/>
              <a:gdLst/>
              <a:ahLst/>
              <a:cxnLst/>
              <a:rect l="l" t="t" r="r" b="b"/>
              <a:pathLst>
                <a:path w="1146" h="1612" extrusionOk="0">
                  <a:moveTo>
                    <a:pt x="623" y="1021"/>
                  </a:moveTo>
                  <a:lnTo>
                    <a:pt x="617" y="1037"/>
                  </a:lnTo>
                  <a:lnTo>
                    <a:pt x="617" y="1037"/>
                  </a:lnTo>
                  <a:cubicBezTo>
                    <a:pt x="617" y="1037"/>
                    <a:pt x="617" y="1028"/>
                    <a:pt x="623" y="1021"/>
                  </a:cubicBezTo>
                  <a:close/>
                  <a:moveTo>
                    <a:pt x="574" y="1066"/>
                  </a:moveTo>
                  <a:lnTo>
                    <a:pt x="568" y="1070"/>
                  </a:lnTo>
                  <a:lnTo>
                    <a:pt x="568" y="1070"/>
                  </a:lnTo>
                  <a:lnTo>
                    <a:pt x="561" y="1072"/>
                  </a:lnTo>
                  <a:lnTo>
                    <a:pt x="561" y="1072"/>
                  </a:lnTo>
                  <a:cubicBezTo>
                    <a:pt x="566" y="1070"/>
                    <a:pt x="570" y="1068"/>
                    <a:pt x="574" y="1066"/>
                  </a:cubicBezTo>
                  <a:close/>
                  <a:moveTo>
                    <a:pt x="568" y="0"/>
                  </a:moveTo>
                  <a:cubicBezTo>
                    <a:pt x="494" y="0"/>
                    <a:pt x="420" y="50"/>
                    <a:pt x="370" y="99"/>
                  </a:cubicBezTo>
                  <a:cubicBezTo>
                    <a:pt x="222" y="247"/>
                    <a:pt x="123" y="445"/>
                    <a:pt x="74" y="642"/>
                  </a:cubicBezTo>
                  <a:cubicBezTo>
                    <a:pt x="49" y="741"/>
                    <a:pt x="25" y="840"/>
                    <a:pt x="25" y="939"/>
                  </a:cubicBezTo>
                  <a:cubicBezTo>
                    <a:pt x="0" y="1037"/>
                    <a:pt x="0" y="1161"/>
                    <a:pt x="25" y="1260"/>
                  </a:cubicBezTo>
                  <a:cubicBezTo>
                    <a:pt x="83" y="1474"/>
                    <a:pt x="280" y="1611"/>
                    <a:pt x="494" y="1611"/>
                  </a:cubicBezTo>
                  <a:cubicBezTo>
                    <a:pt x="551" y="1611"/>
                    <a:pt x="609" y="1601"/>
                    <a:pt x="667" y="1580"/>
                  </a:cubicBezTo>
                  <a:cubicBezTo>
                    <a:pt x="872" y="1512"/>
                    <a:pt x="1014" y="1359"/>
                    <a:pt x="1074" y="1161"/>
                  </a:cubicBezTo>
                  <a:lnTo>
                    <a:pt x="1074" y="1161"/>
                  </a:lnTo>
                  <a:cubicBezTo>
                    <a:pt x="1122" y="1069"/>
                    <a:pt x="1146" y="967"/>
                    <a:pt x="1136" y="865"/>
                  </a:cubicBezTo>
                  <a:cubicBezTo>
                    <a:pt x="1136" y="670"/>
                    <a:pt x="1044" y="491"/>
                    <a:pt x="884" y="363"/>
                  </a:cubicBezTo>
                  <a:lnTo>
                    <a:pt x="884" y="363"/>
                  </a:lnTo>
                  <a:cubicBezTo>
                    <a:pt x="887" y="349"/>
                    <a:pt x="889" y="335"/>
                    <a:pt x="889" y="321"/>
                  </a:cubicBezTo>
                  <a:cubicBezTo>
                    <a:pt x="889" y="223"/>
                    <a:pt x="839" y="149"/>
                    <a:pt x="790" y="99"/>
                  </a:cubicBezTo>
                  <a:cubicBezTo>
                    <a:pt x="741" y="50"/>
                    <a:pt x="667" y="0"/>
                    <a:pt x="568"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34"/>
            <p:cNvSpPr/>
            <p:nvPr/>
          </p:nvSpPr>
          <p:spPr>
            <a:xfrm>
              <a:off x="4011800" y="4594000"/>
              <a:ext cx="31525" cy="39850"/>
            </a:xfrm>
            <a:custGeom>
              <a:avLst/>
              <a:gdLst/>
              <a:ahLst/>
              <a:cxnLst/>
              <a:rect l="l" t="t" r="r" b="b"/>
              <a:pathLst>
                <a:path w="1261" h="1594" extrusionOk="0">
                  <a:moveTo>
                    <a:pt x="580" y="1"/>
                  </a:moveTo>
                  <a:cubicBezTo>
                    <a:pt x="421" y="1"/>
                    <a:pt x="264" y="66"/>
                    <a:pt x="149" y="181"/>
                  </a:cubicBezTo>
                  <a:cubicBezTo>
                    <a:pt x="50" y="279"/>
                    <a:pt x="1" y="427"/>
                    <a:pt x="1" y="576"/>
                  </a:cubicBezTo>
                  <a:cubicBezTo>
                    <a:pt x="1" y="666"/>
                    <a:pt x="38" y="756"/>
                    <a:pt x="95" y="836"/>
                  </a:cubicBezTo>
                  <a:lnTo>
                    <a:pt x="95" y="836"/>
                  </a:lnTo>
                  <a:cubicBezTo>
                    <a:pt x="54" y="1049"/>
                    <a:pt x="121" y="1283"/>
                    <a:pt x="297" y="1440"/>
                  </a:cubicBezTo>
                  <a:cubicBezTo>
                    <a:pt x="400" y="1543"/>
                    <a:pt x="537" y="1594"/>
                    <a:pt x="680" y="1594"/>
                  </a:cubicBezTo>
                  <a:cubicBezTo>
                    <a:pt x="709" y="1594"/>
                    <a:pt x="738" y="1592"/>
                    <a:pt x="766" y="1588"/>
                  </a:cubicBezTo>
                  <a:cubicBezTo>
                    <a:pt x="890" y="1563"/>
                    <a:pt x="989" y="1489"/>
                    <a:pt x="1063" y="1415"/>
                  </a:cubicBezTo>
                  <a:cubicBezTo>
                    <a:pt x="1186" y="1242"/>
                    <a:pt x="1260" y="1020"/>
                    <a:pt x="1235" y="798"/>
                  </a:cubicBezTo>
                  <a:cubicBezTo>
                    <a:pt x="1235" y="650"/>
                    <a:pt x="1211" y="526"/>
                    <a:pt x="1161" y="403"/>
                  </a:cubicBezTo>
                  <a:cubicBezTo>
                    <a:pt x="1087" y="279"/>
                    <a:pt x="1013" y="181"/>
                    <a:pt x="914" y="106"/>
                  </a:cubicBezTo>
                  <a:cubicBezTo>
                    <a:pt x="811" y="34"/>
                    <a:pt x="695" y="1"/>
                    <a:pt x="58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34"/>
            <p:cNvSpPr/>
            <p:nvPr/>
          </p:nvSpPr>
          <p:spPr>
            <a:xfrm>
              <a:off x="3985275" y="4667900"/>
              <a:ext cx="32125" cy="43200"/>
            </a:xfrm>
            <a:custGeom>
              <a:avLst/>
              <a:gdLst/>
              <a:ahLst/>
              <a:cxnLst/>
              <a:rect l="l" t="t" r="r" b="b"/>
              <a:pathLst>
                <a:path w="1285" h="1728" extrusionOk="0">
                  <a:moveTo>
                    <a:pt x="795" y="0"/>
                  </a:moveTo>
                  <a:cubicBezTo>
                    <a:pt x="659" y="0"/>
                    <a:pt x="525" y="79"/>
                    <a:pt x="494" y="261"/>
                  </a:cubicBezTo>
                  <a:lnTo>
                    <a:pt x="445" y="212"/>
                  </a:lnTo>
                  <a:cubicBezTo>
                    <a:pt x="431" y="253"/>
                    <a:pt x="418" y="295"/>
                    <a:pt x="407" y="337"/>
                  </a:cubicBezTo>
                  <a:lnTo>
                    <a:pt x="407" y="337"/>
                  </a:lnTo>
                  <a:cubicBezTo>
                    <a:pt x="255" y="415"/>
                    <a:pt x="169" y="571"/>
                    <a:pt x="169" y="728"/>
                  </a:cubicBezTo>
                  <a:lnTo>
                    <a:pt x="169" y="728"/>
                  </a:lnTo>
                  <a:cubicBezTo>
                    <a:pt x="161" y="745"/>
                    <a:pt x="154" y="762"/>
                    <a:pt x="148" y="780"/>
                  </a:cubicBezTo>
                  <a:cubicBezTo>
                    <a:pt x="50" y="977"/>
                    <a:pt x="0" y="1199"/>
                    <a:pt x="25" y="1422"/>
                  </a:cubicBezTo>
                  <a:cubicBezTo>
                    <a:pt x="25" y="1520"/>
                    <a:pt x="74" y="1619"/>
                    <a:pt x="148" y="1669"/>
                  </a:cubicBezTo>
                  <a:cubicBezTo>
                    <a:pt x="203" y="1705"/>
                    <a:pt x="270" y="1728"/>
                    <a:pt x="331" y="1728"/>
                  </a:cubicBezTo>
                  <a:cubicBezTo>
                    <a:pt x="354" y="1728"/>
                    <a:pt x="376" y="1725"/>
                    <a:pt x="395" y="1718"/>
                  </a:cubicBezTo>
                  <a:cubicBezTo>
                    <a:pt x="452" y="1704"/>
                    <a:pt x="507" y="1681"/>
                    <a:pt x="558" y="1653"/>
                  </a:cubicBezTo>
                  <a:lnTo>
                    <a:pt x="558" y="1653"/>
                  </a:lnTo>
                  <a:cubicBezTo>
                    <a:pt x="584" y="1660"/>
                    <a:pt x="611" y="1664"/>
                    <a:pt x="638" y="1664"/>
                  </a:cubicBezTo>
                  <a:cubicBezTo>
                    <a:pt x="689" y="1664"/>
                    <a:pt x="741" y="1650"/>
                    <a:pt x="790" y="1619"/>
                  </a:cubicBezTo>
                  <a:cubicBezTo>
                    <a:pt x="1136" y="1446"/>
                    <a:pt x="1284" y="1051"/>
                    <a:pt x="1161" y="706"/>
                  </a:cubicBezTo>
                  <a:cubicBezTo>
                    <a:pt x="1136" y="637"/>
                    <a:pt x="1103" y="572"/>
                    <a:pt x="1064" y="515"/>
                  </a:cubicBezTo>
                  <a:lnTo>
                    <a:pt x="1064" y="515"/>
                  </a:lnTo>
                  <a:cubicBezTo>
                    <a:pt x="1071" y="478"/>
                    <a:pt x="1079" y="441"/>
                    <a:pt x="1087" y="409"/>
                  </a:cubicBezTo>
                  <a:cubicBezTo>
                    <a:pt x="1189" y="162"/>
                    <a:pt x="990" y="0"/>
                    <a:pt x="7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34"/>
            <p:cNvSpPr/>
            <p:nvPr/>
          </p:nvSpPr>
          <p:spPr>
            <a:xfrm>
              <a:off x="3929100" y="4739550"/>
              <a:ext cx="29275" cy="40300"/>
            </a:xfrm>
            <a:custGeom>
              <a:avLst/>
              <a:gdLst/>
              <a:ahLst/>
              <a:cxnLst/>
              <a:rect l="l" t="t" r="r" b="b"/>
              <a:pathLst>
                <a:path w="1171" h="1612" extrusionOk="0">
                  <a:moveTo>
                    <a:pt x="506" y="1"/>
                  </a:moveTo>
                  <a:cubicBezTo>
                    <a:pt x="392" y="1"/>
                    <a:pt x="274" y="39"/>
                    <a:pt x="173" y="111"/>
                  </a:cubicBezTo>
                  <a:cubicBezTo>
                    <a:pt x="75" y="234"/>
                    <a:pt x="1" y="383"/>
                    <a:pt x="1" y="531"/>
                  </a:cubicBezTo>
                  <a:cubicBezTo>
                    <a:pt x="1" y="654"/>
                    <a:pt x="1" y="778"/>
                    <a:pt x="1" y="876"/>
                  </a:cubicBezTo>
                  <a:cubicBezTo>
                    <a:pt x="1" y="1049"/>
                    <a:pt x="50" y="1197"/>
                    <a:pt x="99" y="1345"/>
                  </a:cubicBezTo>
                  <a:cubicBezTo>
                    <a:pt x="153" y="1452"/>
                    <a:pt x="257" y="1533"/>
                    <a:pt x="376" y="1570"/>
                  </a:cubicBezTo>
                  <a:lnTo>
                    <a:pt x="376" y="1570"/>
                  </a:lnTo>
                  <a:cubicBezTo>
                    <a:pt x="434" y="1598"/>
                    <a:pt x="495" y="1611"/>
                    <a:pt x="556" y="1611"/>
                  </a:cubicBezTo>
                  <a:cubicBezTo>
                    <a:pt x="703" y="1611"/>
                    <a:pt x="845" y="1533"/>
                    <a:pt x="914" y="1395"/>
                  </a:cubicBezTo>
                  <a:cubicBezTo>
                    <a:pt x="973" y="1317"/>
                    <a:pt x="1000" y="1239"/>
                    <a:pt x="1022" y="1160"/>
                  </a:cubicBezTo>
                  <a:lnTo>
                    <a:pt x="1022" y="1160"/>
                  </a:lnTo>
                  <a:cubicBezTo>
                    <a:pt x="1148" y="956"/>
                    <a:pt x="1170" y="710"/>
                    <a:pt x="1087" y="481"/>
                  </a:cubicBezTo>
                  <a:cubicBezTo>
                    <a:pt x="1062" y="431"/>
                    <a:pt x="1031" y="384"/>
                    <a:pt x="996" y="340"/>
                  </a:cubicBezTo>
                  <a:lnTo>
                    <a:pt x="996" y="340"/>
                  </a:lnTo>
                  <a:cubicBezTo>
                    <a:pt x="934" y="229"/>
                    <a:pt x="846" y="131"/>
                    <a:pt x="741" y="62"/>
                  </a:cubicBezTo>
                  <a:cubicBezTo>
                    <a:pt x="669" y="20"/>
                    <a:pt x="588" y="1"/>
                    <a:pt x="506"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34"/>
            <p:cNvSpPr/>
            <p:nvPr/>
          </p:nvSpPr>
          <p:spPr>
            <a:xfrm>
              <a:off x="3919225" y="4807900"/>
              <a:ext cx="17300" cy="33800"/>
            </a:xfrm>
            <a:custGeom>
              <a:avLst/>
              <a:gdLst/>
              <a:ahLst/>
              <a:cxnLst/>
              <a:rect l="l" t="t" r="r" b="b"/>
              <a:pathLst>
                <a:path w="692" h="1352" extrusionOk="0">
                  <a:moveTo>
                    <a:pt x="386" y="0"/>
                  </a:moveTo>
                  <a:cubicBezTo>
                    <a:pt x="262" y="0"/>
                    <a:pt x="141" y="77"/>
                    <a:pt x="99" y="216"/>
                  </a:cubicBezTo>
                  <a:cubicBezTo>
                    <a:pt x="25" y="488"/>
                    <a:pt x="1" y="759"/>
                    <a:pt x="25" y="1056"/>
                  </a:cubicBezTo>
                  <a:cubicBezTo>
                    <a:pt x="25" y="1229"/>
                    <a:pt x="149" y="1352"/>
                    <a:pt x="322" y="1352"/>
                  </a:cubicBezTo>
                  <a:cubicBezTo>
                    <a:pt x="420" y="1352"/>
                    <a:pt x="494" y="1327"/>
                    <a:pt x="544" y="1278"/>
                  </a:cubicBezTo>
                  <a:cubicBezTo>
                    <a:pt x="618" y="1204"/>
                    <a:pt x="643" y="1130"/>
                    <a:pt x="643" y="1056"/>
                  </a:cubicBezTo>
                  <a:cubicBezTo>
                    <a:pt x="618" y="883"/>
                    <a:pt x="618" y="685"/>
                    <a:pt x="643" y="513"/>
                  </a:cubicBezTo>
                  <a:lnTo>
                    <a:pt x="643" y="611"/>
                  </a:lnTo>
                  <a:cubicBezTo>
                    <a:pt x="643" y="537"/>
                    <a:pt x="667" y="463"/>
                    <a:pt x="667" y="389"/>
                  </a:cubicBezTo>
                  <a:cubicBezTo>
                    <a:pt x="692" y="290"/>
                    <a:pt x="692" y="216"/>
                    <a:pt x="643" y="142"/>
                  </a:cubicBezTo>
                  <a:cubicBezTo>
                    <a:pt x="578" y="46"/>
                    <a:pt x="481" y="0"/>
                    <a:pt x="38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4"/>
            <p:cNvSpPr/>
            <p:nvPr/>
          </p:nvSpPr>
          <p:spPr>
            <a:xfrm>
              <a:off x="3943300" y="4805475"/>
              <a:ext cx="18550" cy="32775"/>
            </a:xfrm>
            <a:custGeom>
              <a:avLst/>
              <a:gdLst/>
              <a:ahLst/>
              <a:cxnLst/>
              <a:rect l="l" t="t" r="r" b="b"/>
              <a:pathLst>
                <a:path w="742" h="1311" extrusionOk="0">
                  <a:moveTo>
                    <a:pt x="418" y="1"/>
                  </a:moveTo>
                  <a:cubicBezTo>
                    <a:pt x="367" y="1"/>
                    <a:pt x="315" y="13"/>
                    <a:pt x="272" y="42"/>
                  </a:cubicBezTo>
                  <a:cubicBezTo>
                    <a:pt x="198" y="91"/>
                    <a:pt x="149" y="140"/>
                    <a:pt x="149" y="214"/>
                  </a:cubicBezTo>
                  <a:cubicBezTo>
                    <a:pt x="99" y="461"/>
                    <a:pt x="50" y="684"/>
                    <a:pt x="25" y="906"/>
                  </a:cubicBezTo>
                  <a:cubicBezTo>
                    <a:pt x="1" y="1005"/>
                    <a:pt x="25" y="1079"/>
                    <a:pt x="50" y="1153"/>
                  </a:cubicBezTo>
                  <a:cubicBezTo>
                    <a:pt x="99" y="1227"/>
                    <a:pt x="149" y="1276"/>
                    <a:pt x="223" y="1301"/>
                  </a:cubicBezTo>
                  <a:cubicBezTo>
                    <a:pt x="249" y="1307"/>
                    <a:pt x="274" y="1310"/>
                    <a:pt x="297" y="1310"/>
                  </a:cubicBezTo>
                  <a:cubicBezTo>
                    <a:pt x="361" y="1310"/>
                    <a:pt x="415" y="1288"/>
                    <a:pt x="470" y="1251"/>
                  </a:cubicBezTo>
                  <a:cubicBezTo>
                    <a:pt x="544" y="1227"/>
                    <a:pt x="593" y="1153"/>
                    <a:pt x="618" y="1079"/>
                  </a:cubicBezTo>
                  <a:lnTo>
                    <a:pt x="716" y="387"/>
                  </a:lnTo>
                  <a:cubicBezTo>
                    <a:pt x="741" y="313"/>
                    <a:pt x="741" y="214"/>
                    <a:pt x="692" y="140"/>
                  </a:cubicBezTo>
                  <a:cubicBezTo>
                    <a:pt x="642" y="66"/>
                    <a:pt x="593" y="17"/>
                    <a:pt x="519" y="17"/>
                  </a:cubicBezTo>
                  <a:cubicBezTo>
                    <a:pt x="488" y="7"/>
                    <a:pt x="453" y="1"/>
                    <a:pt x="41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4"/>
            <p:cNvSpPr/>
            <p:nvPr/>
          </p:nvSpPr>
          <p:spPr>
            <a:xfrm>
              <a:off x="4583975" y="4814750"/>
              <a:ext cx="29050" cy="23050"/>
            </a:xfrm>
            <a:custGeom>
              <a:avLst/>
              <a:gdLst/>
              <a:ahLst/>
              <a:cxnLst/>
              <a:rect l="l" t="t" r="r" b="b"/>
              <a:pathLst>
                <a:path w="1162" h="922" extrusionOk="0">
                  <a:moveTo>
                    <a:pt x="797" y="0"/>
                  </a:moveTo>
                  <a:cubicBezTo>
                    <a:pt x="754" y="0"/>
                    <a:pt x="711" y="12"/>
                    <a:pt x="667" y="41"/>
                  </a:cubicBezTo>
                  <a:lnTo>
                    <a:pt x="173" y="337"/>
                  </a:lnTo>
                  <a:cubicBezTo>
                    <a:pt x="124" y="387"/>
                    <a:pt x="75" y="461"/>
                    <a:pt x="50" y="535"/>
                  </a:cubicBezTo>
                  <a:cubicBezTo>
                    <a:pt x="1" y="683"/>
                    <a:pt x="99" y="856"/>
                    <a:pt x="248" y="905"/>
                  </a:cubicBezTo>
                  <a:cubicBezTo>
                    <a:pt x="278" y="915"/>
                    <a:pt x="313" y="921"/>
                    <a:pt x="349" y="921"/>
                  </a:cubicBezTo>
                  <a:cubicBezTo>
                    <a:pt x="399" y="921"/>
                    <a:pt x="451" y="909"/>
                    <a:pt x="494" y="880"/>
                  </a:cubicBezTo>
                  <a:lnTo>
                    <a:pt x="964" y="584"/>
                  </a:lnTo>
                  <a:cubicBezTo>
                    <a:pt x="1112" y="485"/>
                    <a:pt x="1161" y="288"/>
                    <a:pt x="1087" y="140"/>
                  </a:cubicBezTo>
                  <a:cubicBezTo>
                    <a:pt x="1038" y="90"/>
                    <a:pt x="964" y="41"/>
                    <a:pt x="889" y="16"/>
                  </a:cubicBezTo>
                  <a:cubicBezTo>
                    <a:pt x="859" y="6"/>
                    <a:pt x="828" y="0"/>
                    <a:pt x="797"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4"/>
            <p:cNvSpPr/>
            <p:nvPr/>
          </p:nvSpPr>
          <p:spPr>
            <a:xfrm>
              <a:off x="4917900" y="4805025"/>
              <a:ext cx="32725" cy="20900"/>
            </a:xfrm>
            <a:custGeom>
              <a:avLst/>
              <a:gdLst/>
              <a:ahLst/>
              <a:cxnLst/>
              <a:rect l="l" t="t" r="r" b="b"/>
              <a:pathLst>
                <a:path w="1309" h="836" extrusionOk="0">
                  <a:moveTo>
                    <a:pt x="364" y="0"/>
                  </a:moveTo>
                  <a:cubicBezTo>
                    <a:pt x="303" y="0"/>
                    <a:pt x="250" y="18"/>
                    <a:pt x="198" y="35"/>
                  </a:cubicBezTo>
                  <a:cubicBezTo>
                    <a:pt x="50" y="134"/>
                    <a:pt x="0" y="307"/>
                    <a:pt x="74" y="455"/>
                  </a:cubicBezTo>
                  <a:cubicBezTo>
                    <a:pt x="124" y="529"/>
                    <a:pt x="198" y="578"/>
                    <a:pt x="272" y="603"/>
                  </a:cubicBezTo>
                  <a:lnTo>
                    <a:pt x="914" y="825"/>
                  </a:lnTo>
                  <a:cubicBezTo>
                    <a:pt x="936" y="832"/>
                    <a:pt x="957" y="835"/>
                    <a:pt x="979" y="835"/>
                  </a:cubicBezTo>
                  <a:cubicBezTo>
                    <a:pt x="1031" y="835"/>
                    <a:pt x="1084" y="818"/>
                    <a:pt x="1136" y="800"/>
                  </a:cubicBezTo>
                  <a:cubicBezTo>
                    <a:pt x="1210" y="751"/>
                    <a:pt x="1260" y="677"/>
                    <a:pt x="1284" y="603"/>
                  </a:cubicBezTo>
                  <a:cubicBezTo>
                    <a:pt x="1309" y="529"/>
                    <a:pt x="1284" y="455"/>
                    <a:pt x="1260" y="381"/>
                  </a:cubicBezTo>
                  <a:cubicBezTo>
                    <a:pt x="1210" y="307"/>
                    <a:pt x="1136" y="257"/>
                    <a:pt x="1062" y="232"/>
                  </a:cubicBezTo>
                  <a:lnTo>
                    <a:pt x="445" y="10"/>
                  </a:lnTo>
                  <a:cubicBezTo>
                    <a:pt x="416" y="3"/>
                    <a:pt x="389" y="0"/>
                    <a:pt x="36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4"/>
            <p:cNvSpPr/>
            <p:nvPr/>
          </p:nvSpPr>
          <p:spPr>
            <a:xfrm>
              <a:off x="5204900" y="4254375"/>
              <a:ext cx="339500" cy="596825"/>
            </a:xfrm>
            <a:custGeom>
              <a:avLst/>
              <a:gdLst/>
              <a:ahLst/>
              <a:cxnLst/>
              <a:rect l="l" t="t" r="r" b="b"/>
              <a:pathLst>
                <a:path w="13580" h="23873" extrusionOk="0">
                  <a:moveTo>
                    <a:pt x="6997" y="0"/>
                  </a:moveTo>
                  <a:cubicBezTo>
                    <a:pt x="5361" y="0"/>
                    <a:pt x="322" y="3223"/>
                    <a:pt x="322" y="3223"/>
                  </a:cubicBezTo>
                  <a:cubicBezTo>
                    <a:pt x="322" y="3223"/>
                    <a:pt x="1" y="8680"/>
                    <a:pt x="1655" y="11173"/>
                  </a:cubicBezTo>
                  <a:cubicBezTo>
                    <a:pt x="3284" y="13691"/>
                    <a:pt x="5926" y="15741"/>
                    <a:pt x="6519" y="17222"/>
                  </a:cubicBezTo>
                  <a:cubicBezTo>
                    <a:pt x="7086" y="18703"/>
                    <a:pt x="9901" y="23863"/>
                    <a:pt x="10938" y="23863"/>
                  </a:cubicBezTo>
                  <a:cubicBezTo>
                    <a:pt x="11191" y="23863"/>
                    <a:pt x="11492" y="23873"/>
                    <a:pt x="11792" y="23873"/>
                  </a:cubicBezTo>
                  <a:cubicBezTo>
                    <a:pt x="12691" y="23873"/>
                    <a:pt x="13580" y="23789"/>
                    <a:pt x="13135" y="23123"/>
                  </a:cubicBezTo>
                  <a:cubicBezTo>
                    <a:pt x="12740" y="22555"/>
                    <a:pt x="12246" y="22036"/>
                    <a:pt x="11679" y="21641"/>
                  </a:cubicBezTo>
                  <a:cubicBezTo>
                    <a:pt x="11679" y="21641"/>
                    <a:pt x="8741" y="16654"/>
                    <a:pt x="7827" y="13395"/>
                  </a:cubicBezTo>
                  <a:cubicBezTo>
                    <a:pt x="6938" y="10136"/>
                    <a:pt x="8173" y="1199"/>
                    <a:pt x="7432" y="162"/>
                  </a:cubicBezTo>
                  <a:cubicBezTo>
                    <a:pt x="7350" y="50"/>
                    <a:pt x="7200" y="0"/>
                    <a:pt x="6997" y="0"/>
                  </a:cubicBezTo>
                  <a:close/>
                </a:path>
              </a:pathLst>
            </a:custGeom>
            <a:solidFill>
              <a:srgbClr val="F9C4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4"/>
            <p:cNvSpPr/>
            <p:nvPr/>
          </p:nvSpPr>
          <p:spPr>
            <a:xfrm>
              <a:off x="5283900" y="4261275"/>
              <a:ext cx="40150" cy="27400"/>
            </a:xfrm>
            <a:custGeom>
              <a:avLst/>
              <a:gdLst/>
              <a:ahLst/>
              <a:cxnLst/>
              <a:rect l="l" t="t" r="r" b="b"/>
              <a:pathLst>
                <a:path w="1606" h="1096" extrusionOk="0">
                  <a:moveTo>
                    <a:pt x="769" y="0"/>
                  </a:moveTo>
                  <a:cubicBezTo>
                    <a:pt x="680" y="0"/>
                    <a:pt x="586" y="22"/>
                    <a:pt x="501" y="66"/>
                  </a:cubicBezTo>
                  <a:lnTo>
                    <a:pt x="501" y="66"/>
                  </a:lnTo>
                  <a:cubicBezTo>
                    <a:pt x="456" y="32"/>
                    <a:pt x="401" y="16"/>
                    <a:pt x="343" y="16"/>
                  </a:cubicBezTo>
                  <a:cubicBezTo>
                    <a:pt x="266" y="16"/>
                    <a:pt x="186" y="46"/>
                    <a:pt x="124" y="108"/>
                  </a:cubicBezTo>
                  <a:cubicBezTo>
                    <a:pt x="1" y="232"/>
                    <a:pt x="1" y="404"/>
                    <a:pt x="124" y="528"/>
                  </a:cubicBezTo>
                  <a:lnTo>
                    <a:pt x="124" y="553"/>
                  </a:lnTo>
                  <a:cubicBezTo>
                    <a:pt x="176" y="596"/>
                    <a:pt x="231" y="636"/>
                    <a:pt x="288" y="673"/>
                  </a:cubicBezTo>
                  <a:lnTo>
                    <a:pt x="288" y="673"/>
                  </a:lnTo>
                  <a:cubicBezTo>
                    <a:pt x="298" y="708"/>
                    <a:pt x="309" y="742"/>
                    <a:pt x="322" y="775"/>
                  </a:cubicBezTo>
                  <a:cubicBezTo>
                    <a:pt x="366" y="833"/>
                    <a:pt x="419" y="892"/>
                    <a:pt x="485" y="935"/>
                  </a:cubicBezTo>
                  <a:lnTo>
                    <a:pt x="485" y="935"/>
                  </a:lnTo>
                  <a:cubicBezTo>
                    <a:pt x="565" y="1023"/>
                    <a:pt x="681" y="1083"/>
                    <a:pt x="816" y="1096"/>
                  </a:cubicBezTo>
                  <a:cubicBezTo>
                    <a:pt x="928" y="1096"/>
                    <a:pt x="1041" y="1039"/>
                    <a:pt x="1121" y="946"/>
                  </a:cubicBezTo>
                  <a:lnTo>
                    <a:pt x="1121" y="946"/>
                  </a:lnTo>
                  <a:cubicBezTo>
                    <a:pt x="1167" y="948"/>
                    <a:pt x="1214" y="948"/>
                    <a:pt x="1260" y="948"/>
                  </a:cubicBezTo>
                  <a:cubicBezTo>
                    <a:pt x="1408" y="898"/>
                    <a:pt x="1532" y="799"/>
                    <a:pt x="1581" y="651"/>
                  </a:cubicBezTo>
                  <a:cubicBezTo>
                    <a:pt x="1606" y="503"/>
                    <a:pt x="1581" y="330"/>
                    <a:pt x="1458" y="232"/>
                  </a:cubicBezTo>
                  <a:cubicBezTo>
                    <a:pt x="1338" y="129"/>
                    <a:pt x="1182" y="74"/>
                    <a:pt x="1024" y="66"/>
                  </a:cubicBezTo>
                  <a:lnTo>
                    <a:pt x="1024" y="66"/>
                  </a:lnTo>
                  <a:cubicBezTo>
                    <a:pt x="976" y="40"/>
                    <a:pt x="923" y="20"/>
                    <a:pt x="865" y="9"/>
                  </a:cubicBezTo>
                  <a:cubicBezTo>
                    <a:pt x="834" y="3"/>
                    <a:pt x="802" y="0"/>
                    <a:pt x="76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4"/>
            <p:cNvSpPr/>
            <p:nvPr/>
          </p:nvSpPr>
          <p:spPr>
            <a:xfrm>
              <a:off x="5460975" y="4806625"/>
              <a:ext cx="35550" cy="38325"/>
            </a:xfrm>
            <a:custGeom>
              <a:avLst/>
              <a:gdLst/>
              <a:ahLst/>
              <a:cxnLst/>
              <a:rect l="l" t="t" r="r" b="b"/>
              <a:pathLst>
                <a:path w="1422" h="1533" extrusionOk="0">
                  <a:moveTo>
                    <a:pt x="371" y="1"/>
                  </a:moveTo>
                  <a:cubicBezTo>
                    <a:pt x="178" y="1"/>
                    <a:pt x="1" y="203"/>
                    <a:pt x="102" y="440"/>
                  </a:cubicBezTo>
                  <a:lnTo>
                    <a:pt x="744" y="1403"/>
                  </a:lnTo>
                  <a:cubicBezTo>
                    <a:pt x="780" y="1495"/>
                    <a:pt x="855" y="1532"/>
                    <a:pt x="940" y="1532"/>
                  </a:cubicBezTo>
                  <a:cubicBezTo>
                    <a:pt x="1152" y="1532"/>
                    <a:pt x="1421" y="1301"/>
                    <a:pt x="1263" y="1107"/>
                  </a:cubicBezTo>
                  <a:lnTo>
                    <a:pt x="621" y="144"/>
                  </a:lnTo>
                  <a:cubicBezTo>
                    <a:pt x="551" y="43"/>
                    <a:pt x="459" y="1"/>
                    <a:pt x="371"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4"/>
            <p:cNvSpPr/>
            <p:nvPr/>
          </p:nvSpPr>
          <p:spPr>
            <a:xfrm>
              <a:off x="5492525" y="4807750"/>
              <a:ext cx="33975" cy="35450"/>
            </a:xfrm>
            <a:custGeom>
              <a:avLst/>
              <a:gdLst/>
              <a:ahLst/>
              <a:cxnLst/>
              <a:rect l="l" t="t" r="r" b="b"/>
              <a:pathLst>
                <a:path w="1359" h="1418" extrusionOk="0">
                  <a:moveTo>
                    <a:pt x="322" y="0"/>
                  </a:moveTo>
                  <a:cubicBezTo>
                    <a:pt x="149" y="0"/>
                    <a:pt x="1" y="123"/>
                    <a:pt x="1" y="296"/>
                  </a:cubicBezTo>
                  <a:cubicBezTo>
                    <a:pt x="1" y="395"/>
                    <a:pt x="50" y="469"/>
                    <a:pt x="100" y="519"/>
                  </a:cubicBezTo>
                  <a:cubicBezTo>
                    <a:pt x="297" y="691"/>
                    <a:pt x="470" y="864"/>
                    <a:pt x="618" y="1062"/>
                  </a:cubicBezTo>
                  <a:lnTo>
                    <a:pt x="569" y="1012"/>
                  </a:lnTo>
                  <a:lnTo>
                    <a:pt x="569" y="1012"/>
                  </a:lnTo>
                  <a:cubicBezTo>
                    <a:pt x="643" y="1086"/>
                    <a:pt x="692" y="1185"/>
                    <a:pt x="741" y="1259"/>
                  </a:cubicBezTo>
                  <a:cubicBezTo>
                    <a:pt x="791" y="1333"/>
                    <a:pt x="865" y="1383"/>
                    <a:pt x="939" y="1407"/>
                  </a:cubicBezTo>
                  <a:cubicBezTo>
                    <a:pt x="961" y="1415"/>
                    <a:pt x="982" y="1418"/>
                    <a:pt x="1004" y="1418"/>
                  </a:cubicBezTo>
                  <a:cubicBezTo>
                    <a:pt x="1056" y="1418"/>
                    <a:pt x="1109" y="1400"/>
                    <a:pt x="1161" y="1383"/>
                  </a:cubicBezTo>
                  <a:cubicBezTo>
                    <a:pt x="1309" y="1284"/>
                    <a:pt x="1359" y="1086"/>
                    <a:pt x="1285" y="963"/>
                  </a:cubicBezTo>
                  <a:cubicBezTo>
                    <a:pt x="1062" y="642"/>
                    <a:pt x="816" y="346"/>
                    <a:pt x="544" y="99"/>
                  </a:cubicBezTo>
                  <a:cubicBezTo>
                    <a:pt x="470" y="25"/>
                    <a:pt x="396" y="0"/>
                    <a:pt x="322"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4"/>
            <p:cNvSpPr/>
            <p:nvPr/>
          </p:nvSpPr>
          <p:spPr>
            <a:xfrm>
              <a:off x="5234525" y="4372600"/>
              <a:ext cx="20400" cy="26550"/>
            </a:xfrm>
            <a:custGeom>
              <a:avLst/>
              <a:gdLst/>
              <a:ahLst/>
              <a:cxnLst/>
              <a:rect l="l" t="t" r="r" b="b"/>
              <a:pathLst>
                <a:path w="816" h="1062" extrusionOk="0">
                  <a:moveTo>
                    <a:pt x="248" y="124"/>
                  </a:moveTo>
                  <a:cubicBezTo>
                    <a:pt x="246" y="125"/>
                    <a:pt x="245" y="127"/>
                    <a:pt x="244" y="129"/>
                  </a:cubicBezTo>
                  <a:lnTo>
                    <a:pt x="244" y="129"/>
                  </a:lnTo>
                  <a:cubicBezTo>
                    <a:pt x="237" y="135"/>
                    <a:pt x="230" y="142"/>
                    <a:pt x="223" y="149"/>
                  </a:cubicBezTo>
                  <a:lnTo>
                    <a:pt x="248" y="124"/>
                  </a:lnTo>
                  <a:close/>
                  <a:moveTo>
                    <a:pt x="75" y="445"/>
                  </a:moveTo>
                  <a:cubicBezTo>
                    <a:pt x="82" y="460"/>
                    <a:pt x="88" y="477"/>
                    <a:pt x="92" y="496"/>
                  </a:cubicBezTo>
                  <a:lnTo>
                    <a:pt x="92" y="496"/>
                  </a:lnTo>
                  <a:lnTo>
                    <a:pt x="75" y="445"/>
                  </a:lnTo>
                  <a:close/>
                  <a:moveTo>
                    <a:pt x="717" y="716"/>
                  </a:moveTo>
                  <a:lnTo>
                    <a:pt x="717" y="741"/>
                  </a:lnTo>
                  <a:cubicBezTo>
                    <a:pt x="714" y="733"/>
                    <a:pt x="711" y="724"/>
                    <a:pt x="709" y="716"/>
                  </a:cubicBezTo>
                  <a:close/>
                  <a:moveTo>
                    <a:pt x="371" y="0"/>
                  </a:moveTo>
                  <a:cubicBezTo>
                    <a:pt x="322" y="0"/>
                    <a:pt x="272" y="25"/>
                    <a:pt x="223" y="50"/>
                  </a:cubicBezTo>
                  <a:cubicBezTo>
                    <a:pt x="124" y="99"/>
                    <a:pt x="50" y="173"/>
                    <a:pt x="25" y="272"/>
                  </a:cubicBezTo>
                  <a:cubicBezTo>
                    <a:pt x="25" y="321"/>
                    <a:pt x="25" y="371"/>
                    <a:pt x="1" y="395"/>
                  </a:cubicBezTo>
                  <a:cubicBezTo>
                    <a:pt x="1" y="445"/>
                    <a:pt x="25" y="469"/>
                    <a:pt x="25" y="519"/>
                  </a:cubicBezTo>
                  <a:cubicBezTo>
                    <a:pt x="44" y="575"/>
                    <a:pt x="63" y="632"/>
                    <a:pt x="104" y="678"/>
                  </a:cubicBezTo>
                  <a:lnTo>
                    <a:pt x="104" y="678"/>
                  </a:lnTo>
                  <a:cubicBezTo>
                    <a:pt x="111" y="730"/>
                    <a:pt x="124" y="779"/>
                    <a:pt x="124" y="815"/>
                  </a:cubicBezTo>
                  <a:lnTo>
                    <a:pt x="174" y="889"/>
                  </a:lnTo>
                  <a:cubicBezTo>
                    <a:pt x="174" y="939"/>
                    <a:pt x="198" y="963"/>
                    <a:pt x="248" y="988"/>
                  </a:cubicBezTo>
                  <a:cubicBezTo>
                    <a:pt x="272" y="1013"/>
                    <a:pt x="272" y="1013"/>
                    <a:pt x="297" y="1013"/>
                  </a:cubicBezTo>
                  <a:cubicBezTo>
                    <a:pt x="346" y="1037"/>
                    <a:pt x="396" y="1037"/>
                    <a:pt x="421" y="1062"/>
                  </a:cubicBezTo>
                  <a:cubicBezTo>
                    <a:pt x="470" y="1037"/>
                    <a:pt x="544" y="1037"/>
                    <a:pt x="569" y="1013"/>
                  </a:cubicBezTo>
                  <a:cubicBezTo>
                    <a:pt x="618" y="988"/>
                    <a:pt x="643" y="963"/>
                    <a:pt x="667" y="939"/>
                  </a:cubicBezTo>
                  <a:cubicBezTo>
                    <a:pt x="692" y="889"/>
                    <a:pt x="717" y="864"/>
                    <a:pt x="717" y="815"/>
                  </a:cubicBezTo>
                  <a:cubicBezTo>
                    <a:pt x="741" y="717"/>
                    <a:pt x="741" y="620"/>
                    <a:pt x="741" y="522"/>
                  </a:cubicBezTo>
                  <a:lnTo>
                    <a:pt x="741" y="522"/>
                  </a:lnTo>
                  <a:cubicBezTo>
                    <a:pt x="742" y="521"/>
                    <a:pt x="742" y="521"/>
                    <a:pt x="742" y="520"/>
                  </a:cubicBezTo>
                  <a:lnTo>
                    <a:pt x="742" y="520"/>
                  </a:lnTo>
                  <a:cubicBezTo>
                    <a:pt x="741" y="528"/>
                    <a:pt x="741" y="536"/>
                    <a:pt x="741" y="544"/>
                  </a:cubicBezTo>
                  <a:lnTo>
                    <a:pt x="766" y="469"/>
                  </a:lnTo>
                  <a:lnTo>
                    <a:pt x="766" y="469"/>
                  </a:lnTo>
                  <a:cubicBezTo>
                    <a:pt x="758" y="486"/>
                    <a:pt x="750" y="503"/>
                    <a:pt x="742" y="520"/>
                  </a:cubicBezTo>
                  <a:lnTo>
                    <a:pt x="742" y="520"/>
                  </a:lnTo>
                  <a:cubicBezTo>
                    <a:pt x="744" y="503"/>
                    <a:pt x="749" y="486"/>
                    <a:pt x="766" y="469"/>
                  </a:cubicBezTo>
                  <a:lnTo>
                    <a:pt x="766" y="469"/>
                  </a:lnTo>
                  <a:cubicBezTo>
                    <a:pt x="766" y="469"/>
                    <a:pt x="766" y="469"/>
                    <a:pt x="766" y="469"/>
                  </a:cubicBezTo>
                  <a:cubicBezTo>
                    <a:pt x="791" y="395"/>
                    <a:pt x="816" y="321"/>
                    <a:pt x="791" y="223"/>
                  </a:cubicBezTo>
                  <a:cubicBezTo>
                    <a:pt x="750" y="101"/>
                    <a:pt x="626" y="12"/>
                    <a:pt x="501" y="12"/>
                  </a:cubicBezTo>
                  <a:cubicBezTo>
                    <a:pt x="500" y="12"/>
                    <a:pt x="500" y="12"/>
                    <a:pt x="499" y="12"/>
                  </a:cubicBezTo>
                  <a:lnTo>
                    <a:pt x="499" y="12"/>
                  </a:lnTo>
                  <a:cubicBezTo>
                    <a:pt x="483" y="5"/>
                    <a:pt x="467" y="0"/>
                    <a:pt x="44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4"/>
            <p:cNvSpPr/>
            <p:nvPr/>
          </p:nvSpPr>
          <p:spPr>
            <a:xfrm>
              <a:off x="5254900" y="4314525"/>
              <a:ext cx="28425" cy="26850"/>
            </a:xfrm>
            <a:custGeom>
              <a:avLst/>
              <a:gdLst/>
              <a:ahLst/>
              <a:cxnLst/>
              <a:rect l="l" t="t" r="r" b="b"/>
              <a:pathLst>
                <a:path w="1137" h="1074" extrusionOk="0">
                  <a:moveTo>
                    <a:pt x="889" y="472"/>
                  </a:moveTo>
                  <a:lnTo>
                    <a:pt x="895" y="488"/>
                  </a:lnTo>
                  <a:lnTo>
                    <a:pt x="895" y="488"/>
                  </a:lnTo>
                  <a:cubicBezTo>
                    <a:pt x="889" y="481"/>
                    <a:pt x="889" y="472"/>
                    <a:pt x="889" y="472"/>
                  </a:cubicBezTo>
                  <a:close/>
                  <a:moveTo>
                    <a:pt x="317" y="1"/>
                  </a:moveTo>
                  <a:cubicBezTo>
                    <a:pt x="260" y="1"/>
                    <a:pt x="201" y="17"/>
                    <a:pt x="149" y="52"/>
                  </a:cubicBezTo>
                  <a:cubicBezTo>
                    <a:pt x="99" y="77"/>
                    <a:pt x="25" y="151"/>
                    <a:pt x="25" y="225"/>
                  </a:cubicBezTo>
                  <a:cubicBezTo>
                    <a:pt x="1" y="299"/>
                    <a:pt x="1" y="398"/>
                    <a:pt x="50" y="472"/>
                  </a:cubicBezTo>
                  <a:lnTo>
                    <a:pt x="50" y="447"/>
                  </a:lnTo>
                  <a:lnTo>
                    <a:pt x="371" y="916"/>
                  </a:lnTo>
                  <a:cubicBezTo>
                    <a:pt x="439" y="1018"/>
                    <a:pt x="543" y="1074"/>
                    <a:pt x="649" y="1074"/>
                  </a:cubicBezTo>
                  <a:cubicBezTo>
                    <a:pt x="674" y="1074"/>
                    <a:pt x="700" y="1070"/>
                    <a:pt x="726" y="1064"/>
                  </a:cubicBezTo>
                  <a:lnTo>
                    <a:pt x="726" y="1064"/>
                  </a:lnTo>
                  <a:cubicBezTo>
                    <a:pt x="731" y="1064"/>
                    <a:pt x="736" y="1064"/>
                    <a:pt x="741" y="1064"/>
                  </a:cubicBezTo>
                  <a:cubicBezTo>
                    <a:pt x="885" y="1064"/>
                    <a:pt x="994" y="962"/>
                    <a:pt x="1027" y="829"/>
                  </a:cubicBezTo>
                  <a:lnTo>
                    <a:pt x="1027" y="829"/>
                  </a:lnTo>
                  <a:cubicBezTo>
                    <a:pt x="1031" y="825"/>
                    <a:pt x="1034" y="821"/>
                    <a:pt x="1037" y="817"/>
                  </a:cubicBezTo>
                  <a:cubicBezTo>
                    <a:pt x="1062" y="768"/>
                    <a:pt x="1087" y="719"/>
                    <a:pt x="1087" y="694"/>
                  </a:cubicBezTo>
                  <a:cubicBezTo>
                    <a:pt x="1087" y="669"/>
                    <a:pt x="1112" y="645"/>
                    <a:pt x="1112" y="620"/>
                  </a:cubicBezTo>
                  <a:cubicBezTo>
                    <a:pt x="1112" y="570"/>
                    <a:pt x="1136" y="521"/>
                    <a:pt x="1136" y="472"/>
                  </a:cubicBezTo>
                  <a:cubicBezTo>
                    <a:pt x="1112" y="422"/>
                    <a:pt x="1112" y="373"/>
                    <a:pt x="1112" y="324"/>
                  </a:cubicBezTo>
                  <a:cubicBezTo>
                    <a:pt x="1062" y="225"/>
                    <a:pt x="1013" y="151"/>
                    <a:pt x="963" y="77"/>
                  </a:cubicBezTo>
                  <a:cubicBezTo>
                    <a:pt x="889" y="27"/>
                    <a:pt x="815" y="3"/>
                    <a:pt x="741" y="3"/>
                  </a:cubicBezTo>
                  <a:lnTo>
                    <a:pt x="667" y="3"/>
                  </a:lnTo>
                  <a:cubicBezTo>
                    <a:pt x="593" y="3"/>
                    <a:pt x="568" y="27"/>
                    <a:pt x="519" y="77"/>
                  </a:cubicBezTo>
                  <a:cubicBezTo>
                    <a:pt x="518" y="78"/>
                    <a:pt x="517" y="79"/>
                    <a:pt x="516" y="79"/>
                  </a:cubicBezTo>
                  <a:lnTo>
                    <a:pt x="516" y="79"/>
                  </a:lnTo>
                  <a:cubicBezTo>
                    <a:pt x="464" y="29"/>
                    <a:pt x="392" y="1"/>
                    <a:pt x="317"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4"/>
            <p:cNvSpPr/>
            <p:nvPr/>
          </p:nvSpPr>
          <p:spPr>
            <a:xfrm>
              <a:off x="5343550" y="4277850"/>
              <a:ext cx="28025" cy="36400"/>
            </a:xfrm>
            <a:custGeom>
              <a:avLst/>
              <a:gdLst/>
              <a:ahLst/>
              <a:cxnLst/>
              <a:rect l="l" t="t" r="r" b="b"/>
              <a:pathLst>
                <a:path w="1121" h="1456" extrusionOk="0">
                  <a:moveTo>
                    <a:pt x="342" y="0"/>
                  </a:moveTo>
                  <a:cubicBezTo>
                    <a:pt x="208" y="0"/>
                    <a:pt x="100" y="92"/>
                    <a:pt x="59" y="235"/>
                  </a:cubicBezTo>
                  <a:cubicBezTo>
                    <a:pt x="0" y="457"/>
                    <a:pt x="21" y="678"/>
                    <a:pt x="99" y="879"/>
                  </a:cubicBezTo>
                  <a:lnTo>
                    <a:pt x="99" y="879"/>
                  </a:lnTo>
                  <a:cubicBezTo>
                    <a:pt x="85" y="992"/>
                    <a:pt x="96" y="1110"/>
                    <a:pt x="133" y="1223"/>
                  </a:cubicBezTo>
                  <a:cubicBezTo>
                    <a:pt x="158" y="1297"/>
                    <a:pt x="207" y="1371"/>
                    <a:pt x="257" y="1420"/>
                  </a:cubicBezTo>
                  <a:cubicBezTo>
                    <a:pt x="305" y="1444"/>
                    <a:pt x="355" y="1455"/>
                    <a:pt x="402" y="1455"/>
                  </a:cubicBezTo>
                  <a:cubicBezTo>
                    <a:pt x="517" y="1455"/>
                    <a:pt x="621" y="1393"/>
                    <a:pt x="681" y="1301"/>
                  </a:cubicBezTo>
                  <a:lnTo>
                    <a:pt x="681" y="1301"/>
                  </a:lnTo>
                  <a:cubicBezTo>
                    <a:pt x="873" y="1222"/>
                    <a:pt x="1003" y="1083"/>
                    <a:pt x="1071" y="902"/>
                  </a:cubicBezTo>
                  <a:cubicBezTo>
                    <a:pt x="1121" y="704"/>
                    <a:pt x="1096" y="507"/>
                    <a:pt x="997" y="334"/>
                  </a:cubicBezTo>
                  <a:cubicBezTo>
                    <a:pt x="948" y="235"/>
                    <a:pt x="849" y="186"/>
                    <a:pt x="726" y="186"/>
                  </a:cubicBezTo>
                  <a:cubicBezTo>
                    <a:pt x="691" y="186"/>
                    <a:pt x="656" y="186"/>
                    <a:pt x="621" y="194"/>
                  </a:cubicBezTo>
                  <a:lnTo>
                    <a:pt x="621" y="194"/>
                  </a:lnTo>
                  <a:cubicBezTo>
                    <a:pt x="616" y="183"/>
                    <a:pt x="610" y="172"/>
                    <a:pt x="602" y="161"/>
                  </a:cubicBezTo>
                  <a:cubicBezTo>
                    <a:pt x="578" y="87"/>
                    <a:pt x="504" y="38"/>
                    <a:pt x="429" y="13"/>
                  </a:cubicBezTo>
                  <a:cubicBezTo>
                    <a:pt x="399" y="4"/>
                    <a:pt x="370" y="0"/>
                    <a:pt x="342"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4"/>
            <p:cNvSpPr/>
            <p:nvPr/>
          </p:nvSpPr>
          <p:spPr>
            <a:xfrm>
              <a:off x="5338650" y="4382475"/>
              <a:ext cx="26125" cy="35050"/>
            </a:xfrm>
            <a:custGeom>
              <a:avLst/>
              <a:gdLst/>
              <a:ahLst/>
              <a:cxnLst/>
              <a:rect l="l" t="t" r="r" b="b"/>
              <a:pathLst>
                <a:path w="1045" h="1402" extrusionOk="0">
                  <a:moveTo>
                    <a:pt x="502" y="0"/>
                  </a:moveTo>
                  <a:cubicBezTo>
                    <a:pt x="428" y="25"/>
                    <a:pt x="354" y="50"/>
                    <a:pt x="305" y="99"/>
                  </a:cubicBezTo>
                  <a:cubicBezTo>
                    <a:pt x="82" y="277"/>
                    <a:pt x="0" y="555"/>
                    <a:pt x="58" y="824"/>
                  </a:cubicBezTo>
                  <a:lnTo>
                    <a:pt x="58" y="824"/>
                  </a:lnTo>
                  <a:cubicBezTo>
                    <a:pt x="58" y="829"/>
                    <a:pt x="58" y="835"/>
                    <a:pt x="58" y="840"/>
                  </a:cubicBezTo>
                  <a:cubicBezTo>
                    <a:pt x="58" y="1037"/>
                    <a:pt x="181" y="1260"/>
                    <a:pt x="379" y="1358"/>
                  </a:cubicBezTo>
                  <a:cubicBezTo>
                    <a:pt x="427" y="1387"/>
                    <a:pt x="480" y="1401"/>
                    <a:pt x="532" y="1401"/>
                  </a:cubicBezTo>
                  <a:cubicBezTo>
                    <a:pt x="611" y="1401"/>
                    <a:pt x="689" y="1369"/>
                    <a:pt x="749" y="1309"/>
                  </a:cubicBezTo>
                  <a:cubicBezTo>
                    <a:pt x="808" y="1236"/>
                    <a:pt x="855" y="1154"/>
                    <a:pt x="891" y="1067"/>
                  </a:cubicBezTo>
                  <a:lnTo>
                    <a:pt x="891" y="1067"/>
                  </a:lnTo>
                  <a:cubicBezTo>
                    <a:pt x="955" y="1014"/>
                    <a:pt x="1002" y="939"/>
                    <a:pt x="1020" y="865"/>
                  </a:cubicBezTo>
                  <a:cubicBezTo>
                    <a:pt x="1044" y="722"/>
                    <a:pt x="1022" y="557"/>
                    <a:pt x="933" y="457"/>
                  </a:cubicBezTo>
                  <a:lnTo>
                    <a:pt x="933" y="457"/>
                  </a:lnTo>
                  <a:cubicBezTo>
                    <a:pt x="930" y="444"/>
                    <a:pt x="926" y="432"/>
                    <a:pt x="922" y="420"/>
                  </a:cubicBezTo>
                  <a:cubicBezTo>
                    <a:pt x="872" y="297"/>
                    <a:pt x="798" y="198"/>
                    <a:pt x="724" y="99"/>
                  </a:cubicBezTo>
                  <a:cubicBezTo>
                    <a:pt x="675" y="50"/>
                    <a:pt x="601" y="0"/>
                    <a:pt x="502"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34"/>
            <p:cNvSpPr/>
            <p:nvPr/>
          </p:nvSpPr>
          <p:spPr>
            <a:xfrm>
              <a:off x="5292925" y="4350925"/>
              <a:ext cx="29675" cy="43100"/>
            </a:xfrm>
            <a:custGeom>
              <a:avLst/>
              <a:gdLst/>
              <a:ahLst/>
              <a:cxnLst/>
              <a:rect l="l" t="t" r="r" b="b"/>
              <a:pathLst>
                <a:path w="1187" h="1724" extrusionOk="0">
                  <a:moveTo>
                    <a:pt x="810" y="0"/>
                  </a:moveTo>
                  <a:cubicBezTo>
                    <a:pt x="738" y="0"/>
                    <a:pt x="664" y="25"/>
                    <a:pt x="603" y="77"/>
                  </a:cubicBezTo>
                  <a:cubicBezTo>
                    <a:pt x="567" y="113"/>
                    <a:pt x="534" y="150"/>
                    <a:pt x="504" y="189"/>
                  </a:cubicBezTo>
                  <a:lnTo>
                    <a:pt x="504" y="189"/>
                  </a:lnTo>
                  <a:cubicBezTo>
                    <a:pt x="496" y="184"/>
                    <a:pt x="488" y="180"/>
                    <a:pt x="479" y="176"/>
                  </a:cubicBezTo>
                  <a:cubicBezTo>
                    <a:pt x="427" y="159"/>
                    <a:pt x="375" y="141"/>
                    <a:pt x="322" y="141"/>
                  </a:cubicBezTo>
                  <a:cubicBezTo>
                    <a:pt x="301" y="141"/>
                    <a:pt x="279" y="144"/>
                    <a:pt x="257" y="151"/>
                  </a:cubicBezTo>
                  <a:cubicBezTo>
                    <a:pt x="183" y="176"/>
                    <a:pt x="109" y="225"/>
                    <a:pt x="60" y="300"/>
                  </a:cubicBezTo>
                  <a:cubicBezTo>
                    <a:pt x="0" y="419"/>
                    <a:pt x="20" y="554"/>
                    <a:pt x="108" y="654"/>
                  </a:cubicBezTo>
                  <a:lnTo>
                    <a:pt x="108" y="654"/>
                  </a:lnTo>
                  <a:cubicBezTo>
                    <a:pt x="99" y="682"/>
                    <a:pt x="91" y="712"/>
                    <a:pt x="84" y="744"/>
                  </a:cubicBezTo>
                  <a:cubicBezTo>
                    <a:pt x="35" y="1016"/>
                    <a:pt x="35" y="1287"/>
                    <a:pt x="84" y="1534"/>
                  </a:cubicBezTo>
                  <a:cubicBezTo>
                    <a:pt x="103" y="1668"/>
                    <a:pt x="219" y="1724"/>
                    <a:pt x="344" y="1724"/>
                  </a:cubicBezTo>
                  <a:cubicBezTo>
                    <a:pt x="506" y="1724"/>
                    <a:pt x="685" y="1630"/>
                    <a:pt x="697" y="1490"/>
                  </a:cubicBezTo>
                  <a:lnTo>
                    <a:pt x="697" y="1490"/>
                  </a:lnTo>
                  <a:cubicBezTo>
                    <a:pt x="743" y="1475"/>
                    <a:pt x="787" y="1449"/>
                    <a:pt x="825" y="1411"/>
                  </a:cubicBezTo>
                  <a:cubicBezTo>
                    <a:pt x="1023" y="1262"/>
                    <a:pt x="1146" y="1016"/>
                    <a:pt x="1146" y="744"/>
                  </a:cubicBezTo>
                  <a:cubicBezTo>
                    <a:pt x="1146" y="741"/>
                    <a:pt x="1146" y="738"/>
                    <a:pt x="1146" y="735"/>
                  </a:cubicBezTo>
                  <a:lnTo>
                    <a:pt x="1146" y="735"/>
                  </a:lnTo>
                  <a:cubicBezTo>
                    <a:pt x="1186" y="565"/>
                    <a:pt x="1180" y="386"/>
                    <a:pt x="1121" y="225"/>
                  </a:cubicBezTo>
                  <a:cubicBezTo>
                    <a:pt x="1073" y="82"/>
                    <a:pt x="943" y="0"/>
                    <a:pt x="81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4"/>
            <p:cNvSpPr/>
            <p:nvPr/>
          </p:nvSpPr>
          <p:spPr>
            <a:xfrm>
              <a:off x="5257975" y="4447275"/>
              <a:ext cx="43250" cy="46700"/>
            </a:xfrm>
            <a:custGeom>
              <a:avLst/>
              <a:gdLst/>
              <a:ahLst/>
              <a:cxnLst/>
              <a:rect l="l" t="t" r="r" b="b"/>
              <a:pathLst>
                <a:path w="1730" h="1868" extrusionOk="0">
                  <a:moveTo>
                    <a:pt x="421" y="1"/>
                  </a:moveTo>
                  <a:cubicBezTo>
                    <a:pt x="322" y="25"/>
                    <a:pt x="248" y="75"/>
                    <a:pt x="198" y="149"/>
                  </a:cubicBezTo>
                  <a:cubicBezTo>
                    <a:pt x="50" y="420"/>
                    <a:pt x="1" y="766"/>
                    <a:pt x="75" y="1062"/>
                  </a:cubicBezTo>
                  <a:cubicBezTo>
                    <a:pt x="132" y="1291"/>
                    <a:pt x="293" y="1491"/>
                    <a:pt x="500" y="1604"/>
                  </a:cubicBezTo>
                  <a:lnTo>
                    <a:pt x="500" y="1604"/>
                  </a:lnTo>
                  <a:cubicBezTo>
                    <a:pt x="506" y="1613"/>
                    <a:pt x="513" y="1621"/>
                    <a:pt x="519" y="1630"/>
                  </a:cubicBezTo>
                  <a:cubicBezTo>
                    <a:pt x="594" y="1729"/>
                    <a:pt x="717" y="1803"/>
                    <a:pt x="840" y="1852"/>
                  </a:cubicBezTo>
                  <a:cubicBezTo>
                    <a:pt x="881" y="1862"/>
                    <a:pt x="921" y="1867"/>
                    <a:pt x="961" y="1867"/>
                  </a:cubicBezTo>
                  <a:cubicBezTo>
                    <a:pt x="1114" y="1867"/>
                    <a:pt x="1256" y="1792"/>
                    <a:pt x="1334" y="1655"/>
                  </a:cubicBezTo>
                  <a:cubicBezTo>
                    <a:pt x="1344" y="1624"/>
                    <a:pt x="1353" y="1594"/>
                    <a:pt x="1361" y="1564"/>
                  </a:cubicBezTo>
                  <a:lnTo>
                    <a:pt x="1361" y="1564"/>
                  </a:lnTo>
                  <a:cubicBezTo>
                    <a:pt x="1395" y="1539"/>
                    <a:pt x="1428" y="1512"/>
                    <a:pt x="1458" y="1482"/>
                  </a:cubicBezTo>
                  <a:cubicBezTo>
                    <a:pt x="1680" y="1260"/>
                    <a:pt x="1729" y="890"/>
                    <a:pt x="1556" y="618"/>
                  </a:cubicBezTo>
                  <a:cubicBezTo>
                    <a:pt x="1384" y="322"/>
                    <a:pt x="1087" y="99"/>
                    <a:pt x="766" y="25"/>
                  </a:cubicBezTo>
                  <a:cubicBezTo>
                    <a:pt x="736" y="17"/>
                    <a:pt x="706" y="13"/>
                    <a:pt x="677" y="13"/>
                  </a:cubicBezTo>
                  <a:cubicBezTo>
                    <a:pt x="644" y="13"/>
                    <a:pt x="611" y="18"/>
                    <a:pt x="581" y="28"/>
                  </a:cubicBezTo>
                  <a:lnTo>
                    <a:pt x="581" y="28"/>
                  </a:lnTo>
                  <a:cubicBezTo>
                    <a:pt x="531" y="8"/>
                    <a:pt x="476" y="1"/>
                    <a:pt x="421"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4"/>
            <p:cNvSpPr/>
            <p:nvPr/>
          </p:nvSpPr>
          <p:spPr>
            <a:xfrm>
              <a:off x="5315225" y="4494025"/>
              <a:ext cx="32900" cy="49200"/>
            </a:xfrm>
            <a:custGeom>
              <a:avLst/>
              <a:gdLst/>
              <a:ahLst/>
              <a:cxnLst/>
              <a:rect l="l" t="t" r="r" b="b"/>
              <a:pathLst>
                <a:path w="1316" h="1968" extrusionOk="0">
                  <a:moveTo>
                    <a:pt x="824" y="1"/>
                  </a:moveTo>
                  <a:cubicBezTo>
                    <a:pt x="717" y="1"/>
                    <a:pt x="626" y="45"/>
                    <a:pt x="565" y="133"/>
                  </a:cubicBezTo>
                  <a:lnTo>
                    <a:pt x="565" y="133"/>
                  </a:lnTo>
                  <a:cubicBezTo>
                    <a:pt x="495" y="155"/>
                    <a:pt x="430" y="190"/>
                    <a:pt x="373" y="234"/>
                  </a:cubicBezTo>
                  <a:lnTo>
                    <a:pt x="373" y="234"/>
                  </a:lnTo>
                  <a:cubicBezTo>
                    <a:pt x="186" y="279"/>
                    <a:pt x="1" y="470"/>
                    <a:pt x="121" y="637"/>
                  </a:cubicBezTo>
                  <a:lnTo>
                    <a:pt x="121" y="637"/>
                  </a:lnTo>
                  <a:cubicBezTo>
                    <a:pt x="61" y="896"/>
                    <a:pt x="111" y="1153"/>
                    <a:pt x="229" y="1365"/>
                  </a:cubicBezTo>
                  <a:cubicBezTo>
                    <a:pt x="353" y="1612"/>
                    <a:pt x="575" y="1809"/>
                    <a:pt x="822" y="1933"/>
                  </a:cubicBezTo>
                  <a:cubicBezTo>
                    <a:pt x="869" y="1957"/>
                    <a:pt x="922" y="1968"/>
                    <a:pt x="974" y="1968"/>
                  </a:cubicBezTo>
                  <a:cubicBezTo>
                    <a:pt x="1084" y="1968"/>
                    <a:pt x="1191" y="1918"/>
                    <a:pt x="1242" y="1834"/>
                  </a:cubicBezTo>
                  <a:cubicBezTo>
                    <a:pt x="1316" y="1686"/>
                    <a:pt x="1266" y="1488"/>
                    <a:pt x="1118" y="1414"/>
                  </a:cubicBezTo>
                  <a:lnTo>
                    <a:pt x="1118" y="1125"/>
                  </a:lnTo>
                  <a:lnTo>
                    <a:pt x="1118" y="1125"/>
                  </a:lnTo>
                  <a:cubicBezTo>
                    <a:pt x="1200" y="980"/>
                    <a:pt x="1242" y="815"/>
                    <a:pt x="1242" y="649"/>
                  </a:cubicBezTo>
                  <a:cubicBezTo>
                    <a:pt x="1242" y="520"/>
                    <a:pt x="1195" y="400"/>
                    <a:pt x="1117" y="306"/>
                  </a:cubicBezTo>
                  <a:lnTo>
                    <a:pt x="1117" y="306"/>
                  </a:lnTo>
                  <a:cubicBezTo>
                    <a:pt x="1108" y="168"/>
                    <a:pt x="1013" y="54"/>
                    <a:pt x="896" y="7"/>
                  </a:cubicBezTo>
                  <a:cubicBezTo>
                    <a:pt x="871" y="3"/>
                    <a:pt x="847" y="1"/>
                    <a:pt x="8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4"/>
            <p:cNvSpPr/>
            <p:nvPr/>
          </p:nvSpPr>
          <p:spPr>
            <a:xfrm>
              <a:off x="5337725" y="4585550"/>
              <a:ext cx="38175" cy="46150"/>
            </a:xfrm>
            <a:custGeom>
              <a:avLst/>
              <a:gdLst/>
              <a:ahLst/>
              <a:cxnLst/>
              <a:rect l="l" t="t" r="r" b="b"/>
              <a:pathLst>
                <a:path w="1527" h="1846" extrusionOk="0">
                  <a:moveTo>
                    <a:pt x="311" y="0"/>
                  </a:moveTo>
                  <a:cubicBezTo>
                    <a:pt x="240" y="0"/>
                    <a:pt x="169" y="33"/>
                    <a:pt x="119" y="99"/>
                  </a:cubicBezTo>
                  <a:cubicBezTo>
                    <a:pt x="29" y="167"/>
                    <a:pt x="0" y="277"/>
                    <a:pt x="16" y="371"/>
                  </a:cubicBezTo>
                  <a:lnTo>
                    <a:pt x="16" y="371"/>
                  </a:lnTo>
                  <a:cubicBezTo>
                    <a:pt x="6" y="417"/>
                    <a:pt x="6" y="467"/>
                    <a:pt x="21" y="519"/>
                  </a:cubicBezTo>
                  <a:cubicBezTo>
                    <a:pt x="35" y="586"/>
                    <a:pt x="55" y="651"/>
                    <a:pt x="80" y="714"/>
                  </a:cubicBezTo>
                  <a:lnTo>
                    <a:pt x="80" y="714"/>
                  </a:lnTo>
                  <a:cubicBezTo>
                    <a:pt x="73" y="739"/>
                    <a:pt x="70" y="764"/>
                    <a:pt x="70" y="790"/>
                  </a:cubicBezTo>
                  <a:cubicBezTo>
                    <a:pt x="95" y="864"/>
                    <a:pt x="119" y="938"/>
                    <a:pt x="169" y="988"/>
                  </a:cubicBezTo>
                  <a:lnTo>
                    <a:pt x="226" y="988"/>
                  </a:lnTo>
                  <a:cubicBezTo>
                    <a:pt x="260" y="1037"/>
                    <a:pt x="298" y="1086"/>
                    <a:pt x="342" y="1136"/>
                  </a:cubicBezTo>
                  <a:cubicBezTo>
                    <a:pt x="383" y="1194"/>
                    <a:pt x="433" y="1246"/>
                    <a:pt x="489" y="1293"/>
                  </a:cubicBezTo>
                  <a:lnTo>
                    <a:pt x="489" y="1293"/>
                  </a:lnTo>
                  <a:lnTo>
                    <a:pt x="678" y="1528"/>
                  </a:lnTo>
                  <a:lnTo>
                    <a:pt x="678" y="1528"/>
                  </a:lnTo>
                  <a:cubicBezTo>
                    <a:pt x="691" y="1570"/>
                    <a:pt x="701" y="1612"/>
                    <a:pt x="712" y="1654"/>
                  </a:cubicBezTo>
                  <a:lnTo>
                    <a:pt x="759" y="1627"/>
                  </a:lnTo>
                  <a:lnTo>
                    <a:pt x="759" y="1627"/>
                  </a:lnTo>
                  <a:lnTo>
                    <a:pt x="860" y="1753"/>
                  </a:lnTo>
                  <a:cubicBezTo>
                    <a:pt x="920" y="1813"/>
                    <a:pt x="998" y="1845"/>
                    <a:pt x="1077" y="1845"/>
                  </a:cubicBezTo>
                  <a:cubicBezTo>
                    <a:pt x="1129" y="1845"/>
                    <a:pt x="1182" y="1832"/>
                    <a:pt x="1230" y="1802"/>
                  </a:cubicBezTo>
                  <a:cubicBezTo>
                    <a:pt x="1329" y="1728"/>
                    <a:pt x="1403" y="1605"/>
                    <a:pt x="1354" y="1457"/>
                  </a:cubicBezTo>
                  <a:cubicBezTo>
                    <a:pt x="1352" y="1450"/>
                    <a:pt x="1351" y="1442"/>
                    <a:pt x="1350" y="1435"/>
                  </a:cubicBezTo>
                  <a:lnTo>
                    <a:pt x="1350" y="1435"/>
                  </a:lnTo>
                  <a:cubicBezTo>
                    <a:pt x="1351" y="1434"/>
                    <a:pt x="1352" y="1433"/>
                    <a:pt x="1354" y="1432"/>
                  </a:cubicBezTo>
                  <a:cubicBezTo>
                    <a:pt x="1477" y="1309"/>
                    <a:pt x="1527" y="1111"/>
                    <a:pt x="1477" y="963"/>
                  </a:cubicBezTo>
                  <a:cubicBezTo>
                    <a:pt x="1453" y="839"/>
                    <a:pt x="1403" y="741"/>
                    <a:pt x="1329" y="642"/>
                  </a:cubicBezTo>
                  <a:cubicBezTo>
                    <a:pt x="1255" y="543"/>
                    <a:pt x="1181" y="469"/>
                    <a:pt x="1107" y="395"/>
                  </a:cubicBezTo>
                  <a:cubicBezTo>
                    <a:pt x="909" y="198"/>
                    <a:pt x="662" y="74"/>
                    <a:pt x="416" y="25"/>
                  </a:cubicBezTo>
                  <a:cubicBezTo>
                    <a:pt x="383" y="8"/>
                    <a:pt x="347" y="0"/>
                    <a:pt x="311"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4"/>
            <p:cNvSpPr/>
            <p:nvPr/>
          </p:nvSpPr>
          <p:spPr>
            <a:xfrm>
              <a:off x="5393150" y="4677650"/>
              <a:ext cx="35000" cy="46100"/>
            </a:xfrm>
            <a:custGeom>
              <a:avLst/>
              <a:gdLst/>
              <a:ahLst/>
              <a:cxnLst/>
              <a:rect l="l" t="t" r="r" b="b"/>
              <a:pathLst>
                <a:path w="1400" h="1844" extrusionOk="0">
                  <a:moveTo>
                    <a:pt x="1151" y="1225"/>
                  </a:moveTo>
                  <a:lnTo>
                    <a:pt x="1151" y="1225"/>
                  </a:lnTo>
                  <a:cubicBezTo>
                    <a:pt x="1153" y="1225"/>
                    <a:pt x="1161" y="1240"/>
                    <a:pt x="1161" y="1254"/>
                  </a:cubicBezTo>
                  <a:cubicBezTo>
                    <a:pt x="1151" y="1233"/>
                    <a:pt x="1149" y="1225"/>
                    <a:pt x="1151" y="1225"/>
                  </a:cubicBezTo>
                  <a:close/>
                  <a:moveTo>
                    <a:pt x="612" y="1"/>
                  </a:moveTo>
                  <a:cubicBezTo>
                    <a:pt x="522" y="1"/>
                    <a:pt x="431" y="23"/>
                    <a:pt x="347" y="69"/>
                  </a:cubicBezTo>
                  <a:cubicBezTo>
                    <a:pt x="100" y="217"/>
                    <a:pt x="1" y="513"/>
                    <a:pt x="75" y="785"/>
                  </a:cubicBezTo>
                  <a:cubicBezTo>
                    <a:pt x="148" y="986"/>
                    <a:pt x="288" y="1132"/>
                    <a:pt x="467" y="1225"/>
                  </a:cubicBezTo>
                  <a:lnTo>
                    <a:pt x="467" y="1225"/>
                  </a:lnTo>
                  <a:cubicBezTo>
                    <a:pt x="548" y="1421"/>
                    <a:pt x="667" y="1599"/>
                    <a:pt x="816" y="1748"/>
                  </a:cubicBezTo>
                  <a:cubicBezTo>
                    <a:pt x="881" y="1813"/>
                    <a:pt x="961" y="1843"/>
                    <a:pt x="1037" y="1843"/>
                  </a:cubicBezTo>
                  <a:cubicBezTo>
                    <a:pt x="1162" y="1843"/>
                    <a:pt x="1279" y="1762"/>
                    <a:pt x="1309" y="1624"/>
                  </a:cubicBezTo>
                  <a:cubicBezTo>
                    <a:pt x="1399" y="1295"/>
                    <a:pt x="1353" y="966"/>
                    <a:pt x="1203" y="691"/>
                  </a:cubicBezTo>
                  <a:lnTo>
                    <a:pt x="1203" y="691"/>
                  </a:lnTo>
                  <a:cubicBezTo>
                    <a:pt x="1198" y="564"/>
                    <a:pt x="1167" y="437"/>
                    <a:pt x="1112" y="316"/>
                  </a:cubicBezTo>
                  <a:cubicBezTo>
                    <a:pt x="1010" y="111"/>
                    <a:pt x="813" y="1"/>
                    <a:pt x="612"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4"/>
            <p:cNvSpPr/>
            <p:nvPr/>
          </p:nvSpPr>
          <p:spPr>
            <a:xfrm>
              <a:off x="5433900" y="4752800"/>
              <a:ext cx="32125" cy="32750"/>
            </a:xfrm>
            <a:custGeom>
              <a:avLst/>
              <a:gdLst/>
              <a:ahLst/>
              <a:cxnLst/>
              <a:rect l="l" t="t" r="r" b="b"/>
              <a:pathLst>
                <a:path w="1285" h="1310" extrusionOk="0">
                  <a:moveTo>
                    <a:pt x="420" y="1"/>
                  </a:moveTo>
                  <a:cubicBezTo>
                    <a:pt x="346" y="1"/>
                    <a:pt x="272" y="25"/>
                    <a:pt x="223" y="99"/>
                  </a:cubicBezTo>
                  <a:cubicBezTo>
                    <a:pt x="148" y="149"/>
                    <a:pt x="124" y="223"/>
                    <a:pt x="124" y="297"/>
                  </a:cubicBezTo>
                  <a:cubicBezTo>
                    <a:pt x="124" y="330"/>
                    <a:pt x="126" y="360"/>
                    <a:pt x="133" y="387"/>
                  </a:cubicBezTo>
                  <a:lnTo>
                    <a:pt x="133" y="387"/>
                  </a:lnTo>
                  <a:cubicBezTo>
                    <a:pt x="113" y="407"/>
                    <a:pt x="94" y="431"/>
                    <a:pt x="74" y="470"/>
                  </a:cubicBezTo>
                  <a:cubicBezTo>
                    <a:pt x="25" y="544"/>
                    <a:pt x="0" y="618"/>
                    <a:pt x="0" y="692"/>
                  </a:cubicBezTo>
                  <a:cubicBezTo>
                    <a:pt x="0" y="840"/>
                    <a:pt x="74" y="988"/>
                    <a:pt x="173" y="1087"/>
                  </a:cubicBezTo>
                  <a:cubicBezTo>
                    <a:pt x="259" y="1173"/>
                    <a:pt x="363" y="1240"/>
                    <a:pt x="486" y="1240"/>
                  </a:cubicBezTo>
                  <a:cubicBezTo>
                    <a:pt x="505" y="1240"/>
                    <a:pt x="524" y="1238"/>
                    <a:pt x="543" y="1235"/>
                  </a:cubicBezTo>
                  <a:cubicBezTo>
                    <a:pt x="610" y="1235"/>
                    <a:pt x="673" y="1224"/>
                    <a:pt x="731" y="1202"/>
                  </a:cubicBezTo>
                  <a:lnTo>
                    <a:pt x="731" y="1202"/>
                  </a:lnTo>
                  <a:lnTo>
                    <a:pt x="741" y="1210"/>
                  </a:lnTo>
                  <a:cubicBezTo>
                    <a:pt x="766" y="1260"/>
                    <a:pt x="840" y="1285"/>
                    <a:pt x="914" y="1309"/>
                  </a:cubicBezTo>
                  <a:cubicBezTo>
                    <a:pt x="963" y="1309"/>
                    <a:pt x="1037" y="1285"/>
                    <a:pt x="1087" y="1260"/>
                  </a:cubicBezTo>
                  <a:cubicBezTo>
                    <a:pt x="1210" y="1186"/>
                    <a:pt x="1284" y="1062"/>
                    <a:pt x="1235" y="914"/>
                  </a:cubicBezTo>
                  <a:cubicBezTo>
                    <a:pt x="1217" y="824"/>
                    <a:pt x="1172" y="733"/>
                    <a:pt x="1110" y="652"/>
                  </a:cubicBezTo>
                  <a:lnTo>
                    <a:pt x="1110" y="652"/>
                  </a:lnTo>
                  <a:cubicBezTo>
                    <a:pt x="1111" y="641"/>
                    <a:pt x="1111" y="629"/>
                    <a:pt x="1111" y="618"/>
                  </a:cubicBezTo>
                  <a:cubicBezTo>
                    <a:pt x="1087" y="470"/>
                    <a:pt x="1013" y="297"/>
                    <a:pt x="889" y="174"/>
                  </a:cubicBezTo>
                  <a:cubicBezTo>
                    <a:pt x="840" y="124"/>
                    <a:pt x="766" y="99"/>
                    <a:pt x="667" y="50"/>
                  </a:cubicBezTo>
                  <a:cubicBezTo>
                    <a:pt x="593" y="25"/>
                    <a:pt x="519" y="1"/>
                    <a:pt x="42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34"/>
            <p:cNvSpPr/>
            <p:nvPr/>
          </p:nvSpPr>
          <p:spPr>
            <a:xfrm>
              <a:off x="5323425" y="4442700"/>
              <a:ext cx="56800" cy="41925"/>
            </a:xfrm>
            <a:custGeom>
              <a:avLst/>
              <a:gdLst/>
              <a:ahLst/>
              <a:cxnLst/>
              <a:rect l="l" t="t" r="r" b="b"/>
              <a:pathLst>
                <a:path w="2272" h="1677" extrusionOk="0">
                  <a:moveTo>
                    <a:pt x="364" y="1"/>
                  </a:moveTo>
                  <a:cubicBezTo>
                    <a:pt x="267" y="1"/>
                    <a:pt x="166" y="50"/>
                    <a:pt x="99" y="134"/>
                  </a:cubicBezTo>
                  <a:cubicBezTo>
                    <a:pt x="0" y="233"/>
                    <a:pt x="25" y="406"/>
                    <a:pt x="123" y="529"/>
                  </a:cubicBezTo>
                  <a:cubicBezTo>
                    <a:pt x="150" y="552"/>
                    <a:pt x="176" y="574"/>
                    <a:pt x="203" y="596"/>
                  </a:cubicBezTo>
                  <a:lnTo>
                    <a:pt x="203" y="596"/>
                  </a:lnTo>
                  <a:lnTo>
                    <a:pt x="198" y="603"/>
                  </a:lnTo>
                  <a:lnTo>
                    <a:pt x="232" y="619"/>
                  </a:lnTo>
                  <a:lnTo>
                    <a:pt x="232" y="619"/>
                  </a:lnTo>
                  <a:cubicBezTo>
                    <a:pt x="282" y="658"/>
                    <a:pt x="333" y="696"/>
                    <a:pt x="385" y="733"/>
                  </a:cubicBezTo>
                  <a:lnTo>
                    <a:pt x="385" y="733"/>
                  </a:lnTo>
                  <a:cubicBezTo>
                    <a:pt x="484" y="897"/>
                    <a:pt x="623" y="1040"/>
                    <a:pt x="790" y="1147"/>
                  </a:cubicBezTo>
                  <a:cubicBezTo>
                    <a:pt x="812" y="1160"/>
                    <a:pt x="834" y="1174"/>
                    <a:pt x="856" y="1186"/>
                  </a:cubicBezTo>
                  <a:lnTo>
                    <a:pt x="856" y="1186"/>
                  </a:lnTo>
                  <a:cubicBezTo>
                    <a:pt x="979" y="1286"/>
                    <a:pt x="1125" y="1335"/>
                    <a:pt x="1286" y="1343"/>
                  </a:cubicBezTo>
                  <a:lnTo>
                    <a:pt x="1286" y="1343"/>
                  </a:lnTo>
                  <a:cubicBezTo>
                    <a:pt x="1293" y="1352"/>
                    <a:pt x="1301" y="1360"/>
                    <a:pt x="1309" y="1369"/>
                  </a:cubicBezTo>
                  <a:cubicBezTo>
                    <a:pt x="1383" y="1468"/>
                    <a:pt x="1481" y="1542"/>
                    <a:pt x="1580" y="1616"/>
                  </a:cubicBezTo>
                  <a:cubicBezTo>
                    <a:pt x="1652" y="1657"/>
                    <a:pt x="1733" y="1677"/>
                    <a:pt x="1812" y="1677"/>
                  </a:cubicBezTo>
                  <a:cubicBezTo>
                    <a:pt x="1921" y="1677"/>
                    <a:pt x="2027" y="1638"/>
                    <a:pt x="2099" y="1566"/>
                  </a:cubicBezTo>
                  <a:cubicBezTo>
                    <a:pt x="2197" y="1443"/>
                    <a:pt x="2271" y="1319"/>
                    <a:pt x="2247" y="1171"/>
                  </a:cubicBezTo>
                  <a:cubicBezTo>
                    <a:pt x="2247" y="1023"/>
                    <a:pt x="2173" y="875"/>
                    <a:pt x="2025" y="776"/>
                  </a:cubicBezTo>
                  <a:cubicBezTo>
                    <a:pt x="1940" y="713"/>
                    <a:pt x="1855" y="667"/>
                    <a:pt x="1754" y="624"/>
                  </a:cubicBezTo>
                  <a:lnTo>
                    <a:pt x="1754" y="624"/>
                  </a:lnTo>
                  <a:cubicBezTo>
                    <a:pt x="1670" y="447"/>
                    <a:pt x="1527" y="296"/>
                    <a:pt x="1333" y="208"/>
                  </a:cubicBezTo>
                  <a:cubicBezTo>
                    <a:pt x="1139" y="79"/>
                    <a:pt x="908" y="6"/>
                    <a:pt x="671" y="6"/>
                  </a:cubicBezTo>
                  <a:cubicBezTo>
                    <a:pt x="637" y="6"/>
                    <a:pt x="602" y="8"/>
                    <a:pt x="568" y="11"/>
                  </a:cubicBezTo>
                  <a:cubicBezTo>
                    <a:pt x="555" y="9"/>
                    <a:pt x="543" y="9"/>
                    <a:pt x="531" y="9"/>
                  </a:cubicBezTo>
                  <a:cubicBezTo>
                    <a:pt x="505" y="9"/>
                    <a:pt x="480" y="12"/>
                    <a:pt x="457" y="18"/>
                  </a:cubicBezTo>
                  <a:lnTo>
                    <a:pt x="457" y="18"/>
                  </a:lnTo>
                  <a:cubicBezTo>
                    <a:pt x="427" y="6"/>
                    <a:pt x="396" y="1"/>
                    <a:pt x="36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34"/>
            <p:cNvSpPr/>
            <p:nvPr/>
          </p:nvSpPr>
          <p:spPr>
            <a:xfrm>
              <a:off x="5274725" y="4536725"/>
              <a:ext cx="33275" cy="40050"/>
            </a:xfrm>
            <a:custGeom>
              <a:avLst/>
              <a:gdLst/>
              <a:ahLst/>
              <a:cxnLst/>
              <a:rect l="l" t="t" r="r" b="b"/>
              <a:pathLst>
                <a:path w="1331" h="1602" extrusionOk="0">
                  <a:moveTo>
                    <a:pt x="999" y="1019"/>
                  </a:moveTo>
                  <a:lnTo>
                    <a:pt x="1059" y="1040"/>
                  </a:lnTo>
                  <a:cubicBezTo>
                    <a:pt x="1035" y="1040"/>
                    <a:pt x="1011" y="1034"/>
                    <a:pt x="987" y="1025"/>
                  </a:cubicBezTo>
                  <a:lnTo>
                    <a:pt x="987" y="1025"/>
                  </a:lnTo>
                  <a:lnTo>
                    <a:pt x="999" y="1019"/>
                  </a:lnTo>
                  <a:close/>
                  <a:moveTo>
                    <a:pt x="310" y="1"/>
                  </a:moveTo>
                  <a:cubicBezTo>
                    <a:pt x="129" y="1"/>
                    <a:pt x="0" y="187"/>
                    <a:pt x="47" y="373"/>
                  </a:cubicBezTo>
                  <a:cubicBezTo>
                    <a:pt x="63" y="467"/>
                    <a:pt x="88" y="552"/>
                    <a:pt x="118" y="632"/>
                  </a:cubicBezTo>
                  <a:lnTo>
                    <a:pt x="118" y="632"/>
                  </a:lnTo>
                  <a:cubicBezTo>
                    <a:pt x="105" y="681"/>
                    <a:pt x="105" y="736"/>
                    <a:pt x="121" y="793"/>
                  </a:cubicBezTo>
                  <a:lnTo>
                    <a:pt x="146" y="768"/>
                  </a:lnTo>
                  <a:cubicBezTo>
                    <a:pt x="220" y="1163"/>
                    <a:pt x="491" y="1459"/>
                    <a:pt x="862" y="1583"/>
                  </a:cubicBezTo>
                  <a:cubicBezTo>
                    <a:pt x="900" y="1595"/>
                    <a:pt x="937" y="1602"/>
                    <a:pt x="971" y="1602"/>
                  </a:cubicBezTo>
                  <a:cubicBezTo>
                    <a:pt x="1070" y="1602"/>
                    <a:pt x="1152" y="1551"/>
                    <a:pt x="1207" y="1459"/>
                  </a:cubicBezTo>
                  <a:cubicBezTo>
                    <a:pt x="1281" y="1311"/>
                    <a:pt x="1331" y="1138"/>
                    <a:pt x="1306" y="965"/>
                  </a:cubicBezTo>
                  <a:cubicBezTo>
                    <a:pt x="1306" y="793"/>
                    <a:pt x="1257" y="645"/>
                    <a:pt x="1158" y="496"/>
                  </a:cubicBezTo>
                  <a:cubicBezTo>
                    <a:pt x="985" y="200"/>
                    <a:pt x="689" y="3"/>
                    <a:pt x="343" y="3"/>
                  </a:cubicBezTo>
                  <a:cubicBezTo>
                    <a:pt x="332" y="1"/>
                    <a:pt x="321" y="1"/>
                    <a:pt x="31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4"/>
            <p:cNvSpPr/>
            <p:nvPr/>
          </p:nvSpPr>
          <p:spPr>
            <a:xfrm>
              <a:off x="4138950" y="4185125"/>
              <a:ext cx="29650" cy="46150"/>
            </a:xfrm>
            <a:custGeom>
              <a:avLst/>
              <a:gdLst/>
              <a:ahLst/>
              <a:cxnLst/>
              <a:rect l="l" t="t" r="r" b="b"/>
              <a:pathLst>
                <a:path w="1186" h="1846" extrusionOk="0">
                  <a:moveTo>
                    <a:pt x="766" y="0"/>
                  </a:moveTo>
                  <a:cubicBezTo>
                    <a:pt x="713" y="0"/>
                    <a:pt x="661" y="13"/>
                    <a:pt x="613" y="40"/>
                  </a:cubicBezTo>
                  <a:lnTo>
                    <a:pt x="613" y="40"/>
                  </a:lnTo>
                  <a:cubicBezTo>
                    <a:pt x="535" y="41"/>
                    <a:pt x="457" y="66"/>
                    <a:pt x="396" y="117"/>
                  </a:cubicBezTo>
                  <a:cubicBezTo>
                    <a:pt x="130" y="363"/>
                    <a:pt x="0" y="726"/>
                    <a:pt x="47" y="1082"/>
                  </a:cubicBezTo>
                  <a:lnTo>
                    <a:pt x="47" y="1082"/>
                  </a:lnTo>
                  <a:cubicBezTo>
                    <a:pt x="18" y="1234"/>
                    <a:pt x="11" y="1392"/>
                    <a:pt x="26" y="1549"/>
                  </a:cubicBezTo>
                  <a:cubicBezTo>
                    <a:pt x="26" y="1648"/>
                    <a:pt x="100" y="1772"/>
                    <a:pt x="198" y="1821"/>
                  </a:cubicBezTo>
                  <a:cubicBezTo>
                    <a:pt x="240" y="1837"/>
                    <a:pt x="281" y="1846"/>
                    <a:pt x="321" y="1846"/>
                  </a:cubicBezTo>
                  <a:cubicBezTo>
                    <a:pt x="401" y="1846"/>
                    <a:pt x="478" y="1813"/>
                    <a:pt x="544" y="1747"/>
                  </a:cubicBezTo>
                  <a:cubicBezTo>
                    <a:pt x="914" y="1426"/>
                    <a:pt x="1137" y="981"/>
                    <a:pt x="1186" y="488"/>
                  </a:cubicBezTo>
                  <a:cubicBezTo>
                    <a:pt x="1186" y="386"/>
                    <a:pt x="1139" y="296"/>
                    <a:pt x="1070" y="233"/>
                  </a:cubicBezTo>
                  <a:lnTo>
                    <a:pt x="1070" y="233"/>
                  </a:lnTo>
                  <a:cubicBezTo>
                    <a:pt x="1056" y="182"/>
                    <a:pt x="1029" y="133"/>
                    <a:pt x="988" y="93"/>
                  </a:cubicBezTo>
                  <a:cubicBezTo>
                    <a:pt x="927" y="31"/>
                    <a:pt x="846" y="0"/>
                    <a:pt x="76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4"/>
            <p:cNvSpPr/>
            <p:nvPr/>
          </p:nvSpPr>
          <p:spPr>
            <a:xfrm>
              <a:off x="4069450" y="4266200"/>
              <a:ext cx="36300" cy="41975"/>
            </a:xfrm>
            <a:custGeom>
              <a:avLst/>
              <a:gdLst/>
              <a:ahLst/>
              <a:cxnLst/>
              <a:rect l="l" t="t" r="r" b="b"/>
              <a:pathLst>
                <a:path w="1452" h="1679" extrusionOk="0">
                  <a:moveTo>
                    <a:pt x="1008" y="0"/>
                  </a:moveTo>
                  <a:cubicBezTo>
                    <a:pt x="982" y="0"/>
                    <a:pt x="956" y="3"/>
                    <a:pt x="929" y="10"/>
                  </a:cubicBezTo>
                  <a:cubicBezTo>
                    <a:pt x="369" y="132"/>
                    <a:pt x="1" y="710"/>
                    <a:pt x="134" y="1271"/>
                  </a:cubicBezTo>
                  <a:lnTo>
                    <a:pt x="134" y="1271"/>
                  </a:lnTo>
                  <a:cubicBezTo>
                    <a:pt x="139" y="1329"/>
                    <a:pt x="149" y="1386"/>
                    <a:pt x="164" y="1442"/>
                  </a:cubicBezTo>
                  <a:cubicBezTo>
                    <a:pt x="200" y="1586"/>
                    <a:pt x="329" y="1678"/>
                    <a:pt x="463" y="1678"/>
                  </a:cubicBezTo>
                  <a:cubicBezTo>
                    <a:pt x="512" y="1678"/>
                    <a:pt x="562" y="1666"/>
                    <a:pt x="608" y="1639"/>
                  </a:cubicBezTo>
                  <a:cubicBezTo>
                    <a:pt x="828" y="1493"/>
                    <a:pt x="1005" y="1298"/>
                    <a:pt x="1129" y="1073"/>
                  </a:cubicBezTo>
                  <a:lnTo>
                    <a:pt x="1129" y="1073"/>
                  </a:lnTo>
                  <a:cubicBezTo>
                    <a:pt x="1136" y="1065"/>
                    <a:pt x="1144" y="1056"/>
                    <a:pt x="1151" y="1047"/>
                  </a:cubicBezTo>
                  <a:cubicBezTo>
                    <a:pt x="1275" y="899"/>
                    <a:pt x="1374" y="701"/>
                    <a:pt x="1423" y="528"/>
                  </a:cubicBezTo>
                  <a:cubicBezTo>
                    <a:pt x="1452" y="399"/>
                    <a:pt x="1397" y="278"/>
                    <a:pt x="1307" y="209"/>
                  </a:cubicBezTo>
                  <a:lnTo>
                    <a:pt x="1307" y="209"/>
                  </a:lnTo>
                  <a:cubicBezTo>
                    <a:pt x="1286" y="155"/>
                    <a:pt x="1249" y="107"/>
                    <a:pt x="1201" y="59"/>
                  </a:cubicBezTo>
                  <a:cubicBezTo>
                    <a:pt x="1147" y="23"/>
                    <a:pt x="1079" y="0"/>
                    <a:pt x="1008"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34"/>
            <p:cNvSpPr/>
            <p:nvPr/>
          </p:nvSpPr>
          <p:spPr>
            <a:xfrm>
              <a:off x="4004150" y="4345825"/>
              <a:ext cx="42250" cy="40100"/>
            </a:xfrm>
            <a:custGeom>
              <a:avLst/>
              <a:gdLst/>
              <a:ahLst/>
              <a:cxnLst/>
              <a:rect l="l" t="t" r="r" b="b"/>
              <a:pathLst>
                <a:path w="1690" h="1604" extrusionOk="0">
                  <a:moveTo>
                    <a:pt x="911" y="0"/>
                  </a:moveTo>
                  <a:cubicBezTo>
                    <a:pt x="823" y="0"/>
                    <a:pt x="734" y="18"/>
                    <a:pt x="653" y="59"/>
                  </a:cubicBezTo>
                  <a:cubicBezTo>
                    <a:pt x="529" y="108"/>
                    <a:pt x="381" y="183"/>
                    <a:pt x="282" y="306"/>
                  </a:cubicBezTo>
                  <a:cubicBezTo>
                    <a:pt x="80" y="508"/>
                    <a:pt x="1" y="792"/>
                    <a:pt x="25" y="1064"/>
                  </a:cubicBezTo>
                  <a:lnTo>
                    <a:pt x="25" y="1064"/>
                  </a:lnTo>
                  <a:cubicBezTo>
                    <a:pt x="14" y="1167"/>
                    <a:pt x="20" y="1272"/>
                    <a:pt x="35" y="1368"/>
                  </a:cubicBezTo>
                  <a:cubicBezTo>
                    <a:pt x="72" y="1512"/>
                    <a:pt x="200" y="1604"/>
                    <a:pt x="335" y="1604"/>
                  </a:cubicBezTo>
                  <a:cubicBezTo>
                    <a:pt x="384" y="1604"/>
                    <a:pt x="433" y="1592"/>
                    <a:pt x="480" y="1565"/>
                  </a:cubicBezTo>
                  <a:cubicBezTo>
                    <a:pt x="612" y="1471"/>
                    <a:pt x="733" y="1368"/>
                    <a:pt x="840" y="1255"/>
                  </a:cubicBezTo>
                  <a:lnTo>
                    <a:pt x="840" y="1255"/>
                  </a:lnTo>
                  <a:cubicBezTo>
                    <a:pt x="907" y="1220"/>
                    <a:pt x="969" y="1175"/>
                    <a:pt x="1023" y="1121"/>
                  </a:cubicBezTo>
                  <a:cubicBezTo>
                    <a:pt x="1049" y="1099"/>
                    <a:pt x="1073" y="1075"/>
                    <a:pt x="1095" y="1050"/>
                  </a:cubicBezTo>
                  <a:lnTo>
                    <a:pt x="1095" y="1050"/>
                  </a:lnTo>
                  <a:cubicBezTo>
                    <a:pt x="1111" y="1051"/>
                    <a:pt x="1127" y="1052"/>
                    <a:pt x="1142" y="1052"/>
                  </a:cubicBezTo>
                  <a:cubicBezTo>
                    <a:pt x="1310" y="1052"/>
                    <a:pt x="1478" y="971"/>
                    <a:pt x="1591" y="775"/>
                  </a:cubicBezTo>
                  <a:cubicBezTo>
                    <a:pt x="1690" y="602"/>
                    <a:pt x="1640" y="405"/>
                    <a:pt x="1492" y="331"/>
                  </a:cubicBezTo>
                  <a:cubicBezTo>
                    <a:pt x="1443" y="301"/>
                    <a:pt x="1392" y="277"/>
                    <a:pt x="1340" y="257"/>
                  </a:cubicBezTo>
                  <a:lnTo>
                    <a:pt x="1340" y="257"/>
                  </a:lnTo>
                  <a:cubicBezTo>
                    <a:pt x="1317" y="144"/>
                    <a:pt x="1244" y="52"/>
                    <a:pt x="1122" y="34"/>
                  </a:cubicBezTo>
                  <a:cubicBezTo>
                    <a:pt x="1055" y="12"/>
                    <a:pt x="984" y="0"/>
                    <a:pt x="911"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34"/>
            <p:cNvSpPr/>
            <p:nvPr/>
          </p:nvSpPr>
          <p:spPr>
            <a:xfrm>
              <a:off x="3928475" y="4428900"/>
              <a:ext cx="38925" cy="40625"/>
            </a:xfrm>
            <a:custGeom>
              <a:avLst/>
              <a:gdLst/>
              <a:ahLst/>
              <a:cxnLst/>
              <a:rect l="l" t="t" r="r" b="b"/>
              <a:pathLst>
                <a:path w="1557" h="1625" extrusionOk="0">
                  <a:moveTo>
                    <a:pt x="919" y="593"/>
                  </a:moveTo>
                  <a:lnTo>
                    <a:pt x="919" y="594"/>
                  </a:lnTo>
                  <a:lnTo>
                    <a:pt x="919" y="594"/>
                  </a:lnTo>
                  <a:lnTo>
                    <a:pt x="918" y="593"/>
                  </a:lnTo>
                  <a:lnTo>
                    <a:pt x="918" y="593"/>
                  </a:lnTo>
                  <a:cubicBezTo>
                    <a:pt x="919" y="593"/>
                    <a:pt x="919" y="593"/>
                    <a:pt x="919" y="593"/>
                  </a:cubicBezTo>
                  <a:close/>
                  <a:moveTo>
                    <a:pt x="922" y="599"/>
                  </a:moveTo>
                  <a:lnTo>
                    <a:pt x="922" y="599"/>
                  </a:lnTo>
                  <a:cubicBezTo>
                    <a:pt x="923" y="599"/>
                    <a:pt x="924" y="600"/>
                    <a:pt x="925" y="601"/>
                  </a:cubicBezTo>
                  <a:lnTo>
                    <a:pt x="925" y="601"/>
                  </a:lnTo>
                  <a:lnTo>
                    <a:pt x="923" y="601"/>
                  </a:lnTo>
                  <a:lnTo>
                    <a:pt x="923" y="601"/>
                  </a:lnTo>
                  <a:lnTo>
                    <a:pt x="922" y="599"/>
                  </a:lnTo>
                  <a:close/>
                  <a:moveTo>
                    <a:pt x="908" y="598"/>
                  </a:moveTo>
                  <a:cubicBezTo>
                    <a:pt x="908" y="599"/>
                    <a:pt x="907" y="600"/>
                    <a:pt x="906" y="601"/>
                  </a:cubicBezTo>
                  <a:lnTo>
                    <a:pt x="906" y="601"/>
                  </a:lnTo>
                  <a:lnTo>
                    <a:pt x="904" y="601"/>
                  </a:lnTo>
                  <a:lnTo>
                    <a:pt x="904" y="601"/>
                  </a:lnTo>
                  <a:cubicBezTo>
                    <a:pt x="906" y="600"/>
                    <a:pt x="907" y="599"/>
                    <a:pt x="908" y="598"/>
                  </a:cubicBezTo>
                  <a:close/>
                  <a:moveTo>
                    <a:pt x="911" y="594"/>
                  </a:moveTo>
                  <a:lnTo>
                    <a:pt x="911" y="594"/>
                  </a:lnTo>
                  <a:cubicBezTo>
                    <a:pt x="912" y="594"/>
                    <a:pt x="912" y="594"/>
                    <a:pt x="912" y="594"/>
                  </a:cubicBezTo>
                  <a:lnTo>
                    <a:pt x="912" y="594"/>
                  </a:lnTo>
                  <a:lnTo>
                    <a:pt x="912" y="596"/>
                  </a:lnTo>
                  <a:lnTo>
                    <a:pt x="912" y="596"/>
                  </a:lnTo>
                  <a:cubicBezTo>
                    <a:pt x="912" y="596"/>
                    <a:pt x="913" y="596"/>
                    <a:pt x="914" y="595"/>
                  </a:cubicBezTo>
                  <a:lnTo>
                    <a:pt x="914" y="595"/>
                  </a:lnTo>
                  <a:cubicBezTo>
                    <a:pt x="914" y="596"/>
                    <a:pt x="915" y="596"/>
                    <a:pt x="916" y="597"/>
                  </a:cubicBezTo>
                  <a:lnTo>
                    <a:pt x="916" y="597"/>
                  </a:lnTo>
                  <a:cubicBezTo>
                    <a:pt x="916" y="597"/>
                    <a:pt x="916" y="596"/>
                    <a:pt x="917" y="596"/>
                  </a:cubicBezTo>
                  <a:lnTo>
                    <a:pt x="917" y="596"/>
                  </a:lnTo>
                  <a:cubicBezTo>
                    <a:pt x="917" y="596"/>
                    <a:pt x="917" y="596"/>
                    <a:pt x="917" y="596"/>
                  </a:cubicBezTo>
                  <a:lnTo>
                    <a:pt x="917" y="596"/>
                  </a:lnTo>
                  <a:lnTo>
                    <a:pt x="916" y="597"/>
                  </a:lnTo>
                  <a:lnTo>
                    <a:pt x="916" y="597"/>
                  </a:lnTo>
                  <a:cubicBezTo>
                    <a:pt x="916" y="597"/>
                    <a:pt x="916" y="597"/>
                    <a:pt x="916" y="597"/>
                  </a:cubicBezTo>
                  <a:lnTo>
                    <a:pt x="916" y="597"/>
                  </a:lnTo>
                  <a:cubicBezTo>
                    <a:pt x="915" y="598"/>
                    <a:pt x="915" y="599"/>
                    <a:pt x="914" y="600"/>
                  </a:cubicBezTo>
                  <a:lnTo>
                    <a:pt x="916" y="597"/>
                  </a:lnTo>
                  <a:lnTo>
                    <a:pt x="916" y="597"/>
                  </a:lnTo>
                  <a:cubicBezTo>
                    <a:pt x="918" y="598"/>
                    <a:pt x="920" y="600"/>
                    <a:pt x="922" y="602"/>
                  </a:cubicBezTo>
                  <a:lnTo>
                    <a:pt x="922" y="602"/>
                  </a:lnTo>
                  <a:lnTo>
                    <a:pt x="914" y="604"/>
                  </a:lnTo>
                  <a:lnTo>
                    <a:pt x="914" y="604"/>
                  </a:lnTo>
                  <a:lnTo>
                    <a:pt x="913" y="603"/>
                  </a:lnTo>
                  <a:lnTo>
                    <a:pt x="913" y="603"/>
                  </a:lnTo>
                  <a:cubicBezTo>
                    <a:pt x="913" y="602"/>
                    <a:pt x="914" y="601"/>
                    <a:pt x="914" y="600"/>
                  </a:cubicBezTo>
                  <a:lnTo>
                    <a:pt x="914" y="600"/>
                  </a:lnTo>
                  <a:lnTo>
                    <a:pt x="912" y="603"/>
                  </a:lnTo>
                  <a:lnTo>
                    <a:pt x="912" y="603"/>
                  </a:lnTo>
                  <a:lnTo>
                    <a:pt x="910" y="602"/>
                  </a:lnTo>
                  <a:lnTo>
                    <a:pt x="910" y="602"/>
                  </a:lnTo>
                  <a:lnTo>
                    <a:pt x="908" y="606"/>
                  </a:lnTo>
                  <a:lnTo>
                    <a:pt x="908" y="606"/>
                  </a:lnTo>
                  <a:lnTo>
                    <a:pt x="905" y="603"/>
                  </a:lnTo>
                  <a:lnTo>
                    <a:pt x="905" y="603"/>
                  </a:lnTo>
                  <a:cubicBezTo>
                    <a:pt x="906" y="602"/>
                    <a:pt x="906" y="602"/>
                    <a:pt x="906" y="601"/>
                  </a:cubicBezTo>
                  <a:lnTo>
                    <a:pt x="906" y="601"/>
                  </a:lnTo>
                  <a:lnTo>
                    <a:pt x="910" y="602"/>
                  </a:lnTo>
                  <a:lnTo>
                    <a:pt x="910" y="602"/>
                  </a:lnTo>
                  <a:lnTo>
                    <a:pt x="912" y="596"/>
                  </a:lnTo>
                  <a:lnTo>
                    <a:pt x="912" y="596"/>
                  </a:lnTo>
                  <a:cubicBezTo>
                    <a:pt x="911" y="597"/>
                    <a:pt x="909" y="597"/>
                    <a:pt x="908" y="598"/>
                  </a:cubicBezTo>
                  <a:lnTo>
                    <a:pt x="908" y="598"/>
                  </a:lnTo>
                  <a:cubicBezTo>
                    <a:pt x="909" y="597"/>
                    <a:pt x="910" y="595"/>
                    <a:pt x="911" y="594"/>
                  </a:cubicBezTo>
                  <a:close/>
                  <a:moveTo>
                    <a:pt x="904" y="605"/>
                  </a:moveTo>
                  <a:lnTo>
                    <a:pt x="904" y="605"/>
                  </a:lnTo>
                  <a:cubicBezTo>
                    <a:pt x="905" y="605"/>
                    <a:pt x="906" y="606"/>
                    <a:pt x="907" y="607"/>
                  </a:cubicBezTo>
                  <a:lnTo>
                    <a:pt x="907" y="607"/>
                  </a:lnTo>
                  <a:lnTo>
                    <a:pt x="902" y="608"/>
                  </a:lnTo>
                  <a:lnTo>
                    <a:pt x="902" y="608"/>
                  </a:lnTo>
                  <a:cubicBezTo>
                    <a:pt x="903" y="607"/>
                    <a:pt x="904" y="606"/>
                    <a:pt x="904" y="605"/>
                  </a:cubicBezTo>
                  <a:close/>
                  <a:moveTo>
                    <a:pt x="927" y="606"/>
                  </a:moveTo>
                  <a:cubicBezTo>
                    <a:pt x="928" y="607"/>
                    <a:pt x="929" y="608"/>
                    <a:pt x="930" y="609"/>
                  </a:cubicBezTo>
                  <a:lnTo>
                    <a:pt x="930" y="609"/>
                  </a:lnTo>
                  <a:lnTo>
                    <a:pt x="929" y="609"/>
                  </a:lnTo>
                  <a:lnTo>
                    <a:pt x="927" y="606"/>
                  </a:lnTo>
                  <a:close/>
                  <a:moveTo>
                    <a:pt x="896" y="633"/>
                  </a:moveTo>
                  <a:lnTo>
                    <a:pt x="898" y="637"/>
                  </a:lnTo>
                  <a:lnTo>
                    <a:pt x="898" y="637"/>
                  </a:lnTo>
                  <a:lnTo>
                    <a:pt x="898" y="638"/>
                  </a:lnTo>
                  <a:lnTo>
                    <a:pt x="898" y="638"/>
                  </a:lnTo>
                  <a:cubicBezTo>
                    <a:pt x="897" y="637"/>
                    <a:pt x="896" y="635"/>
                    <a:pt x="896" y="633"/>
                  </a:cubicBezTo>
                  <a:close/>
                  <a:moveTo>
                    <a:pt x="949" y="635"/>
                  </a:moveTo>
                  <a:lnTo>
                    <a:pt x="949" y="635"/>
                  </a:lnTo>
                  <a:cubicBezTo>
                    <a:pt x="950" y="636"/>
                    <a:pt x="951" y="638"/>
                    <a:pt x="952" y="639"/>
                  </a:cubicBezTo>
                  <a:lnTo>
                    <a:pt x="952" y="639"/>
                  </a:lnTo>
                  <a:cubicBezTo>
                    <a:pt x="951" y="640"/>
                    <a:pt x="951" y="641"/>
                    <a:pt x="951" y="642"/>
                  </a:cubicBezTo>
                  <a:lnTo>
                    <a:pt x="951" y="642"/>
                  </a:lnTo>
                  <a:lnTo>
                    <a:pt x="947" y="637"/>
                  </a:lnTo>
                  <a:lnTo>
                    <a:pt x="947" y="637"/>
                  </a:lnTo>
                  <a:lnTo>
                    <a:pt x="949" y="635"/>
                  </a:lnTo>
                  <a:close/>
                  <a:moveTo>
                    <a:pt x="944" y="641"/>
                  </a:moveTo>
                  <a:cubicBezTo>
                    <a:pt x="945" y="644"/>
                    <a:pt x="946" y="647"/>
                    <a:pt x="947" y="649"/>
                  </a:cubicBezTo>
                  <a:lnTo>
                    <a:pt x="947" y="649"/>
                  </a:lnTo>
                  <a:cubicBezTo>
                    <a:pt x="947" y="652"/>
                    <a:pt x="946" y="654"/>
                    <a:pt x="945" y="656"/>
                  </a:cubicBezTo>
                  <a:lnTo>
                    <a:pt x="945" y="656"/>
                  </a:lnTo>
                  <a:cubicBezTo>
                    <a:pt x="945" y="656"/>
                    <a:pt x="944" y="656"/>
                    <a:pt x="944" y="657"/>
                  </a:cubicBezTo>
                  <a:lnTo>
                    <a:pt x="939" y="649"/>
                  </a:lnTo>
                  <a:lnTo>
                    <a:pt x="944" y="641"/>
                  </a:lnTo>
                  <a:close/>
                  <a:moveTo>
                    <a:pt x="919" y="1"/>
                  </a:moveTo>
                  <a:cubicBezTo>
                    <a:pt x="868" y="1"/>
                    <a:pt x="817" y="7"/>
                    <a:pt x="766" y="20"/>
                  </a:cubicBezTo>
                  <a:cubicBezTo>
                    <a:pt x="526" y="80"/>
                    <a:pt x="358" y="268"/>
                    <a:pt x="309" y="490"/>
                  </a:cubicBezTo>
                  <a:lnTo>
                    <a:pt x="309" y="490"/>
                  </a:lnTo>
                  <a:cubicBezTo>
                    <a:pt x="255" y="570"/>
                    <a:pt x="223" y="667"/>
                    <a:pt x="223" y="760"/>
                  </a:cubicBezTo>
                  <a:cubicBezTo>
                    <a:pt x="227" y="787"/>
                    <a:pt x="232" y="812"/>
                    <a:pt x="238" y="837"/>
                  </a:cubicBezTo>
                  <a:lnTo>
                    <a:pt x="238" y="837"/>
                  </a:lnTo>
                  <a:cubicBezTo>
                    <a:pt x="144" y="862"/>
                    <a:pt x="74" y="912"/>
                    <a:pt x="50" y="1007"/>
                  </a:cubicBezTo>
                  <a:cubicBezTo>
                    <a:pt x="1" y="1081"/>
                    <a:pt x="1" y="1180"/>
                    <a:pt x="50" y="1279"/>
                  </a:cubicBezTo>
                  <a:cubicBezTo>
                    <a:pt x="90" y="1338"/>
                    <a:pt x="138" y="1391"/>
                    <a:pt x="193" y="1435"/>
                  </a:cubicBezTo>
                  <a:lnTo>
                    <a:pt x="193" y="1435"/>
                  </a:lnTo>
                  <a:cubicBezTo>
                    <a:pt x="202" y="1449"/>
                    <a:pt x="212" y="1463"/>
                    <a:pt x="223" y="1476"/>
                  </a:cubicBezTo>
                  <a:cubicBezTo>
                    <a:pt x="342" y="1578"/>
                    <a:pt x="484" y="1625"/>
                    <a:pt x="624" y="1625"/>
                  </a:cubicBezTo>
                  <a:cubicBezTo>
                    <a:pt x="687" y="1625"/>
                    <a:pt x="750" y="1615"/>
                    <a:pt x="810" y="1597"/>
                  </a:cubicBezTo>
                  <a:lnTo>
                    <a:pt x="810" y="1597"/>
                  </a:lnTo>
                  <a:cubicBezTo>
                    <a:pt x="1054" y="1574"/>
                    <a:pt x="1270" y="1431"/>
                    <a:pt x="1384" y="1205"/>
                  </a:cubicBezTo>
                  <a:cubicBezTo>
                    <a:pt x="1414" y="1165"/>
                    <a:pt x="1427" y="1112"/>
                    <a:pt x="1427" y="1057"/>
                  </a:cubicBezTo>
                  <a:lnTo>
                    <a:pt x="1427" y="1057"/>
                  </a:lnTo>
                  <a:cubicBezTo>
                    <a:pt x="1519" y="939"/>
                    <a:pt x="1556" y="785"/>
                    <a:pt x="1556" y="612"/>
                  </a:cubicBezTo>
                  <a:cubicBezTo>
                    <a:pt x="1532" y="439"/>
                    <a:pt x="1458" y="267"/>
                    <a:pt x="1309" y="143"/>
                  </a:cubicBezTo>
                  <a:cubicBezTo>
                    <a:pt x="1200" y="52"/>
                    <a:pt x="1063" y="1"/>
                    <a:pt x="91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4"/>
            <p:cNvSpPr/>
            <p:nvPr/>
          </p:nvSpPr>
          <p:spPr>
            <a:xfrm>
              <a:off x="3807500" y="4617175"/>
              <a:ext cx="37425" cy="49700"/>
            </a:xfrm>
            <a:custGeom>
              <a:avLst/>
              <a:gdLst/>
              <a:ahLst/>
              <a:cxnLst/>
              <a:rect l="l" t="t" r="r" b="b"/>
              <a:pathLst>
                <a:path w="1497" h="1988" extrusionOk="0">
                  <a:moveTo>
                    <a:pt x="791" y="611"/>
                  </a:moveTo>
                  <a:lnTo>
                    <a:pt x="791" y="611"/>
                  </a:lnTo>
                  <a:cubicBezTo>
                    <a:pt x="803" y="624"/>
                    <a:pt x="803" y="630"/>
                    <a:pt x="800" y="630"/>
                  </a:cubicBezTo>
                  <a:cubicBezTo>
                    <a:pt x="797" y="630"/>
                    <a:pt x="791" y="624"/>
                    <a:pt x="791" y="611"/>
                  </a:cubicBezTo>
                  <a:close/>
                  <a:moveTo>
                    <a:pt x="809" y="622"/>
                  </a:moveTo>
                  <a:cubicBezTo>
                    <a:pt x="809" y="622"/>
                    <a:pt x="811" y="626"/>
                    <a:pt x="816" y="636"/>
                  </a:cubicBezTo>
                  <a:cubicBezTo>
                    <a:pt x="816" y="636"/>
                    <a:pt x="816" y="636"/>
                    <a:pt x="816" y="639"/>
                  </a:cubicBezTo>
                  <a:lnTo>
                    <a:pt x="816" y="639"/>
                  </a:lnTo>
                  <a:cubicBezTo>
                    <a:pt x="812" y="630"/>
                    <a:pt x="808" y="622"/>
                    <a:pt x="809" y="622"/>
                  </a:cubicBezTo>
                  <a:close/>
                  <a:moveTo>
                    <a:pt x="754" y="0"/>
                  </a:moveTo>
                  <a:cubicBezTo>
                    <a:pt x="649" y="0"/>
                    <a:pt x="544" y="31"/>
                    <a:pt x="445" y="93"/>
                  </a:cubicBezTo>
                  <a:cubicBezTo>
                    <a:pt x="273" y="241"/>
                    <a:pt x="149" y="439"/>
                    <a:pt x="100" y="636"/>
                  </a:cubicBezTo>
                  <a:cubicBezTo>
                    <a:pt x="1" y="1006"/>
                    <a:pt x="1" y="1401"/>
                    <a:pt x="149" y="1772"/>
                  </a:cubicBezTo>
                  <a:cubicBezTo>
                    <a:pt x="191" y="1911"/>
                    <a:pt x="320" y="1988"/>
                    <a:pt x="450" y="1988"/>
                  </a:cubicBezTo>
                  <a:cubicBezTo>
                    <a:pt x="489" y="1988"/>
                    <a:pt x="529" y="1981"/>
                    <a:pt x="566" y="1967"/>
                  </a:cubicBezTo>
                  <a:lnTo>
                    <a:pt x="566" y="1967"/>
                  </a:lnTo>
                  <a:cubicBezTo>
                    <a:pt x="583" y="1968"/>
                    <a:pt x="601" y="1969"/>
                    <a:pt x="618" y="1969"/>
                  </a:cubicBezTo>
                  <a:cubicBezTo>
                    <a:pt x="711" y="1969"/>
                    <a:pt x="803" y="1945"/>
                    <a:pt x="890" y="1895"/>
                  </a:cubicBezTo>
                  <a:cubicBezTo>
                    <a:pt x="1122" y="1704"/>
                    <a:pt x="1279" y="1460"/>
                    <a:pt x="1355" y="1192"/>
                  </a:cubicBezTo>
                  <a:lnTo>
                    <a:pt x="1355" y="1192"/>
                  </a:lnTo>
                  <a:cubicBezTo>
                    <a:pt x="1459" y="967"/>
                    <a:pt x="1497" y="693"/>
                    <a:pt x="1373" y="479"/>
                  </a:cubicBezTo>
                  <a:lnTo>
                    <a:pt x="1373" y="479"/>
                  </a:lnTo>
                  <a:cubicBezTo>
                    <a:pt x="1318" y="321"/>
                    <a:pt x="1201" y="185"/>
                    <a:pt x="1063" y="93"/>
                  </a:cubicBezTo>
                  <a:cubicBezTo>
                    <a:pt x="964" y="31"/>
                    <a:pt x="859" y="0"/>
                    <a:pt x="75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34"/>
            <p:cNvSpPr/>
            <p:nvPr/>
          </p:nvSpPr>
          <p:spPr>
            <a:xfrm>
              <a:off x="3866150" y="4529375"/>
              <a:ext cx="37050" cy="37125"/>
            </a:xfrm>
            <a:custGeom>
              <a:avLst/>
              <a:gdLst/>
              <a:ahLst/>
              <a:cxnLst/>
              <a:rect l="l" t="t" r="r" b="b"/>
              <a:pathLst>
                <a:path w="1482" h="1485" extrusionOk="0">
                  <a:moveTo>
                    <a:pt x="669" y="624"/>
                  </a:moveTo>
                  <a:lnTo>
                    <a:pt x="647" y="639"/>
                  </a:lnTo>
                  <a:lnTo>
                    <a:pt x="647" y="639"/>
                  </a:lnTo>
                  <a:cubicBezTo>
                    <a:pt x="653" y="634"/>
                    <a:pt x="658" y="630"/>
                    <a:pt x="664" y="626"/>
                  </a:cubicBezTo>
                  <a:lnTo>
                    <a:pt x="664" y="626"/>
                  </a:lnTo>
                  <a:cubicBezTo>
                    <a:pt x="666" y="626"/>
                    <a:pt x="667" y="625"/>
                    <a:pt x="669" y="624"/>
                  </a:cubicBezTo>
                  <a:close/>
                  <a:moveTo>
                    <a:pt x="641" y="646"/>
                  </a:moveTo>
                  <a:lnTo>
                    <a:pt x="639" y="653"/>
                  </a:lnTo>
                  <a:lnTo>
                    <a:pt x="639" y="653"/>
                  </a:lnTo>
                  <a:lnTo>
                    <a:pt x="634" y="656"/>
                  </a:lnTo>
                  <a:lnTo>
                    <a:pt x="634" y="656"/>
                  </a:lnTo>
                  <a:cubicBezTo>
                    <a:pt x="636" y="652"/>
                    <a:pt x="639" y="649"/>
                    <a:pt x="641" y="646"/>
                  </a:cubicBezTo>
                  <a:close/>
                  <a:moveTo>
                    <a:pt x="674" y="776"/>
                  </a:moveTo>
                  <a:lnTo>
                    <a:pt x="679" y="778"/>
                  </a:lnTo>
                  <a:lnTo>
                    <a:pt x="679" y="778"/>
                  </a:lnTo>
                  <a:lnTo>
                    <a:pt x="682" y="781"/>
                  </a:lnTo>
                  <a:lnTo>
                    <a:pt x="682" y="781"/>
                  </a:lnTo>
                  <a:lnTo>
                    <a:pt x="676" y="789"/>
                  </a:lnTo>
                  <a:lnTo>
                    <a:pt x="676" y="789"/>
                  </a:lnTo>
                  <a:cubicBezTo>
                    <a:pt x="675" y="785"/>
                    <a:pt x="674" y="780"/>
                    <a:pt x="674" y="776"/>
                  </a:cubicBezTo>
                  <a:close/>
                  <a:moveTo>
                    <a:pt x="784" y="797"/>
                  </a:moveTo>
                  <a:lnTo>
                    <a:pt x="779" y="801"/>
                  </a:lnTo>
                  <a:lnTo>
                    <a:pt x="779" y="801"/>
                  </a:lnTo>
                  <a:cubicBezTo>
                    <a:pt x="778" y="800"/>
                    <a:pt x="778" y="799"/>
                    <a:pt x="777" y="797"/>
                  </a:cubicBezTo>
                  <a:lnTo>
                    <a:pt x="777" y="797"/>
                  </a:lnTo>
                  <a:cubicBezTo>
                    <a:pt x="779" y="797"/>
                    <a:pt x="782" y="797"/>
                    <a:pt x="784" y="797"/>
                  </a:cubicBezTo>
                  <a:close/>
                  <a:moveTo>
                    <a:pt x="771" y="799"/>
                  </a:moveTo>
                  <a:lnTo>
                    <a:pt x="766" y="815"/>
                  </a:lnTo>
                  <a:lnTo>
                    <a:pt x="766" y="815"/>
                  </a:lnTo>
                  <a:cubicBezTo>
                    <a:pt x="766" y="809"/>
                    <a:pt x="767" y="805"/>
                    <a:pt x="769" y="801"/>
                  </a:cubicBezTo>
                  <a:lnTo>
                    <a:pt x="769" y="801"/>
                  </a:lnTo>
                  <a:cubicBezTo>
                    <a:pt x="770" y="800"/>
                    <a:pt x="771" y="799"/>
                    <a:pt x="771" y="799"/>
                  </a:cubicBezTo>
                  <a:close/>
                  <a:moveTo>
                    <a:pt x="634" y="826"/>
                  </a:moveTo>
                  <a:lnTo>
                    <a:pt x="639" y="829"/>
                  </a:lnTo>
                  <a:lnTo>
                    <a:pt x="639" y="829"/>
                  </a:lnTo>
                  <a:lnTo>
                    <a:pt x="640" y="832"/>
                  </a:lnTo>
                  <a:lnTo>
                    <a:pt x="640" y="832"/>
                  </a:lnTo>
                  <a:lnTo>
                    <a:pt x="639" y="833"/>
                  </a:lnTo>
                  <a:lnTo>
                    <a:pt x="639" y="833"/>
                  </a:lnTo>
                  <a:cubicBezTo>
                    <a:pt x="639" y="833"/>
                    <a:pt x="638" y="832"/>
                    <a:pt x="638" y="832"/>
                  </a:cubicBezTo>
                  <a:lnTo>
                    <a:pt x="638" y="832"/>
                  </a:lnTo>
                  <a:cubicBezTo>
                    <a:pt x="637" y="830"/>
                    <a:pt x="635" y="828"/>
                    <a:pt x="634" y="826"/>
                  </a:cubicBezTo>
                  <a:close/>
                  <a:moveTo>
                    <a:pt x="716" y="0"/>
                  </a:moveTo>
                  <a:cubicBezTo>
                    <a:pt x="494" y="0"/>
                    <a:pt x="297" y="74"/>
                    <a:pt x="173" y="247"/>
                  </a:cubicBezTo>
                  <a:cubicBezTo>
                    <a:pt x="99" y="321"/>
                    <a:pt x="50" y="445"/>
                    <a:pt x="25" y="544"/>
                  </a:cubicBezTo>
                  <a:cubicBezTo>
                    <a:pt x="0" y="667"/>
                    <a:pt x="0" y="790"/>
                    <a:pt x="25" y="889"/>
                  </a:cubicBezTo>
                  <a:cubicBezTo>
                    <a:pt x="25" y="988"/>
                    <a:pt x="74" y="1087"/>
                    <a:pt x="124" y="1161"/>
                  </a:cubicBezTo>
                  <a:cubicBezTo>
                    <a:pt x="149" y="1210"/>
                    <a:pt x="198" y="1259"/>
                    <a:pt x="247" y="1309"/>
                  </a:cubicBezTo>
                  <a:cubicBezTo>
                    <a:pt x="321" y="1358"/>
                    <a:pt x="395" y="1408"/>
                    <a:pt x="469" y="1432"/>
                  </a:cubicBezTo>
                  <a:cubicBezTo>
                    <a:pt x="560" y="1469"/>
                    <a:pt x="651" y="1485"/>
                    <a:pt x="739" y="1485"/>
                  </a:cubicBezTo>
                  <a:cubicBezTo>
                    <a:pt x="891" y="1485"/>
                    <a:pt x="1036" y="1436"/>
                    <a:pt x="1161" y="1358"/>
                  </a:cubicBezTo>
                  <a:cubicBezTo>
                    <a:pt x="1298" y="1267"/>
                    <a:pt x="1351" y="1111"/>
                    <a:pt x="1298" y="971"/>
                  </a:cubicBezTo>
                  <a:lnTo>
                    <a:pt x="1298" y="971"/>
                  </a:lnTo>
                  <a:cubicBezTo>
                    <a:pt x="1363" y="880"/>
                    <a:pt x="1414" y="782"/>
                    <a:pt x="1457" y="667"/>
                  </a:cubicBezTo>
                  <a:cubicBezTo>
                    <a:pt x="1482" y="593"/>
                    <a:pt x="1457" y="494"/>
                    <a:pt x="1432" y="445"/>
                  </a:cubicBezTo>
                  <a:cubicBezTo>
                    <a:pt x="1427" y="437"/>
                    <a:pt x="1422" y="429"/>
                    <a:pt x="1416" y="422"/>
                  </a:cubicBezTo>
                  <a:lnTo>
                    <a:pt x="1416" y="422"/>
                  </a:lnTo>
                  <a:cubicBezTo>
                    <a:pt x="1409" y="395"/>
                    <a:pt x="1399" y="369"/>
                    <a:pt x="1383" y="346"/>
                  </a:cubicBezTo>
                  <a:cubicBezTo>
                    <a:pt x="1334" y="297"/>
                    <a:pt x="1309" y="247"/>
                    <a:pt x="1260" y="223"/>
                  </a:cubicBezTo>
                  <a:cubicBezTo>
                    <a:pt x="1111" y="74"/>
                    <a:pt x="914" y="0"/>
                    <a:pt x="71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34"/>
            <p:cNvSpPr/>
            <p:nvPr/>
          </p:nvSpPr>
          <p:spPr>
            <a:xfrm>
              <a:off x="3734050" y="4712075"/>
              <a:ext cx="30175" cy="43850"/>
            </a:xfrm>
            <a:custGeom>
              <a:avLst/>
              <a:gdLst/>
              <a:ahLst/>
              <a:cxnLst/>
              <a:rect l="l" t="t" r="r" b="b"/>
              <a:pathLst>
                <a:path w="1207" h="1754" extrusionOk="0">
                  <a:moveTo>
                    <a:pt x="593" y="0"/>
                  </a:moveTo>
                  <a:cubicBezTo>
                    <a:pt x="421" y="0"/>
                    <a:pt x="273" y="99"/>
                    <a:pt x="198" y="247"/>
                  </a:cubicBezTo>
                  <a:cubicBezTo>
                    <a:pt x="147" y="350"/>
                    <a:pt x="120" y="440"/>
                    <a:pt x="107" y="535"/>
                  </a:cubicBezTo>
                  <a:lnTo>
                    <a:pt x="107" y="535"/>
                  </a:lnTo>
                  <a:cubicBezTo>
                    <a:pt x="95" y="562"/>
                    <a:pt x="84" y="590"/>
                    <a:pt x="75" y="617"/>
                  </a:cubicBezTo>
                  <a:cubicBezTo>
                    <a:pt x="26" y="766"/>
                    <a:pt x="1" y="914"/>
                    <a:pt x="26" y="1062"/>
                  </a:cubicBezTo>
                  <a:cubicBezTo>
                    <a:pt x="29" y="1085"/>
                    <a:pt x="35" y="1107"/>
                    <a:pt x="42" y="1128"/>
                  </a:cubicBezTo>
                  <a:lnTo>
                    <a:pt x="42" y="1128"/>
                  </a:lnTo>
                  <a:lnTo>
                    <a:pt x="1" y="1457"/>
                  </a:lnTo>
                  <a:cubicBezTo>
                    <a:pt x="1" y="1531"/>
                    <a:pt x="26" y="1605"/>
                    <a:pt x="75" y="1679"/>
                  </a:cubicBezTo>
                  <a:cubicBezTo>
                    <a:pt x="149" y="1728"/>
                    <a:pt x="223" y="1753"/>
                    <a:pt x="297" y="1753"/>
                  </a:cubicBezTo>
                  <a:cubicBezTo>
                    <a:pt x="365" y="1753"/>
                    <a:pt x="454" y="1732"/>
                    <a:pt x="507" y="1691"/>
                  </a:cubicBezTo>
                  <a:lnTo>
                    <a:pt x="507" y="1691"/>
                  </a:lnTo>
                  <a:cubicBezTo>
                    <a:pt x="520" y="1692"/>
                    <a:pt x="533" y="1693"/>
                    <a:pt x="546" y="1693"/>
                  </a:cubicBezTo>
                  <a:cubicBezTo>
                    <a:pt x="596" y="1693"/>
                    <a:pt x="646" y="1681"/>
                    <a:pt x="692" y="1654"/>
                  </a:cubicBezTo>
                  <a:cubicBezTo>
                    <a:pt x="1015" y="1461"/>
                    <a:pt x="1207" y="1098"/>
                    <a:pt x="1185" y="730"/>
                  </a:cubicBezTo>
                  <a:lnTo>
                    <a:pt x="1185" y="730"/>
                  </a:lnTo>
                  <a:cubicBezTo>
                    <a:pt x="1197" y="637"/>
                    <a:pt x="1190" y="541"/>
                    <a:pt x="1161" y="445"/>
                  </a:cubicBezTo>
                  <a:cubicBezTo>
                    <a:pt x="1112" y="173"/>
                    <a:pt x="865" y="0"/>
                    <a:pt x="593"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4"/>
            <p:cNvSpPr/>
            <p:nvPr/>
          </p:nvSpPr>
          <p:spPr>
            <a:xfrm>
              <a:off x="3633450" y="4778475"/>
              <a:ext cx="42625" cy="35875"/>
            </a:xfrm>
            <a:custGeom>
              <a:avLst/>
              <a:gdLst/>
              <a:ahLst/>
              <a:cxnLst/>
              <a:rect l="l" t="t" r="r" b="b"/>
              <a:pathLst>
                <a:path w="1705" h="1435" extrusionOk="0">
                  <a:moveTo>
                    <a:pt x="939" y="603"/>
                  </a:moveTo>
                  <a:cubicBezTo>
                    <a:pt x="939" y="603"/>
                    <a:pt x="939" y="603"/>
                    <a:pt x="939" y="603"/>
                  </a:cubicBezTo>
                  <a:lnTo>
                    <a:pt x="939" y="603"/>
                  </a:lnTo>
                  <a:lnTo>
                    <a:pt x="939" y="603"/>
                  </a:lnTo>
                  <a:close/>
                  <a:moveTo>
                    <a:pt x="934" y="608"/>
                  </a:moveTo>
                  <a:lnTo>
                    <a:pt x="934" y="608"/>
                  </a:lnTo>
                  <a:cubicBezTo>
                    <a:pt x="939" y="611"/>
                    <a:pt x="941" y="614"/>
                    <a:pt x="935" y="614"/>
                  </a:cubicBezTo>
                  <a:lnTo>
                    <a:pt x="935" y="614"/>
                  </a:lnTo>
                  <a:cubicBezTo>
                    <a:pt x="935" y="612"/>
                    <a:pt x="935" y="610"/>
                    <a:pt x="934" y="608"/>
                  </a:cubicBezTo>
                  <a:close/>
                  <a:moveTo>
                    <a:pt x="898" y="0"/>
                  </a:moveTo>
                  <a:cubicBezTo>
                    <a:pt x="701" y="0"/>
                    <a:pt x="508" y="71"/>
                    <a:pt x="371" y="208"/>
                  </a:cubicBezTo>
                  <a:cubicBezTo>
                    <a:pt x="361" y="221"/>
                    <a:pt x="352" y="233"/>
                    <a:pt x="343" y="246"/>
                  </a:cubicBezTo>
                  <a:lnTo>
                    <a:pt x="343" y="246"/>
                  </a:lnTo>
                  <a:cubicBezTo>
                    <a:pt x="278" y="264"/>
                    <a:pt x="214" y="285"/>
                    <a:pt x="149" y="307"/>
                  </a:cubicBezTo>
                  <a:cubicBezTo>
                    <a:pt x="140" y="316"/>
                    <a:pt x="131" y="325"/>
                    <a:pt x="122" y="334"/>
                  </a:cubicBezTo>
                  <a:lnTo>
                    <a:pt x="122" y="334"/>
                  </a:lnTo>
                  <a:cubicBezTo>
                    <a:pt x="47" y="386"/>
                    <a:pt x="1" y="473"/>
                    <a:pt x="1" y="579"/>
                  </a:cubicBezTo>
                  <a:lnTo>
                    <a:pt x="1" y="628"/>
                  </a:lnTo>
                  <a:cubicBezTo>
                    <a:pt x="1" y="849"/>
                    <a:pt x="102" y="1050"/>
                    <a:pt x="272" y="1179"/>
                  </a:cubicBezTo>
                  <a:lnTo>
                    <a:pt x="272" y="1179"/>
                  </a:lnTo>
                  <a:cubicBezTo>
                    <a:pt x="293" y="1219"/>
                    <a:pt x="318" y="1258"/>
                    <a:pt x="346" y="1294"/>
                  </a:cubicBezTo>
                  <a:cubicBezTo>
                    <a:pt x="396" y="1344"/>
                    <a:pt x="445" y="1393"/>
                    <a:pt x="519" y="1418"/>
                  </a:cubicBezTo>
                  <a:cubicBezTo>
                    <a:pt x="560" y="1428"/>
                    <a:pt x="597" y="1434"/>
                    <a:pt x="631" y="1434"/>
                  </a:cubicBezTo>
                  <a:cubicBezTo>
                    <a:pt x="679" y="1434"/>
                    <a:pt x="723" y="1422"/>
                    <a:pt x="766" y="1393"/>
                  </a:cubicBezTo>
                  <a:cubicBezTo>
                    <a:pt x="792" y="1380"/>
                    <a:pt x="814" y="1364"/>
                    <a:pt x="834" y="1345"/>
                  </a:cubicBezTo>
                  <a:lnTo>
                    <a:pt x="834" y="1345"/>
                  </a:lnTo>
                  <a:cubicBezTo>
                    <a:pt x="839" y="1345"/>
                    <a:pt x="844" y="1345"/>
                    <a:pt x="850" y="1345"/>
                  </a:cubicBezTo>
                  <a:cubicBezTo>
                    <a:pt x="959" y="1345"/>
                    <a:pt x="1065" y="1318"/>
                    <a:pt x="1161" y="1270"/>
                  </a:cubicBezTo>
                  <a:cubicBezTo>
                    <a:pt x="1211" y="1240"/>
                    <a:pt x="1260" y="1202"/>
                    <a:pt x="1305" y="1160"/>
                  </a:cubicBezTo>
                  <a:lnTo>
                    <a:pt x="1305" y="1160"/>
                  </a:lnTo>
                  <a:cubicBezTo>
                    <a:pt x="1387" y="1114"/>
                    <a:pt x="1463" y="1060"/>
                    <a:pt x="1531" y="998"/>
                  </a:cubicBezTo>
                  <a:cubicBezTo>
                    <a:pt x="1605" y="949"/>
                    <a:pt x="1655" y="875"/>
                    <a:pt x="1679" y="776"/>
                  </a:cubicBezTo>
                  <a:cubicBezTo>
                    <a:pt x="1704" y="702"/>
                    <a:pt x="1655" y="603"/>
                    <a:pt x="1605" y="529"/>
                  </a:cubicBezTo>
                  <a:cubicBezTo>
                    <a:pt x="1583" y="509"/>
                    <a:pt x="1559" y="490"/>
                    <a:pt x="1536" y="472"/>
                  </a:cubicBezTo>
                  <a:lnTo>
                    <a:pt x="1536" y="472"/>
                  </a:lnTo>
                  <a:cubicBezTo>
                    <a:pt x="1535" y="466"/>
                    <a:pt x="1533" y="461"/>
                    <a:pt x="1531" y="455"/>
                  </a:cubicBezTo>
                  <a:cubicBezTo>
                    <a:pt x="1507" y="307"/>
                    <a:pt x="1383" y="159"/>
                    <a:pt x="1260" y="85"/>
                  </a:cubicBezTo>
                  <a:cubicBezTo>
                    <a:pt x="1146" y="28"/>
                    <a:pt x="1021" y="0"/>
                    <a:pt x="898"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4"/>
            <p:cNvSpPr/>
            <p:nvPr/>
          </p:nvSpPr>
          <p:spPr>
            <a:xfrm>
              <a:off x="3445825" y="4711175"/>
              <a:ext cx="103700" cy="106100"/>
            </a:xfrm>
            <a:custGeom>
              <a:avLst/>
              <a:gdLst/>
              <a:ahLst/>
              <a:cxnLst/>
              <a:rect l="l" t="t" r="r" b="b"/>
              <a:pathLst>
                <a:path w="4148" h="4244" extrusionOk="0">
                  <a:moveTo>
                    <a:pt x="1330" y="1"/>
                  </a:moveTo>
                  <a:cubicBezTo>
                    <a:pt x="1190" y="1"/>
                    <a:pt x="1068" y="108"/>
                    <a:pt x="963" y="234"/>
                  </a:cubicBezTo>
                  <a:cubicBezTo>
                    <a:pt x="0" y="1444"/>
                    <a:pt x="445" y="3246"/>
                    <a:pt x="1827" y="3888"/>
                  </a:cubicBezTo>
                  <a:cubicBezTo>
                    <a:pt x="2370" y="4110"/>
                    <a:pt x="2938" y="4209"/>
                    <a:pt x="3506" y="4233"/>
                  </a:cubicBezTo>
                  <a:cubicBezTo>
                    <a:pt x="3528" y="4241"/>
                    <a:pt x="3549" y="4244"/>
                    <a:pt x="3571" y="4244"/>
                  </a:cubicBezTo>
                  <a:cubicBezTo>
                    <a:pt x="3623" y="4244"/>
                    <a:pt x="3676" y="4226"/>
                    <a:pt x="3728" y="4209"/>
                  </a:cubicBezTo>
                  <a:cubicBezTo>
                    <a:pt x="3778" y="4159"/>
                    <a:pt x="3827" y="4110"/>
                    <a:pt x="3876" y="4036"/>
                  </a:cubicBezTo>
                  <a:cubicBezTo>
                    <a:pt x="4074" y="3567"/>
                    <a:pt x="4148" y="3048"/>
                    <a:pt x="4049" y="2530"/>
                  </a:cubicBezTo>
                  <a:lnTo>
                    <a:pt x="3831" y="2457"/>
                  </a:lnTo>
                  <a:lnTo>
                    <a:pt x="3831" y="2457"/>
                  </a:lnTo>
                  <a:lnTo>
                    <a:pt x="1580" y="135"/>
                  </a:lnTo>
                  <a:cubicBezTo>
                    <a:pt x="1531" y="86"/>
                    <a:pt x="1482" y="36"/>
                    <a:pt x="1407" y="12"/>
                  </a:cubicBezTo>
                  <a:cubicBezTo>
                    <a:pt x="1381" y="4"/>
                    <a:pt x="1355" y="1"/>
                    <a:pt x="133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4"/>
            <p:cNvSpPr/>
            <p:nvPr/>
          </p:nvSpPr>
          <p:spPr>
            <a:xfrm>
              <a:off x="3571725" y="4801400"/>
              <a:ext cx="39450" cy="35375"/>
            </a:xfrm>
            <a:custGeom>
              <a:avLst/>
              <a:gdLst/>
              <a:ahLst/>
              <a:cxnLst/>
              <a:rect l="l" t="t" r="r" b="b"/>
              <a:pathLst>
                <a:path w="1578" h="1415" extrusionOk="0">
                  <a:moveTo>
                    <a:pt x="585" y="1"/>
                  </a:moveTo>
                  <a:cubicBezTo>
                    <a:pt x="559" y="1"/>
                    <a:pt x="534" y="4"/>
                    <a:pt x="510" y="10"/>
                  </a:cubicBezTo>
                  <a:lnTo>
                    <a:pt x="510" y="10"/>
                  </a:lnTo>
                  <a:cubicBezTo>
                    <a:pt x="431" y="17"/>
                    <a:pt x="352" y="37"/>
                    <a:pt x="272" y="57"/>
                  </a:cubicBezTo>
                  <a:cubicBezTo>
                    <a:pt x="198" y="81"/>
                    <a:pt x="124" y="131"/>
                    <a:pt x="75" y="205"/>
                  </a:cubicBezTo>
                  <a:cubicBezTo>
                    <a:pt x="50" y="254"/>
                    <a:pt x="50" y="279"/>
                    <a:pt x="25" y="328"/>
                  </a:cubicBezTo>
                  <a:cubicBezTo>
                    <a:pt x="25" y="377"/>
                    <a:pt x="25" y="452"/>
                    <a:pt x="1" y="526"/>
                  </a:cubicBezTo>
                  <a:cubicBezTo>
                    <a:pt x="25" y="748"/>
                    <a:pt x="124" y="970"/>
                    <a:pt x="272" y="1143"/>
                  </a:cubicBezTo>
                  <a:cubicBezTo>
                    <a:pt x="445" y="1316"/>
                    <a:pt x="692" y="1414"/>
                    <a:pt x="939" y="1414"/>
                  </a:cubicBezTo>
                  <a:cubicBezTo>
                    <a:pt x="1013" y="1414"/>
                    <a:pt x="1062" y="1390"/>
                    <a:pt x="1136" y="1365"/>
                  </a:cubicBezTo>
                  <a:cubicBezTo>
                    <a:pt x="1186" y="1316"/>
                    <a:pt x="1211" y="1266"/>
                    <a:pt x="1235" y="1192"/>
                  </a:cubicBezTo>
                  <a:cubicBezTo>
                    <a:pt x="1235" y="1168"/>
                    <a:pt x="1241" y="1138"/>
                    <a:pt x="1247" y="1106"/>
                  </a:cubicBezTo>
                  <a:lnTo>
                    <a:pt x="1247" y="1106"/>
                  </a:lnTo>
                  <a:cubicBezTo>
                    <a:pt x="1252" y="1101"/>
                    <a:pt x="1256" y="1096"/>
                    <a:pt x="1261" y="1090"/>
                  </a:cubicBezTo>
                  <a:lnTo>
                    <a:pt x="1261" y="1090"/>
                  </a:lnTo>
                  <a:cubicBezTo>
                    <a:pt x="1455" y="1066"/>
                    <a:pt x="1577" y="903"/>
                    <a:pt x="1531" y="698"/>
                  </a:cubicBezTo>
                  <a:cubicBezTo>
                    <a:pt x="1417" y="309"/>
                    <a:pt x="1068" y="47"/>
                    <a:pt x="663" y="11"/>
                  </a:cubicBezTo>
                  <a:lnTo>
                    <a:pt x="663" y="11"/>
                  </a:lnTo>
                  <a:cubicBezTo>
                    <a:pt x="637" y="4"/>
                    <a:pt x="611" y="1"/>
                    <a:pt x="58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4"/>
            <p:cNvSpPr/>
            <p:nvPr/>
          </p:nvSpPr>
          <p:spPr>
            <a:xfrm>
              <a:off x="5628950" y="3934375"/>
              <a:ext cx="42600" cy="41375"/>
            </a:xfrm>
            <a:custGeom>
              <a:avLst/>
              <a:gdLst/>
              <a:ahLst/>
              <a:cxnLst/>
              <a:rect l="l" t="t" r="r" b="b"/>
              <a:pathLst>
                <a:path w="1704" h="1655" extrusionOk="0">
                  <a:moveTo>
                    <a:pt x="1580" y="0"/>
                  </a:moveTo>
                  <a:cubicBezTo>
                    <a:pt x="1531" y="0"/>
                    <a:pt x="1506" y="50"/>
                    <a:pt x="1506" y="99"/>
                  </a:cubicBezTo>
                  <a:cubicBezTo>
                    <a:pt x="1506" y="371"/>
                    <a:pt x="1457" y="642"/>
                    <a:pt x="1407" y="914"/>
                  </a:cubicBezTo>
                  <a:cubicBezTo>
                    <a:pt x="1333" y="1161"/>
                    <a:pt x="1185" y="1358"/>
                    <a:pt x="963" y="1383"/>
                  </a:cubicBezTo>
                  <a:cubicBezTo>
                    <a:pt x="950" y="1384"/>
                    <a:pt x="938" y="1385"/>
                    <a:pt x="925" y="1385"/>
                  </a:cubicBezTo>
                  <a:cubicBezTo>
                    <a:pt x="718" y="1385"/>
                    <a:pt x="536" y="1197"/>
                    <a:pt x="420" y="988"/>
                  </a:cubicBezTo>
                  <a:cubicBezTo>
                    <a:pt x="296" y="741"/>
                    <a:pt x="222" y="469"/>
                    <a:pt x="173" y="198"/>
                  </a:cubicBezTo>
                  <a:lnTo>
                    <a:pt x="173" y="173"/>
                  </a:lnTo>
                  <a:cubicBezTo>
                    <a:pt x="173" y="148"/>
                    <a:pt x="123" y="124"/>
                    <a:pt x="99" y="124"/>
                  </a:cubicBezTo>
                  <a:cubicBezTo>
                    <a:pt x="49" y="124"/>
                    <a:pt x="0" y="173"/>
                    <a:pt x="25" y="222"/>
                  </a:cubicBezTo>
                  <a:cubicBezTo>
                    <a:pt x="25" y="519"/>
                    <a:pt x="99" y="815"/>
                    <a:pt x="222" y="1087"/>
                  </a:cubicBezTo>
                  <a:cubicBezTo>
                    <a:pt x="272" y="1235"/>
                    <a:pt x="370" y="1358"/>
                    <a:pt x="494" y="1482"/>
                  </a:cubicBezTo>
                  <a:cubicBezTo>
                    <a:pt x="617" y="1605"/>
                    <a:pt x="790" y="1654"/>
                    <a:pt x="963" y="1654"/>
                  </a:cubicBezTo>
                  <a:cubicBezTo>
                    <a:pt x="1160" y="1630"/>
                    <a:pt x="1333" y="1556"/>
                    <a:pt x="1432" y="1408"/>
                  </a:cubicBezTo>
                  <a:cubicBezTo>
                    <a:pt x="1531" y="1284"/>
                    <a:pt x="1605" y="1136"/>
                    <a:pt x="1654" y="963"/>
                  </a:cubicBezTo>
                  <a:cubicBezTo>
                    <a:pt x="1704" y="692"/>
                    <a:pt x="1704" y="371"/>
                    <a:pt x="1654" y="74"/>
                  </a:cubicBezTo>
                  <a:cubicBezTo>
                    <a:pt x="1654" y="50"/>
                    <a:pt x="1630" y="0"/>
                    <a:pt x="1580" y="0"/>
                  </a:cubicBezTo>
                  <a:close/>
                </a:path>
              </a:pathLst>
            </a:custGeom>
            <a:solidFill>
              <a:srgbClr val="222B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8" name="Google Shape;538;p34"/>
          <p:cNvSpPr/>
          <p:nvPr/>
        </p:nvSpPr>
        <p:spPr>
          <a:xfrm>
            <a:off x="-68650" y="2756627"/>
            <a:ext cx="1728531" cy="154291"/>
          </a:xfrm>
          <a:custGeom>
            <a:avLst/>
            <a:gdLst/>
            <a:ahLst/>
            <a:cxnLst/>
            <a:rect l="l" t="t" r="r" b="b"/>
            <a:pathLst>
              <a:path w="39381" h="3515" extrusionOk="0">
                <a:moveTo>
                  <a:pt x="13941" y="0"/>
                </a:moveTo>
                <a:cubicBezTo>
                  <a:pt x="12579" y="0"/>
                  <a:pt x="11216" y="19"/>
                  <a:pt x="9845" y="51"/>
                </a:cubicBezTo>
                <a:cubicBezTo>
                  <a:pt x="6577" y="90"/>
                  <a:pt x="3269" y="246"/>
                  <a:pt x="0" y="518"/>
                </a:cubicBezTo>
                <a:lnTo>
                  <a:pt x="117" y="3515"/>
                </a:lnTo>
                <a:cubicBezTo>
                  <a:pt x="3386" y="3476"/>
                  <a:pt x="6655" y="3398"/>
                  <a:pt x="9923" y="3320"/>
                </a:cubicBezTo>
                <a:cubicBezTo>
                  <a:pt x="13192" y="3242"/>
                  <a:pt x="16461" y="3126"/>
                  <a:pt x="19691" y="3087"/>
                </a:cubicBezTo>
                <a:cubicBezTo>
                  <a:pt x="20169" y="3075"/>
                  <a:pt x="20648" y="3071"/>
                  <a:pt x="21125" y="3071"/>
                </a:cubicBezTo>
                <a:cubicBezTo>
                  <a:pt x="22276" y="3071"/>
                  <a:pt x="23415" y="3098"/>
                  <a:pt x="24516" y="3126"/>
                </a:cubicBezTo>
                <a:lnTo>
                  <a:pt x="27006" y="3281"/>
                </a:lnTo>
                <a:lnTo>
                  <a:pt x="28290" y="3281"/>
                </a:lnTo>
                <a:cubicBezTo>
                  <a:pt x="28719" y="3242"/>
                  <a:pt x="29108" y="3242"/>
                  <a:pt x="29536" y="3242"/>
                </a:cubicBezTo>
                <a:cubicBezTo>
                  <a:pt x="32882" y="3048"/>
                  <a:pt x="36190" y="2425"/>
                  <a:pt x="39381" y="1374"/>
                </a:cubicBezTo>
                <a:lnTo>
                  <a:pt x="39186" y="557"/>
                </a:lnTo>
                <a:cubicBezTo>
                  <a:pt x="37591" y="752"/>
                  <a:pt x="35956" y="908"/>
                  <a:pt x="34361" y="985"/>
                </a:cubicBezTo>
                <a:cubicBezTo>
                  <a:pt x="33351" y="1033"/>
                  <a:pt x="32356" y="1067"/>
                  <a:pt x="31366" y="1067"/>
                </a:cubicBezTo>
                <a:cubicBezTo>
                  <a:pt x="30755" y="1067"/>
                  <a:pt x="30145" y="1054"/>
                  <a:pt x="29536" y="1024"/>
                </a:cubicBezTo>
                <a:cubicBezTo>
                  <a:pt x="28757" y="985"/>
                  <a:pt x="27940" y="908"/>
                  <a:pt x="27162" y="830"/>
                </a:cubicBezTo>
                <a:lnTo>
                  <a:pt x="24749" y="479"/>
                </a:lnTo>
                <a:cubicBezTo>
                  <a:pt x="23076" y="285"/>
                  <a:pt x="21403" y="168"/>
                  <a:pt x="19729" y="129"/>
                </a:cubicBezTo>
                <a:cubicBezTo>
                  <a:pt x="17792" y="38"/>
                  <a:pt x="15868" y="0"/>
                  <a:pt x="13941" y="0"/>
                </a:cubicBezTo>
                <a:close/>
              </a:path>
            </a:pathLst>
          </a:custGeom>
          <a:solidFill>
            <a:srgbClr val="783F0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9" name="Google Shape;539;p34"/>
          <p:cNvGrpSpPr/>
          <p:nvPr/>
        </p:nvGrpSpPr>
        <p:grpSpPr>
          <a:xfrm>
            <a:off x="504486" y="2377721"/>
            <a:ext cx="897294" cy="781858"/>
            <a:chOff x="6617750" y="1239250"/>
            <a:chExt cx="511075" cy="445300"/>
          </a:xfrm>
        </p:grpSpPr>
        <p:sp>
          <p:nvSpPr>
            <p:cNvPr id="540" name="Google Shape;540;p34"/>
            <p:cNvSpPr/>
            <p:nvPr/>
          </p:nvSpPr>
          <p:spPr>
            <a:xfrm>
              <a:off x="6617750" y="1239250"/>
              <a:ext cx="511075" cy="444825"/>
            </a:xfrm>
            <a:custGeom>
              <a:avLst/>
              <a:gdLst/>
              <a:ahLst/>
              <a:cxnLst/>
              <a:rect l="l" t="t" r="r" b="b"/>
              <a:pathLst>
                <a:path w="20443" h="17793" extrusionOk="0">
                  <a:moveTo>
                    <a:pt x="14122" y="1"/>
                  </a:moveTo>
                  <a:cubicBezTo>
                    <a:pt x="14104" y="1"/>
                    <a:pt x="14088" y="3"/>
                    <a:pt x="14073" y="8"/>
                  </a:cubicBezTo>
                  <a:cubicBezTo>
                    <a:pt x="13702" y="156"/>
                    <a:pt x="13431" y="2971"/>
                    <a:pt x="13431" y="2971"/>
                  </a:cubicBezTo>
                  <a:cubicBezTo>
                    <a:pt x="13164" y="2810"/>
                    <a:pt x="12246" y="2718"/>
                    <a:pt x="11055" y="2718"/>
                  </a:cubicBezTo>
                  <a:cubicBezTo>
                    <a:pt x="8944" y="2718"/>
                    <a:pt x="5976" y="3010"/>
                    <a:pt x="4271" y="3736"/>
                  </a:cubicBezTo>
                  <a:cubicBezTo>
                    <a:pt x="1605" y="4872"/>
                    <a:pt x="444" y="8624"/>
                    <a:pt x="222" y="10501"/>
                  </a:cubicBezTo>
                  <a:cubicBezTo>
                    <a:pt x="0" y="12377"/>
                    <a:pt x="593" y="17043"/>
                    <a:pt x="4247" y="17710"/>
                  </a:cubicBezTo>
                  <a:cubicBezTo>
                    <a:pt x="4553" y="17766"/>
                    <a:pt x="4839" y="17792"/>
                    <a:pt x="5105" y="17792"/>
                  </a:cubicBezTo>
                  <a:cubicBezTo>
                    <a:pt x="7987" y="17792"/>
                    <a:pt x="8561" y="14721"/>
                    <a:pt x="8493" y="13636"/>
                  </a:cubicBezTo>
                  <a:cubicBezTo>
                    <a:pt x="8417" y="12741"/>
                    <a:pt x="7414" y="11992"/>
                    <a:pt x="6336" y="11992"/>
                  </a:cubicBezTo>
                  <a:cubicBezTo>
                    <a:pt x="6018" y="11992"/>
                    <a:pt x="5692" y="12058"/>
                    <a:pt x="5382" y="12204"/>
                  </a:cubicBezTo>
                  <a:cubicBezTo>
                    <a:pt x="4024" y="12846"/>
                    <a:pt x="4469" y="13933"/>
                    <a:pt x="5234" y="14525"/>
                  </a:cubicBezTo>
                  <a:cubicBezTo>
                    <a:pt x="5469" y="14713"/>
                    <a:pt x="5689" y="14796"/>
                    <a:pt x="5871" y="14796"/>
                  </a:cubicBezTo>
                  <a:cubicBezTo>
                    <a:pt x="6264" y="14796"/>
                    <a:pt x="6481" y="14407"/>
                    <a:pt x="6296" y="13834"/>
                  </a:cubicBezTo>
                  <a:cubicBezTo>
                    <a:pt x="6244" y="13659"/>
                    <a:pt x="6181" y="13595"/>
                    <a:pt x="6111" y="13595"/>
                  </a:cubicBezTo>
                  <a:cubicBezTo>
                    <a:pt x="5909" y="13595"/>
                    <a:pt x="5646" y="14123"/>
                    <a:pt x="5420" y="14123"/>
                  </a:cubicBezTo>
                  <a:cubicBezTo>
                    <a:pt x="5344" y="14123"/>
                    <a:pt x="5273" y="14064"/>
                    <a:pt x="5209" y="13908"/>
                  </a:cubicBezTo>
                  <a:cubicBezTo>
                    <a:pt x="4963" y="13291"/>
                    <a:pt x="5851" y="13019"/>
                    <a:pt x="6740" y="12994"/>
                  </a:cubicBezTo>
                  <a:cubicBezTo>
                    <a:pt x="6759" y="12993"/>
                    <a:pt x="6777" y="12993"/>
                    <a:pt x="6795" y="12993"/>
                  </a:cubicBezTo>
                  <a:cubicBezTo>
                    <a:pt x="7628" y="12993"/>
                    <a:pt x="7600" y="14115"/>
                    <a:pt x="6246" y="15735"/>
                  </a:cubicBezTo>
                  <a:cubicBezTo>
                    <a:pt x="5992" y="16029"/>
                    <a:pt x="5737" y="16160"/>
                    <a:pt x="5489" y="16160"/>
                  </a:cubicBezTo>
                  <a:cubicBezTo>
                    <a:pt x="4363" y="16160"/>
                    <a:pt x="3396" y="13461"/>
                    <a:pt x="3457" y="11093"/>
                  </a:cubicBezTo>
                  <a:cubicBezTo>
                    <a:pt x="3531" y="8229"/>
                    <a:pt x="5432" y="6551"/>
                    <a:pt x="6962" y="6452"/>
                  </a:cubicBezTo>
                  <a:cubicBezTo>
                    <a:pt x="7586" y="6427"/>
                    <a:pt x="8209" y="6415"/>
                    <a:pt x="8832" y="6415"/>
                  </a:cubicBezTo>
                  <a:cubicBezTo>
                    <a:pt x="10701" y="6415"/>
                    <a:pt x="12567" y="6526"/>
                    <a:pt x="14418" y="6748"/>
                  </a:cubicBezTo>
                  <a:cubicBezTo>
                    <a:pt x="14831" y="6806"/>
                    <a:pt x="15182" y="6830"/>
                    <a:pt x="15483" y="6830"/>
                  </a:cubicBezTo>
                  <a:cubicBezTo>
                    <a:pt x="16732" y="6830"/>
                    <a:pt x="17140" y="6418"/>
                    <a:pt x="17677" y="6279"/>
                  </a:cubicBezTo>
                  <a:cubicBezTo>
                    <a:pt x="18344" y="6081"/>
                    <a:pt x="19011" y="6304"/>
                    <a:pt x="19727" y="5810"/>
                  </a:cubicBezTo>
                  <a:cubicBezTo>
                    <a:pt x="20443" y="5291"/>
                    <a:pt x="18319" y="3119"/>
                    <a:pt x="16986" y="2255"/>
                  </a:cubicBezTo>
                  <a:cubicBezTo>
                    <a:pt x="15704" y="1447"/>
                    <a:pt x="14559" y="1"/>
                    <a:pt x="141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4"/>
            <p:cNvSpPr/>
            <p:nvPr/>
          </p:nvSpPr>
          <p:spPr>
            <a:xfrm>
              <a:off x="6927575" y="1375850"/>
              <a:ext cx="77800" cy="100700"/>
            </a:xfrm>
            <a:custGeom>
              <a:avLst/>
              <a:gdLst/>
              <a:ahLst/>
              <a:cxnLst/>
              <a:rect l="l" t="t" r="r" b="b"/>
              <a:pathLst>
                <a:path w="3112" h="4028" extrusionOk="0">
                  <a:moveTo>
                    <a:pt x="1630" y="0"/>
                  </a:moveTo>
                  <a:cubicBezTo>
                    <a:pt x="1630" y="0"/>
                    <a:pt x="1" y="148"/>
                    <a:pt x="593" y="1161"/>
                  </a:cubicBezTo>
                  <a:cubicBezTo>
                    <a:pt x="1087" y="1975"/>
                    <a:pt x="1458" y="2864"/>
                    <a:pt x="1680" y="3802"/>
                  </a:cubicBezTo>
                  <a:cubicBezTo>
                    <a:pt x="1700" y="3971"/>
                    <a:pt x="1815" y="4028"/>
                    <a:pt x="1970" y="4028"/>
                  </a:cubicBezTo>
                  <a:cubicBezTo>
                    <a:pt x="2201" y="4028"/>
                    <a:pt x="2520" y="3901"/>
                    <a:pt x="2741" y="3827"/>
                  </a:cubicBezTo>
                  <a:cubicBezTo>
                    <a:pt x="3112" y="3679"/>
                    <a:pt x="2667" y="3259"/>
                    <a:pt x="2198" y="2617"/>
                  </a:cubicBezTo>
                  <a:cubicBezTo>
                    <a:pt x="1729" y="2000"/>
                    <a:pt x="1630" y="0"/>
                    <a:pt x="163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4"/>
            <p:cNvSpPr/>
            <p:nvPr/>
          </p:nvSpPr>
          <p:spPr>
            <a:xfrm>
              <a:off x="6895775" y="1376750"/>
              <a:ext cx="56525" cy="101125"/>
            </a:xfrm>
            <a:custGeom>
              <a:avLst/>
              <a:gdLst/>
              <a:ahLst/>
              <a:cxnLst/>
              <a:rect l="l" t="t" r="r" b="b"/>
              <a:pathLst>
                <a:path w="2261" h="4045" extrusionOk="0">
                  <a:moveTo>
                    <a:pt x="1291" y="0"/>
                  </a:moveTo>
                  <a:cubicBezTo>
                    <a:pt x="833" y="0"/>
                    <a:pt x="0" y="108"/>
                    <a:pt x="310" y="927"/>
                  </a:cubicBezTo>
                  <a:cubicBezTo>
                    <a:pt x="631" y="1841"/>
                    <a:pt x="804" y="2779"/>
                    <a:pt x="829" y="3742"/>
                  </a:cubicBezTo>
                  <a:cubicBezTo>
                    <a:pt x="814" y="3982"/>
                    <a:pt x="1035" y="4044"/>
                    <a:pt x="1301" y="4044"/>
                  </a:cubicBezTo>
                  <a:cubicBezTo>
                    <a:pt x="1499" y="4044"/>
                    <a:pt x="1721" y="4010"/>
                    <a:pt x="1890" y="3989"/>
                  </a:cubicBezTo>
                  <a:cubicBezTo>
                    <a:pt x="2261" y="3914"/>
                    <a:pt x="1890" y="3396"/>
                    <a:pt x="1569" y="2705"/>
                  </a:cubicBezTo>
                  <a:cubicBezTo>
                    <a:pt x="1273" y="1989"/>
                    <a:pt x="1569" y="14"/>
                    <a:pt x="1569" y="14"/>
                  </a:cubicBezTo>
                  <a:cubicBezTo>
                    <a:pt x="1569" y="14"/>
                    <a:pt x="1454" y="0"/>
                    <a:pt x="129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34"/>
            <p:cNvSpPr/>
            <p:nvPr/>
          </p:nvSpPr>
          <p:spPr>
            <a:xfrm>
              <a:off x="6810450" y="1370475"/>
              <a:ext cx="56050" cy="101100"/>
            </a:xfrm>
            <a:custGeom>
              <a:avLst/>
              <a:gdLst/>
              <a:ahLst/>
              <a:cxnLst/>
              <a:rect l="l" t="t" r="r" b="b"/>
              <a:pathLst>
                <a:path w="2242" h="4044" extrusionOk="0">
                  <a:moveTo>
                    <a:pt x="1240" y="0"/>
                  </a:moveTo>
                  <a:cubicBezTo>
                    <a:pt x="780" y="0"/>
                    <a:pt x="0" y="115"/>
                    <a:pt x="267" y="931"/>
                  </a:cubicBezTo>
                  <a:cubicBezTo>
                    <a:pt x="588" y="1845"/>
                    <a:pt x="760" y="2783"/>
                    <a:pt x="810" y="3746"/>
                  </a:cubicBezTo>
                  <a:cubicBezTo>
                    <a:pt x="796" y="3978"/>
                    <a:pt x="994" y="4044"/>
                    <a:pt x="1241" y="4044"/>
                  </a:cubicBezTo>
                  <a:cubicBezTo>
                    <a:pt x="1440" y="4044"/>
                    <a:pt x="1670" y="4001"/>
                    <a:pt x="1847" y="3968"/>
                  </a:cubicBezTo>
                  <a:cubicBezTo>
                    <a:pt x="2242" y="3919"/>
                    <a:pt x="1847" y="3400"/>
                    <a:pt x="1550" y="2684"/>
                  </a:cubicBezTo>
                  <a:cubicBezTo>
                    <a:pt x="1229" y="1993"/>
                    <a:pt x="1550" y="18"/>
                    <a:pt x="1550" y="18"/>
                  </a:cubicBezTo>
                  <a:cubicBezTo>
                    <a:pt x="1550" y="18"/>
                    <a:pt x="1420" y="0"/>
                    <a:pt x="124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34"/>
            <p:cNvSpPr/>
            <p:nvPr/>
          </p:nvSpPr>
          <p:spPr>
            <a:xfrm>
              <a:off x="6763725" y="1368625"/>
              <a:ext cx="55875" cy="101100"/>
            </a:xfrm>
            <a:custGeom>
              <a:avLst/>
              <a:gdLst/>
              <a:ahLst/>
              <a:cxnLst/>
              <a:rect l="l" t="t" r="r" b="b"/>
              <a:pathLst>
                <a:path w="2235" h="4044" extrusionOk="0">
                  <a:moveTo>
                    <a:pt x="1233" y="0"/>
                  </a:moveTo>
                  <a:cubicBezTo>
                    <a:pt x="775" y="0"/>
                    <a:pt x="0" y="115"/>
                    <a:pt x="284" y="931"/>
                  </a:cubicBezTo>
                  <a:cubicBezTo>
                    <a:pt x="605" y="1820"/>
                    <a:pt x="778" y="2783"/>
                    <a:pt x="802" y="3746"/>
                  </a:cubicBezTo>
                  <a:cubicBezTo>
                    <a:pt x="789" y="3978"/>
                    <a:pt x="987" y="4044"/>
                    <a:pt x="1233" y="4044"/>
                  </a:cubicBezTo>
                  <a:cubicBezTo>
                    <a:pt x="1432" y="4044"/>
                    <a:pt x="1663" y="4001"/>
                    <a:pt x="1839" y="3968"/>
                  </a:cubicBezTo>
                  <a:cubicBezTo>
                    <a:pt x="2234" y="3919"/>
                    <a:pt x="1839" y="3400"/>
                    <a:pt x="1543" y="2684"/>
                  </a:cubicBezTo>
                  <a:cubicBezTo>
                    <a:pt x="1222" y="1993"/>
                    <a:pt x="1543" y="18"/>
                    <a:pt x="1543" y="18"/>
                  </a:cubicBezTo>
                  <a:cubicBezTo>
                    <a:pt x="1543" y="18"/>
                    <a:pt x="1412" y="0"/>
                    <a:pt x="123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4"/>
            <p:cNvSpPr/>
            <p:nvPr/>
          </p:nvSpPr>
          <p:spPr>
            <a:xfrm>
              <a:off x="6617750" y="1307175"/>
              <a:ext cx="361100" cy="377375"/>
            </a:xfrm>
            <a:custGeom>
              <a:avLst/>
              <a:gdLst/>
              <a:ahLst/>
              <a:cxnLst/>
              <a:rect l="l" t="t" r="r" b="b"/>
              <a:pathLst>
                <a:path w="14444" h="15095" extrusionOk="0">
                  <a:moveTo>
                    <a:pt x="10999" y="1"/>
                  </a:moveTo>
                  <a:cubicBezTo>
                    <a:pt x="8892" y="1"/>
                    <a:pt x="5961" y="293"/>
                    <a:pt x="4271" y="1019"/>
                  </a:cubicBezTo>
                  <a:cubicBezTo>
                    <a:pt x="1605" y="2155"/>
                    <a:pt x="444" y="5907"/>
                    <a:pt x="222" y="7784"/>
                  </a:cubicBezTo>
                  <a:cubicBezTo>
                    <a:pt x="0" y="9660"/>
                    <a:pt x="617" y="14351"/>
                    <a:pt x="4247" y="15018"/>
                  </a:cubicBezTo>
                  <a:cubicBezTo>
                    <a:pt x="4545" y="15070"/>
                    <a:pt x="4824" y="15095"/>
                    <a:pt x="5084" y="15095"/>
                  </a:cubicBezTo>
                  <a:cubicBezTo>
                    <a:pt x="7988" y="15095"/>
                    <a:pt x="8584" y="12032"/>
                    <a:pt x="8493" y="10944"/>
                  </a:cubicBezTo>
                  <a:cubicBezTo>
                    <a:pt x="8436" y="10033"/>
                    <a:pt x="7431" y="9297"/>
                    <a:pt x="6352" y="9297"/>
                  </a:cubicBezTo>
                  <a:cubicBezTo>
                    <a:pt x="6027" y="9297"/>
                    <a:pt x="5696" y="9364"/>
                    <a:pt x="5382" y="9512"/>
                  </a:cubicBezTo>
                  <a:cubicBezTo>
                    <a:pt x="4024" y="10154"/>
                    <a:pt x="4493" y="11240"/>
                    <a:pt x="5234" y="11833"/>
                  </a:cubicBezTo>
                  <a:cubicBezTo>
                    <a:pt x="5468" y="12012"/>
                    <a:pt x="5690" y="12093"/>
                    <a:pt x="5876" y="12093"/>
                  </a:cubicBezTo>
                  <a:cubicBezTo>
                    <a:pt x="6276" y="12093"/>
                    <a:pt x="6506" y="11715"/>
                    <a:pt x="6320" y="11141"/>
                  </a:cubicBezTo>
                  <a:cubicBezTo>
                    <a:pt x="6264" y="10967"/>
                    <a:pt x="6197" y="10902"/>
                    <a:pt x="6123" y="10902"/>
                  </a:cubicBezTo>
                  <a:cubicBezTo>
                    <a:pt x="5913" y="10902"/>
                    <a:pt x="5650" y="11431"/>
                    <a:pt x="5433" y="11431"/>
                  </a:cubicBezTo>
                  <a:cubicBezTo>
                    <a:pt x="5360" y="11431"/>
                    <a:pt x="5293" y="11372"/>
                    <a:pt x="5234" y="11216"/>
                  </a:cubicBezTo>
                  <a:cubicBezTo>
                    <a:pt x="4987" y="10598"/>
                    <a:pt x="5851" y="10327"/>
                    <a:pt x="6740" y="10302"/>
                  </a:cubicBezTo>
                  <a:cubicBezTo>
                    <a:pt x="6759" y="10301"/>
                    <a:pt x="6777" y="10301"/>
                    <a:pt x="6795" y="10301"/>
                  </a:cubicBezTo>
                  <a:cubicBezTo>
                    <a:pt x="7654" y="10301"/>
                    <a:pt x="7649" y="11447"/>
                    <a:pt x="6246" y="13043"/>
                  </a:cubicBezTo>
                  <a:cubicBezTo>
                    <a:pt x="6083" y="13288"/>
                    <a:pt x="5801" y="13432"/>
                    <a:pt x="5498" y="13432"/>
                  </a:cubicBezTo>
                  <a:cubicBezTo>
                    <a:pt x="5435" y="13432"/>
                    <a:pt x="5372" y="13426"/>
                    <a:pt x="5308" y="13413"/>
                  </a:cubicBezTo>
                  <a:cubicBezTo>
                    <a:pt x="5269" y="13425"/>
                    <a:pt x="5227" y="13431"/>
                    <a:pt x="5182" y="13431"/>
                  </a:cubicBezTo>
                  <a:cubicBezTo>
                    <a:pt x="4530" y="13431"/>
                    <a:pt x="3374" y="12145"/>
                    <a:pt x="2889" y="11660"/>
                  </a:cubicBezTo>
                  <a:cubicBezTo>
                    <a:pt x="2271" y="10993"/>
                    <a:pt x="593" y="7167"/>
                    <a:pt x="4098" y="4080"/>
                  </a:cubicBezTo>
                  <a:cubicBezTo>
                    <a:pt x="6017" y="2380"/>
                    <a:pt x="7103" y="2021"/>
                    <a:pt x="8311" y="2021"/>
                  </a:cubicBezTo>
                  <a:cubicBezTo>
                    <a:pt x="9193" y="2021"/>
                    <a:pt x="10140" y="2212"/>
                    <a:pt x="11523" y="2212"/>
                  </a:cubicBezTo>
                  <a:cubicBezTo>
                    <a:pt x="11684" y="2212"/>
                    <a:pt x="11850" y="2210"/>
                    <a:pt x="12024" y="2204"/>
                  </a:cubicBezTo>
                  <a:cubicBezTo>
                    <a:pt x="14418" y="2130"/>
                    <a:pt x="14443" y="1241"/>
                    <a:pt x="13406" y="254"/>
                  </a:cubicBezTo>
                  <a:cubicBezTo>
                    <a:pt x="13112" y="93"/>
                    <a:pt x="12187" y="1"/>
                    <a:pt x="109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34"/>
            <p:cNvSpPr/>
            <p:nvPr/>
          </p:nvSpPr>
          <p:spPr>
            <a:xfrm>
              <a:off x="6982525" y="1461650"/>
              <a:ext cx="4950" cy="9900"/>
            </a:xfrm>
            <a:custGeom>
              <a:avLst/>
              <a:gdLst/>
              <a:ahLst/>
              <a:cxnLst/>
              <a:rect l="l" t="t" r="r" b="b"/>
              <a:pathLst>
                <a:path w="198" h="396" fill="none" extrusionOk="0">
                  <a:moveTo>
                    <a:pt x="198" y="395"/>
                  </a:moveTo>
                  <a:cubicBezTo>
                    <a:pt x="74" y="296"/>
                    <a:pt x="0" y="148"/>
                    <a:pt x="0" y="0"/>
                  </a:cubicBezTo>
                </a:path>
              </a:pathLst>
            </a:custGeom>
            <a:noFill/>
            <a:ln w="3075" cap="rnd"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4"/>
            <p:cNvSpPr/>
            <p:nvPr/>
          </p:nvSpPr>
          <p:spPr>
            <a:xfrm>
              <a:off x="6929450" y="1454225"/>
              <a:ext cx="5575" cy="20400"/>
            </a:xfrm>
            <a:custGeom>
              <a:avLst/>
              <a:gdLst/>
              <a:ahLst/>
              <a:cxnLst/>
              <a:rect l="l" t="t" r="r" b="b"/>
              <a:pathLst>
                <a:path w="223" h="816" fill="none" extrusionOk="0">
                  <a:moveTo>
                    <a:pt x="222" y="815"/>
                  </a:moveTo>
                  <a:cubicBezTo>
                    <a:pt x="148" y="544"/>
                    <a:pt x="74" y="272"/>
                    <a:pt x="0" y="1"/>
                  </a:cubicBezTo>
                </a:path>
              </a:pathLst>
            </a:custGeom>
            <a:noFill/>
            <a:ln w="3075" cap="rnd"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34"/>
            <p:cNvSpPr/>
            <p:nvPr/>
          </p:nvSpPr>
          <p:spPr>
            <a:xfrm>
              <a:off x="6840550" y="1449900"/>
              <a:ext cx="6825" cy="18550"/>
            </a:xfrm>
            <a:custGeom>
              <a:avLst/>
              <a:gdLst/>
              <a:ahLst/>
              <a:cxnLst/>
              <a:rect l="l" t="t" r="r" b="b"/>
              <a:pathLst>
                <a:path w="273" h="742" fill="none" extrusionOk="0">
                  <a:moveTo>
                    <a:pt x="272" y="742"/>
                  </a:moveTo>
                  <a:cubicBezTo>
                    <a:pt x="174" y="495"/>
                    <a:pt x="100" y="248"/>
                    <a:pt x="1" y="1"/>
                  </a:cubicBezTo>
                </a:path>
              </a:pathLst>
            </a:custGeom>
            <a:noFill/>
            <a:ln w="3075" cap="rnd"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4"/>
            <p:cNvSpPr/>
            <p:nvPr/>
          </p:nvSpPr>
          <p:spPr>
            <a:xfrm>
              <a:off x="6796725" y="1448050"/>
              <a:ext cx="3125" cy="15475"/>
            </a:xfrm>
            <a:custGeom>
              <a:avLst/>
              <a:gdLst/>
              <a:ahLst/>
              <a:cxnLst/>
              <a:rect l="l" t="t" r="r" b="b"/>
              <a:pathLst>
                <a:path w="125" h="619" fill="none" extrusionOk="0">
                  <a:moveTo>
                    <a:pt x="124" y="618"/>
                  </a:moveTo>
                  <a:cubicBezTo>
                    <a:pt x="75" y="396"/>
                    <a:pt x="26" y="198"/>
                    <a:pt x="1" y="1"/>
                  </a:cubicBezTo>
                </a:path>
              </a:pathLst>
            </a:custGeom>
            <a:noFill/>
            <a:ln w="3075" cap="rnd"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4"/>
            <p:cNvSpPr/>
            <p:nvPr/>
          </p:nvSpPr>
          <p:spPr>
            <a:xfrm>
              <a:off x="6992400" y="1308925"/>
              <a:ext cx="62975" cy="50275"/>
            </a:xfrm>
            <a:custGeom>
              <a:avLst/>
              <a:gdLst/>
              <a:ahLst/>
              <a:cxnLst/>
              <a:rect l="l" t="t" r="r" b="b"/>
              <a:pathLst>
                <a:path w="2519" h="2011" extrusionOk="0">
                  <a:moveTo>
                    <a:pt x="1004" y="0"/>
                  </a:moveTo>
                  <a:cubicBezTo>
                    <a:pt x="747" y="0"/>
                    <a:pt x="486" y="118"/>
                    <a:pt x="297" y="307"/>
                  </a:cubicBezTo>
                  <a:cubicBezTo>
                    <a:pt x="74" y="554"/>
                    <a:pt x="0" y="900"/>
                    <a:pt x="124" y="1196"/>
                  </a:cubicBezTo>
                  <a:cubicBezTo>
                    <a:pt x="198" y="1369"/>
                    <a:pt x="321" y="1492"/>
                    <a:pt x="469" y="1616"/>
                  </a:cubicBezTo>
                  <a:cubicBezTo>
                    <a:pt x="741" y="1863"/>
                    <a:pt x="1111" y="2011"/>
                    <a:pt x="1482" y="2011"/>
                  </a:cubicBezTo>
                  <a:cubicBezTo>
                    <a:pt x="1877" y="2011"/>
                    <a:pt x="2222" y="1764"/>
                    <a:pt x="2370" y="1418"/>
                  </a:cubicBezTo>
                  <a:cubicBezTo>
                    <a:pt x="2519" y="1048"/>
                    <a:pt x="2321" y="628"/>
                    <a:pt x="1951" y="480"/>
                  </a:cubicBezTo>
                  <a:cubicBezTo>
                    <a:pt x="1778" y="208"/>
                    <a:pt x="1482" y="11"/>
                    <a:pt x="1136" y="11"/>
                  </a:cubicBezTo>
                  <a:cubicBezTo>
                    <a:pt x="1092" y="4"/>
                    <a:pt x="1048" y="0"/>
                    <a:pt x="100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4"/>
            <p:cNvSpPr/>
            <p:nvPr/>
          </p:nvSpPr>
          <p:spPr>
            <a:xfrm>
              <a:off x="6975725" y="1369675"/>
              <a:ext cx="133975" cy="25950"/>
            </a:xfrm>
            <a:custGeom>
              <a:avLst/>
              <a:gdLst/>
              <a:ahLst/>
              <a:cxnLst/>
              <a:rect l="l" t="t" r="r" b="b"/>
              <a:pathLst>
                <a:path w="5359" h="1038" fill="none" extrusionOk="0">
                  <a:moveTo>
                    <a:pt x="5358" y="568"/>
                  </a:moveTo>
                  <a:cubicBezTo>
                    <a:pt x="4766" y="1037"/>
                    <a:pt x="3926" y="1013"/>
                    <a:pt x="3186" y="840"/>
                  </a:cubicBezTo>
                  <a:cubicBezTo>
                    <a:pt x="2470" y="667"/>
                    <a:pt x="1778" y="346"/>
                    <a:pt x="1013" y="321"/>
                  </a:cubicBezTo>
                  <a:cubicBezTo>
                    <a:pt x="643" y="297"/>
                    <a:pt x="198" y="321"/>
                    <a:pt x="1" y="0"/>
                  </a:cubicBezTo>
                </a:path>
              </a:pathLst>
            </a:custGeom>
            <a:noFill/>
            <a:ln w="3075" cap="rnd"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34"/>
            <p:cNvSpPr/>
            <p:nvPr/>
          </p:nvSpPr>
          <p:spPr>
            <a:xfrm>
              <a:off x="7081900" y="1356100"/>
              <a:ext cx="3725" cy="9900"/>
            </a:xfrm>
            <a:custGeom>
              <a:avLst/>
              <a:gdLst/>
              <a:ahLst/>
              <a:cxnLst/>
              <a:rect l="l" t="t" r="r" b="b"/>
              <a:pathLst>
                <a:path w="149" h="396" fill="none" extrusionOk="0">
                  <a:moveTo>
                    <a:pt x="99" y="74"/>
                  </a:moveTo>
                  <a:cubicBezTo>
                    <a:pt x="148" y="173"/>
                    <a:pt x="148" y="296"/>
                    <a:pt x="74" y="395"/>
                  </a:cubicBezTo>
                  <a:cubicBezTo>
                    <a:pt x="0" y="272"/>
                    <a:pt x="0" y="124"/>
                    <a:pt x="50" y="0"/>
                  </a:cubicBezTo>
                  <a:lnTo>
                    <a:pt x="0" y="124"/>
                  </a:lnTo>
                </a:path>
              </a:pathLst>
            </a:custGeom>
            <a:noFill/>
            <a:ln w="3075" cap="rnd"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4"/>
            <p:cNvSpPr/>
            <p:nvPr/>
          </p:nvSpPr>
          <p:spPr>
            <a:xfrm>
              <a:off x="7009050" y="1311650"/>
              <a:ext cx="33975" cy="33675"/>
            </a:xfrm>
            <a:custGeom>
              <a:avLst/>
              <a:gdLst/>
              <a:ahLst/>
              <a:cxnLst/>
              <a:rect l="l" t="t" r="r" b="b"/>
              <a:pathLst>
                <a:path w="1359" h="1347" extrusionOk="0">
                  <a:moveTo>
                    <a:pt x="272" y="1"/>
                  </a:moveTo>
                  <a:cubicBezTo>
                    <a:pt x="248" y="1"/>
                    <a:pt x="198" y="1"/>
                    <a:pt x="198" y="25"/>
                  </a:cubicBezTo>
                  <a:cubicBezTo>
                    <a:pt x="100" y="247"/>
                    <a:pt x="26" y="445"/>
                    <a:pt x="1" y="667"/>
                  </a:cubicBezTo>
                  <a:cubicBezTo>
                    <a:pt x="1" y="791"/>
                    <a:pt x="1" y="914"/>
                    <a:pt x="50" y="1038"/>
                  </a:cubicBezTo>
                  <a:cubicBezTo>
                    <a:pt x="100" y="1161"/>
                    <a:pt x="198" y="1260"/>
                    <a:pt x="322" y="1309"/>
                  </a:cubicBezTo>
                  <a:cubicBezTo>
                    <a:pt x="384" y="1334"/>
                    <a:pt x="445" y="1346"/>
                    <a:pt x="507" y="1346"/>
                  </a:cubicBezTo>
                  <a:cubicBezTo>
                    <a:pt x="569" y="1346"/>
                    <a:pt x="630" y="1334"/>
                    <a:pt x="692" y="1309"/>
                  </a:cubicBezTo>
                  <a:cubicBezTo>
                    <a:pt x="816" y="1260"/>
                    <a:pt x="914" y="1186"/>
                    <a:pt x="988" y="1087"/>
                  </a:cubicBezTo>
                  <a:cubicBezTo>
                    <a:pt x="1137" y="914"/>
                    <a:pt x="1235" y="741"/>
                    <a:pt x="1334" y="519"/>
                  </a:cubicBezTo>
                  <a:cubicBezTo>
                    <a:pt x="1359" y="494"/>
                    <a:pt x="1334" y="445"/>
                    <a:pt x="1309" y="445"/>
                  </a:cubicBezTo>
                  <a:cubicBezTo>
                    <a:pt x="1285" y="445"/>
                    <a:pt x="1235" y="445"/>
                    <a:pt x="1235" y="470"/>
                  </a:cubicBezTo>
                  <a:cubicBezTo>
                    <a:pt x="1137" y="643"/>
                    <a:pt x="1013" y="815"/>
                    <a:pt x="865" y="963"/>
                  </a:cubicBezTo>
                  <a:cubicBezTo>
                    <a:pt x="768" y="1061"/>
                    <a:pt x="640" y="1127"/>
                    <a:pt x="506" y="1127"/>
                  </a:cubicBezTo>
                  <a:cubicBezTo>
                    <a:pt x="470" y="1127"/>
                    <a:pt x="433" y="1122"/>
                    <a:pt x="396" y="1112"/>
                  </a:cubicBezTo>
                  <a:cubicBezTo>
                    <a:pt x="223" y="1062"/>
                    <a:pt x="198" y="889"/>
                    <a:pt x="198" y="692"/>
                  </a:cubicBezTo>
                  <a:cubicBezTo>
                    <a:pt x="198" y="470"/>
                    <a:pt x="248" y="272"/>
                    <a:pt x="322" y="75"/>
                  </a:cubicBezTo>
                  <a:cubicBezTo>
                    <a:pt x="322" y="50"/>
                    <a:pt x="297" y="25"/>
                    <a:pt x="272" y="1"/>
                  </a:cubicBezTo>
                  <a:close/>
                </a:path>
              </a:pathLst>
            </a:custGeom>
            <a:solidFill>
              <a:srgbClr val="222B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34"/>
            <p:cNvSpPr/>
            <p:nvPr/>
          </p:nvSpPr>
          <p:spPr>
            <a:xfrm>
              <a:off x="6707850" y="1662850"/>
              <a:ext cx="4975" cy="4350"/>
            </a:xfrm>
            <a:custGeom>
              <a:avLst/>
              <a:gdLst/>
              <a:ahLst/>
              <a:cxnLst/>
              <a:rect l="l" t="t" r="r" b="b"/>
              <a:pathLst>
                <a:path w="199" h="174" extrusionOk="0">
                  <a:moveTo>
                    <a:pt x="99" y="1"/>
                  </a:moveTo>
                  <a:cubicBezTo>
                    <a:pt x="1" y="1"/>
                    <a:pt x="1" y="173"/>
                    <a:pt x="99" y="173"/>
                  </a:cubicBezTo>
                  <a:cubicBezTo>
                    <a:pt x="198" y="173"/>
                    <a:pt x="198" y="1"/>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34"/>
            <p:cNvSpPr/>
            <p:nvPr/>
          </p:nvSpPr>
          <p:spPr>
            <a:xfrm>
              <a:off x="6686875" y="1653600"/>
              <a:ext cx="4350" cy="4350"/>
            </a:xfrm>
            <a:custGeom>
              <a:avLst/>
              <a:gdLst/>
              <a:ahLst/>
              <a:cxnLst/>
              <a:rect l="l" t="t" r="r" b="b"/>
              <a:pathLst>
                <a:path w="174" h="174" extrusionOk="0">
                  <a:moveTo>
                    <a:pt x="74" y="0"/>
                  </a:moveTo>
                  <a:cubicBezTo>
                    <a:pt x="0" y="25"/>
                    <a:pt x="0" y="148"/>
                    <a:pt x="74" y="173"/>
                  </a:cubicBezTo>
                  <a:cubicBezTo>
                    <a:pt x="173" y="148"/>
                    <a:pt x="173" y="25"/>
                    <a:pt x="7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34"/>
            <p:cNvSpPr/>
            <p:nvPr/>
          </p:nvSpPr>
          <p:spPr>
            <a:xfrm>
              <a:off x="6670200" y="1630150"/>
              <a:ext cx="4350" cy="3725"/>
            </a:xfrm>
            <a:custGeom>
              <a:avLst/>
              <a:gdLst/>
              <a:ahLst/>
              <a:cxnLst/>
              <a:rect l="l" t="t" r="r" b="b"/>
              <a:pathLst>
                <a:path w="174" h="149" extrusionOk="0">
                  <a:moveTo>
                    <a:pt x="75" y="0"/>
                  </a:moveTo>
                  <a:cubicBezTo>
                    <a:pt x="1" y="0"/>
                    <a:pt x="1" y="124"/>
                    <a:pt x="75" y="148"/>
                  </a:cubicBezTo>
                  <a:cubicBezTo>
                    <a:pt x="173" y="124"/>
                    <a:pt x="173" y="0"/>
                    <a:pt x="7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34"/>
            <p:cNvSpPr/>
            <p:nvPr/>
          </p:nvSpPr>
          <p:spPr>
            <a:xfrm>
              <a:off x="6675750" y="1617800"/>
              <a:ext cx="4975" cy="3725"/>
            </a:xfrm>
            <a:custGeom>
              <a:avLst/>
              <a:gdLst/>
              <a:ahLst/>
              <a:cxnLst/>
              <a:rect l="l" t="t" r="r" b="b"/>
              <a:pathLst>
                <a:path w="199" h="149" extrusionOk="0">
                  <a:moveTo>
                    <a:pt x="100" y="0"/>
                  </a:moveTo>
                  <a:cubicBezTo>
                    <a:pt x="1" y="0"/>
                    <a:pt x="1" y="148"/>
                    <a:pt x="100" y="148"/>
                  </a:cubicBezTo>
                  <a:cubicBezTo>
                    <a:pt x="198" y="148"/>
                    <a:pt x="198" y="0"/>
                    <a:pt x="10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4"/>
            <p:cNvSpPr/>
            <p:nvPr/>
          </p:nvSpPr>
          <p:spPr>
            <a:xfrm>
              <a:off x="6659700" y="1598050"/>
              <a:ext cx="4975" cy="4350"/>
            </a:xfrm>
            <a:custGeom>
              <a:avLst/>
              <a:gdLst/>
              <a:ahLst/>
              <a:cxnLst/>
              <a:rect l="l" t="t" r="r" b="b"/>
              <a:pathLst>
                <a:path w="199" h="174" extrusionOk="0">
                  <a:moveTo>
                    <a:pt x="100" y="0"/>
                  </a:moveTo>
                  <a:cubicBezTo>
                    <a:pt x="1" y="0"/>
                    <a:pt x="1" y="173"/>
                    <a:pt x="100" y="173"/>
                  </a:cubicBezTo>
                  <a:cubicBezTo>
                    <a:pt x="198" y="173"/>
                    <a:pt x="198" y="0"/>
                    <a:pt x="10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4"/>
            <p:cNvSpPr/>
            <p:nvPr/>
          </p:nvSpPr>
          <p:spPr>
            <a:xfrm>
              <a:off x="6644900" y="1586925"/>
              <a:ext cx="4950" cy="3725"/>
            </a:xfrm>
            <a:custGeom>
              <a:avLst/>
              <a:gdLst/>
              <a:ahLst/>
              <a:cxnLst/>
              <a:rect l="l" t="t" r="r" b="b"/>
              <a:pathLst>
                <a:path w="198" h="149" extrusionOk="0">
                  <a:moveTo>
                    <a:pt x="99" y="1"/>
                  </a:moveTo>
                  <a:cubicBezTo>
                    <a:pt x="0" y="1"/>
                    <a:pt x="0" y="149"/>
                    <a:pt x="99" y="149"/>
                  </a:cubicBezTo>
                  <a:cubicBezTo>
                    <a:pt x="198" y="149"/>
                    <a:pt x="198" y="1"/>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4"/>
            <p:cNvSpPr/>
            <p:nvPr/>
          </p:nvSpPr>
          <p:spPr>
            <a:xfrm>
              <a:off x="6657250" y="1562250"/>
              <a:ext cx="4325" cy="3725"/>
            </a:xfrm>
            <a:custGeom>
              <a:avLst/>
              <a:gdLst/>
              <a:ahLst/>
              <a:cxnLst/>
              <a:rect l="l" t="t" r="r" b="b"/>
              <a:pathLst>
                <a:path w="173" h="149" extrusionOk="0">
                  <a:moveTo>
                    <a:pt x="99" y="0"/>
                  </a:moveTo>
                  <a:cubicBezTo>
                    <a:pt x="0" y="25"/>
                    <a:pt x="0" y="148"/>
                    <a:pt x="99" y="148"/>
                  </a:cubicBezTo>
                  <a:cubicBezTo>
                    <a:pt x="173" y="148"/>
                    <a:pt x="173" y="25"/>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4"/>
            <p:cNvSpPr/>
            <p:nvPr/>
          </p:nvSpPr>
          <p:spPr>
            <a:xfrm>
              <a:off x="6652300" y="1546200"/>
              <a:ext cx="4975" cy="3725"/>
            </a:xfrm>
            <a:custGeom>
              <a:avLst/>
              <a:gdLst/>
              <a:ahLst/>
              <a:cxnLst/>
              <a:rect l="l" t="t" r="r" b="b"/>
              <a:pathLst>
                <a:path w="199" h="149" extrusionOk="0">
                  <a:moveTo>
                    <a:pt x="99" y="0"/>
                  </a:moveTo>
                  <a:cubicBezTo>
                    <a:pt x="1" y="0"/>
                    <a:pt x="1" y="149"/>
                    <a:pt x="99" y="149"/>
                  </a:cubicBezTo>
                  <a:cubicBezTo>
                    <a:pt x="198" y="149"/>
                    <a:pt x="198"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4"/>
            <p:cNvSpPr/>
            <p:nvPr/>
          </p:nvSpPr>
          <p:spPr>
            <a:xfrm>
              <a:off x="6639350" y="1535700"/>
              <a:ext cx="4950" cy="3725"/>
            </a:xfrm>
            <a:custGeom>
              <a:avLst/>
              <a:gdLst/>
              <a:ahLst/>
              <a:cxnLst/>
              <a:rect l="l" t="t" r="r" b="b"/>
              <a:pathLst>
                <a:path w="198" h="149" extrusionOk="0">
                  <a:moveTo>
                    <a:pt x="99" y="1"/>
                  </a:moveTo>
                  <a:cubicBezTo>
                    <a:pt x="0" y="1"/>
                    <a:pt x="0" y="149"/>
                    <a:pt x="99" y="149"/>
                  </a:cubicBezTo>
                  <a:cubicBezTo>
                    <a:pt x="198" y="149"/>
                    <a:pt x="198" y="1"/>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4"/>
            <p:cNvSpPr/>
            <p:nvPr/>
          </p:nvSpPr>
          <p:spPr>
            <a:xfrm>
              <a:off x="6647375" y="1517800"/>
              <a:ext cx="4325" cy="4350"/>
            </a:xfrm>
            <a:custGeom>
              <a:avLst/>
              <a:gdLst/>
              <a:ahLst/>
              <a:cxnLst/>
              <a:rect l="l" t="t" r="r" b="b"/>
              <a:pathLst>
                <a:path w="173" h="174" extrusionOk="0">
                  <a:moveTo>
                    <a:pt x="99" y="1"/>
                  </a:moveTo>
                  <a:cubicBezTo>
                    <a:pt x="0" y="25"/>
                    <a:pt x="0" y="149"/>
                    <a:pt x="99" y="174"/>
                  </a:cubicBezTo>
                  <a:cubicBezTo>
                    <a:pt x="173" y="149"/>
                    <a:pt x="173" y="25"/>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4"/>
            <p:cNvSpPr/>
            <p:nvPr/>
          </p:nvSpPr>
          <p:spPr>
            <a:xfrm>
              <a:off x="6659700" y="1515950"/>
              <a:ext cx="5600" cy="3725"/>
            </a:xfrm>
            <a:custGeom>
              <a:avLst/>
              <a:gdLst/>
              <a:ahLst/>
              <a:cxnLst/>
              <a:rect l="l" t="t" r="r" b="b"/>
              <a:pathLst>
                <a:path w="224" h="149" extrusionOk="0">
                  <a:moveTo>
                    <a:pt x="124" y="1"/>
                  </a:moveTo>
                  <a:cubicBezTo>
                    <a:pt x="1" y="1"/>
                    <a:pt x="1" y="149"/>
                    <a:pt x="124" y="149"/>
                  </a:cubicBezTo>
                  <a:cubicBezTo>
                    <a:pt x="223" y="149"/>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4"/>
            <p:cNvSpPr/>
            <p:nvPr/>
          </p:nvSpPr>
          <p:spPr>
            <a:xfrm>
              <a:off x="6648600" y="1493725"/>
              <a:ext cx="5575" cy="3725"/>
            </a:xfrm>
            <a:custGeom>
              <a:avLst/>
              <a:gdLst/>
              <a:ahLst/>
              <a:cxnLst/>
              <a:rect l="l" t="t" r="r" b="b"/>
              <a:pathLst>
                <a:path w="223" h="149" extrusionOk="0">
                  <a:moveTo>
                    <a:pt x="124" y="1"/>
                  </a:moveTo>
                  <a:cubicBezTo>
                    <a:pt x="1" y="1"/>
                    <a:pt x="1" y="149"/>
                    <a:pt x="124" y="149"/>
                  </a:cubicBezTo>
                  <a:cubicBezTo>
                    <a:pt x="223" y="149"/>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4"/>
            <p:cNvSpPr/>
            <p:nvPr/>
          </p:nvSpPr>
          <p:spPr>
            <a:xfrm>
              <a:off x="6642425" y="1483250"/>
              <a:ext cx="4350" cy="4325"/>
            </a:xfrm>
            <a:custGeom>
              <a:avLst/>
              <a:gdLst/>
              <a:ahLst/>
              <a:cxnLst/>
              <a:rect l="l" t="t" r="r" b="b"/>
              <a:pathLst>
                <a:path w="174" h="173" extrusionOk="0">
                  <a:moveTo>
                    <a:pt x="99" y="0"/>
                  </a:moveTo>
                  <a:cubicBezTo>
                    <a:pt x="1" y="25"/>
                    <a:pt x="1" y="148"/>
                    <a:pt x="99" y="173"/>
                  </a:cubicBezTo>
                  <a:cubicBezTo>
                    <a:pt x="173" y="148"/>
                    <a:pt x="173" y="25"/>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4"/>
            <p:cNvSpPr/>
            <p:nvPr/>
          </p:nvSpPr>
          <p:spPr>
            <a:xfrm>
              <a:off x="6649225" y="1461025"/>
              <a:ext cx="5575" cy="4350"/>
            </a:xfrm>
            <a:custGeom>
              <a:avLst/>
              <a:gdLst/>
              <a:ahLst/>
              <a:cxnLst/>
              <a:rect l="l" t="t" r="r" b="b"/>
              <a:pathLst>
                <a:path w="223" h="174" extrusionOk="0">
                  <a:moveTo>
                    <a:pt x="99" y="0"/>
                  </a:moveTo>
                  <a:cubicBezTo>
                    <a:pt x="0" y="0"/>
                    <a:pt x="0" y="173"/>
                    <a:pt x="99" y="173"/>
                  </a:cubicBezTo>
                  <a:cubicBezTo>
                    <a:pt x="222" y="173"/>
                    <a:pt x="222"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4"/>
            <p:cNvSpPr/>
            <p:nvPr/>
          </p:nvSpPr>
          <p:spPr>
            <a:xfrm>
              <a:off x="6668975" y="1459175"/>
              <a:ext cx="4350" cy="4350"/>
            </a:xfrm>
            <a:custGeom>
              <a:avLst/>
              <a:gdLst/>
              <a:ahLst/>
              <a:cxnLst/>
              <a:rect l="l" t="t" r="r" b="b"/>
              <a:pathLst>
                <a:path w="174" h="174" extrusionOk="0">
                  <a:moveTo>
                    <a:pt x="74" y="0"/>
                  </a:moveTo>
                  <a:cubicBezTo>
                    <a:pt x="0" y="25"/>
                    <a:pt x="0" y="148"/>
                    <a:pt x="74" y="173"/>
                  </a:cubicBezTo>
                  <a:cubicBezTo>
                    <a:pt x="173" y="148"/>
                    <a:pt x="173" y="25"/>
                    <a:pt x="7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4"/>
            <p:cNvSpPr/>
            <p:nvPr/>
          </p:nvSpPr>
          <p:spPr>
            <a:xfrm>
              <a:off x="6665875" y="1441875"/>
              <a:ext cx="4975" cy="4350"/>
            </a:xfrm>
            <a:custGeom>
              <a:avLst/>
              <a:gdLst/>
              <a:ahLst/>
              <a:cxnLst/>
              <a:rect l="l" t="t" r="r" b="b"/>
              <a:pathLst>
                <a:path w="199" h="174" extrusionOk="0">
                  <a:moveTo>
                    <a:pt x="100" y="1"/>
                  </a:moveTo>
                  <a:cubicBezTo>
                    <a:pt x="1" y="1"/>
                    <a:pt x="1" y="174"/>
                    <a:pt x="100" y="174"/>
                  </a:cubicBezTo>
                  <a:cubicBezTo>
                    <a:pt x="198" y="174"/>
                    <a:pt x="198" y="1"/>
                    <a:pt x="10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4"/>
            <p:cNvSpPr/>
            <p:nvPr/>
          </p:nvSpPr>
          <p:spPr>
            <a:xfrm>
              <a:off x="6657850" y="1423375"/>
              <a:ext cx="4975" cy="3725"/>
            </a:xfrm>
            <a:custGeom>
              <a:avLst/>
              <a:gdLst/>
              <a:ahLst/>
              <a:cxnLst/>
              <a:rect l="l" t="t" r="r" b="b"/>
              <a:pathLst>
                <a:path w="199" h="149" extrusionOk="0">
                  <a:moveTo>
                    <a:pt x="100" y="0"/>
                  </a:moveTo>
                  <a:cubicBezTo>
                    <a:pt x="1" y="0"/>
                    <a:pt x="1" y="148"/>
                    <a:pt x="100" y="148"/>
                  </a:cubicBezTo>
                  <a:cubicBezTo>
                    <a:pt x="198" y="148"/>
                    <a:pt x="198" y="0"/>
                    <a:pt x="10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4"/>
            <p:cNvSpPr/>
            <p:nvPr/>
          </p:nvSpPr>
          <p:spPr>
            <a:xfrm>
              <a:off x="6662175" y="1406100"/>
              <a:ext cx="4350" cy="3725"/>
            </a:xfrm>
            <a:custGeom>
              <a:avLst/>
              <a:gdLst/>
              <a:ahLst/>
              <a:cxnLst/>
              <a:rect l="l" t="t" r="r" b="b"/>
              <a:pathLst>
                <a:path w="174" h="149" extrusionOk="0">
                  <a:moveTo>
                    <a:pt x="75" y="0"/>
                  </a:moveTo>
                  <a:cubicBezTo>
                    <a:pt x="1" y="0"/>
                    <a:pt x="1" y="123"/>
                    <a:pt x="75" y="148"/>
                  </a:cubicBezTo>
                  <a:cubicBezTo>
                    <a:pt x="174" y="123"/>
                    <a:pt x="174" y="0"/>
                    <a:pt x="7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4"/>
            <p:cNvSpPr/>
            <p:nvPr/>
          </p:nvSpPr>
          <p:spPr>
            <a:xfrm>
              <a:off x="6675750" y="1390050"/>
              <a:ext cx="3725" cy="3725"/>
            </a:xfrm>
            <a:custGeom>
              <a:avLst/>
              <a:gdLst/>
              <a:ahLst/>
              <a:cxnLst/>
              <a:rect l="l" t="t" r="r" b="b"/>
              <a:pathLst>
                <a:path w="149" h="149" extrusionOk="0">
                  <a:moveTo>
                    <a:pt x="75" y="0"/>
                  </a:moveTo>
                  <a:cubicBezTo>
                    <a:pt x="1" y="0"/>
                    <a:pt x="1" y="124"/>
                    <a:pt x="75" y="148"/>
                  </a:cubicBezTo>
                  <a:cubicBezTo>
                    <a:pt x="149" y="124"/>
                    <a:pt x="149" y="0"/>
                    <a:pt x="7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4"/>
            <p:cNvSpPr/>
            <p:nvPr/>
          </p:nvSpPr>
          <p:spPr>
            <a:xfrm>
              <a:off x="6687475" y="1402375"/>
              <a:ext cx="4975" cy="3750"/>
            </a:xfrm>
            <a:custGeom>
              <a:avLst/>
              <a:gdLst/>
              <a:ahLst/>
              <a:cxnLst/>
              <a:rect l="l" t="t" r="r" b="b"/>
              <a:pathLst>
                <a:path w="199" h="150" extrusionOk="0">
                  <a:moveTo>
                    <a:pt x="100" y="1"/>
                  </a:moveTo>
                  <a:cubicBezTo>
                    <a:pt x="1" y="1"/>
                    <a:pt x="1" y="149"/>
                    <a:pt x="100" y="149"/>
                  </a:cubicBezTo>
                  <a:cubicBezTo>
                    <a:pt x="198" y="149"/>
                    <a:pt x="198" y="1"/>
                    <a:pt x="10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34"/>
            <p:cNvSpPr/>
            <p:nvPr/>
          </p:nvSpPr>
          <p:spPr>
            <a:xfrm>
              <a:off x="6689350" y="1410400"/>
              <a:ext cx="3725" cy="4350"/>
            </a:xfrm>
            <a:custGeom>
              <a:avLst/>
              <a:gdLst/>
              <a:ahLst/>
              <a:cxnLst/>
              <a:rect l="l" t="t" r="r" b="b"/>
              <a:pathLst>
                <a:path w="149" h="174" extrusionOk="0">
                  <a:moveTo>
                    <a:pt x="74" y="1"/>
                  </a:moveTo>
                  <a:cubicBezTo>
                    <a:pt x="0" y="26"/>
                    <a:pt x="0" y="149"/>
                    <a:pt x="74" y="174"/>
                  </a:cubicBezTo>
                  <a:cubicBezTo>
                    <a:pt x="148" y="149"/>
                    <a:pt x="148" y="26"/>
                    <a:pt x="7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34"/>
            <p:cNvSpPr/>
            <p:nvPr/>
          </p:nvSpPr>
          <p:spPr>
            <a:xfrm>
              <a:off x="6696125" y="1376450"/>
              <a:ext cx="4350" cy="3750"/>
            </a:xfrm>
            <a:custGeom>
              <a:avLst/>
              <a:gdLst/>
              <a:ahLst/>
              <a:cxnLst/>
              <a:rect l="l" t="t" r="r" b="b"/>
              <a:pathLst>
                <a:path w="174" h="150" extrusionOk="0">
                  <a:moveTo>
                    <a:pt x="99" y="1"/>
                  </a:moveTo>
                  <a:cubicBezTo>
                    <a:pt x="1" y="1"/>
                    <a:pt x="1" y="124"/>
                    <a:pt x="99" y="149"/>
                  </a:cubicBezTo>
                  <a:cubicBezTo>
                    <a:pt x="173" y="124"/>
                    <a:pt x="173" y="1"/>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4"/>
            <p:cNvSpPr/>
            <p:nvPr/>
          </p:nvSpPr>
          <p:spPr>
            <a:xfrm>
              <a:off x="6704150" y="1350550"/>
              <a:ext cx="5575" cy="3725"/>
            </a:xfrm>
            <a:custGeom>
              <a:avLst/>
              <a:gdLst/>
              <a:ahLst/>
              <a:cxnLst/>
              <a:rect l="l" t="t" r="r" b="b"/>
              <a:pathLst>
                <a:path w="223" h="149" extrusionOk="0">
                  <a:moveTo>
                    <a:pt x="124" y="0"/>
                  </a:moveTo>
                  <a:cubicBezTo>
                    <a:pt x="1" y="0"/>
                    <a:pt x="1" y="148"/>
                    <a:pt x="124" y="148"/>
                  </a:cubicBezTo>
                  <a:cubicBezTo>
                    <a:pt x="223" y="148"/>
                    <a:pt x="223" y="0"/>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4"/>
            <p:cNvSpPr/>
            <p:nvPr/>
          </p:nvSpPr>
          <p:spPr>
            <a:xfrm>
              <a:off x="6718975" y="1351150"/>
              <a:ext cx="4325" cy="4350"/>
            </a:xfrm>
            <a:custGeom>
              <a:avLst/>
              <a:gdLst/>
              <a:ahLst/>
              <a:cxnLst/>
              <a:rect l="l" t="t" r="r" b="b"/>
              <a:pathLst>
                <a:path w="173" h="174" extrusionOk="0">
                  <a:moveTo>
                    <a:pt x="99" y="1"/>
                  </a:moveTo>
                  <a:cubicBezTo>
                    <a:pt x="0" y="25"/>
                    <a:pt x="0" y="149"/>
                    <a:pt x="99" y="174"/>
                  </a:cubicBezTo>
                  <a:cubicBezTo>
                    <a:pt x="173" y="149"/>
                    <a:pt x="173" y="25"/>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4"/>
            <p:cNvSpPr/>
            <p:nvPr/>
          </p:nvSpPr>
          <p:spPr>
            <a:xfrm>
              <a:off x="6717725" y="1359175"/>
              <a:ext cx="5575" cy="3725"/>
            </a:xfrm>
            <a:custGeom>
              <a:avLst/>
              <a:gdLst/>
              <a:ahLst/>
              <a:cxnLst/>
              <a:rect l="l" t="t" r="r" b="b"/>
              <a:pathLst>
                <a:path w="223" h="149" extrusionOk="0">
                  <a:moveTo>
                    <a:pt x="124" y="1"/>
                  </a:moveTo>
                  <a:cubicBezTo>
                    <a:pt x="1" y="1"/>
                    <a:pt x="1" y="149"/>
                    <a:pt x="124" y="149"/>
                  </a:cubicBezTo>
                  <a:cubicBezTo>
                    <a:pt x="223" y="149"/>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4"/>
            <p:cNvSpPr/>
            <p:nvPr/>
          </p:nvSpPr>
          <p:spPr>
            <a:xfrm>
              <a:off x="6727000" y="1363500"/>
              <a:ext cx="4325" cy="4350"/>
            </a:xfrm>
            <a:custGeom>
              <a:avLst/>
              <a:gdLst/>
              <a:ahLst/>
              <a:cxnLst/>
              <a:rect l="l" t="t" r="r" b="b"/>
              <a:pathLst>
                <a:path w="173" h="174" extrusionOk="0">
                  <a:moveTo>
                    <a:pt x="99" y="0"/>
                  </a:moveTo>
                  <a:cubicBezTo>
                    <a:pt x="0" y="25"/>
                    <a:pt x="0" y="149"/>
                    <a:pt x="99" y="173"/>
                  </a:cubicBezTo>
                  <a:cubicBezTo>
                    <a:pt x="173" y="149"/>
                    <a:pt x="173" y="25"/>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4"/>
            <p:cNvSpPr/>
            <p:nvPr/>
          </p:nvSpPr>
          <p:spPr>
            <a:xfrm>
              <a:off x="6744275" y="1341275"/>
              <a:ext cx="5575" cy="3725"/>
            </a:xfrm>
            <a:custGeom>
              <a:avLst/>
              <a:gdLst/>
              <a:ahLst/>
              <a:cxnLst/>
              <a:rect l="l" t="t" r="r" b="b"/>
              <a:pathLst>
                <a:path w="223" h="149" extrusionOk="0">
                  <a:moveTo>
                    <a:pt x="124" y="1"/>
                  </a:moveTo>
                  <a:cubicBezTo>
                    <a:pt x="0" y="1"/>
                    <a:pt x="0" y="149"/>
                    <a:pt x="124" y="149"/>
                  </a:cubicBezTo>
                  <a:cubicBezTo>
                    <a:pt x="223" y="149"/>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4"/>
            <p:cNvSpPr/>
            <p:nvPr/>
          </p:nvSpPr>
          <p:spPr>
            <a:xfrm>
              <a:off x="6747350" y="1332025"/>
              <a:ext cx="4975" cy="3725"/>
            </a:xfrm>
            <a:custGeom>
              <a:avLst/>
              <a:gdLst/>
              <a:ahLst/>
              <a:cxnLst/>
              <a:rect l="l" t="t" r="r" b="b"/>
              <a:pathLst>
                <a:path w="199" h="149" extrusionOk="0">
                  <a:moveTo>
                    <a:pt x="100" y="0"/>
                  </a:moveTo>
                  <a:cubicBezTo>
                    <a:pt x="1" y="0"/>
                    <a:pt x="1" y="148"/>
                    <a:pt x="100" y="148"/>
                  </a:cubicBezTo>
                  <a:cubicBezTo>
                    <a:pt x="198" y="148"/>
                    <a:pt x="198" y="0"/>
                    <a:pt x="10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4"/>
            <p:cNvSpPr/>
            <p:nvPr/>
          </p:nvSpPr>
          <p:spPr>
            <a:xfrm>
              <a:off x="6754775" y="1359175"/>
              <a:ext cx="5575" cy="3725"/>
            </a:xfrm>
            <a:custGeom>
              <a:avLst/>
              <a:gdLst/>
              <a:ahLst/>
              <a:cxnLst/>
              <a:rect l="l" t="t" r="r" b="b"/>
              <a:pathLst>
                <a:path w="223" h="149" extrusionOk="0">
                  <a:moveTo>
                    <a:pt x="123" y="1"/>
                  </a:moveTo>
                  <a:cubicBezTo>
                    <a:pt x="0" y="1"/>
                    <a:pt x="0" y="149"/>
                    <a:pt x="123" y="149"/>
                  </a:cubicBezTo>
                  <a:cubicBezTo>
                    <a:pt x="222" y="149"/>
                    <a:pt x="222" y="1"/>
                    <a:pt x="123"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4"/>
            <p:cNvSpPr/>
            <p:nvPr/>
          </p:nvSpPr>
          <p:spPr>
            <a:xfrm>
              <a:off x="6764650" y="1365975"/>
              <a:ext cx="5575" cy="4350"/>
            </a:xfrm>
            <a:custGeom>
              <a:avLst/>
              <a:gdLst/>
              <a:ahLst/>
              <a:cxnLst/>
              <a:rect l="l" t="t" r="r" b="b"/>
              <a:pathLst>
                <a:path w="223" h="174" extrusionOk="0">
                  <a:moveTo>
                    <a:pt x="124" y="0"/>
                  </a:moveTo>
                  <a:cubicBezTo>
                    <a:pt x="0" y="0"/>
                    <a:pt x="0" y="173"/>
                    <a:pt x="124" y="173"/>
                  </a:cubicBezTo>
                  <a:cubicBezTo>
                    <a:pt x="222" y="173"/>
                    <a:pt x="222" y="0"/>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4"/>
            <p:cNvSpPr/>
            <p:nvPr/>
          </p:nvSpPr>
          <p:spPr>
            <a:xfrm>
              <a:off x="6784400" y="1356100"/>
              <a:ext cx="5575" cy="4350"/>
            </a:xfrm>
            <a:custGeom>
              <a:avLst/>
              <a:gdLst/>
              <a:ahLst/>
              <a:cxnLst/>
              <a:rect l="l" t="t" r="r" b="b"/>
              <a:pathLst>
                <a:path w="223" h="174" extrusionOk="0">
                  <a:moveTo>
                    <a:pt x="99" y="0"/>
                  </a:moveTo>
                  <a:cubicBezTo>
                    <a:pt x="0" y="0"/>
                    <a:pt x="0" y="173"/>
                    <a:pt x="99" y="173"/>
                  </a:cubicBezTo>
                  <a:cubicBezTo>
                    <a:pt x="222" y="173"/>
                    <a:pt x="222"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4"/>
            <p:cNvSpPr/>
            <p:nvPr/>
          </p:nvSpPr>
          <p:spPr>
            <a:xfrm>
              <a:off x="6805375" y="1350550"/>
              <a:ext cx="4350" cy="4325"/>
            </a:xfrm>
            <a:custGeom>
              <a:avLst/>
              <a:gdLst/>
              <a:ahLst/>
              <a:cxnLst/>
              <a:rect l="l" t="t" r="r" b="b"/>
              <a:pathLst>
                <a:path w="174" h="173" extrusionOk="0">
                  <a:moveTo>
                    <a:pt x="75" y="0"/>
                  </a:moveTo>
                  <a:cubicBezTo>
                    <a:pt x="1" y="25"/>
                    <a:pt x="1" y="148"/>
                    <a:pt x="75" y="173"/>
                  </a:cubicBezTo>
                  <a:cubicBezTo>
                    <a:pt x="173" y="148"/>
                    <a:pt x="173" y="25"/>
                    <a:pt x="7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4"/>
            <p:cNvSpPr/>
            <p:nvPr/>
          </p:nvSpPr>
          <p:spPr>
            <a:xfrm>
              <a:off x="6809075" y="1339425"/>
              <a:ext cx="4350" cy="4350"/>
            </a:xfrm>
            <a:custGeom>
              <a:avLst/>
              <a:gdLst/>
              <a:ahLst/>
              <a:cxnLst/>
              <a:rect l="l" t="t" r="r" b="b"/>
              <a:pathLst>
                <a:path w="174" h="174" extrusionOk="0">
                  <a:moveTo>
                    <a:pt x="75" y="1"/>
                  </a:moveTo>
                  <a:cubicBezTo>
                    <a:pt x="1" y="25"/>
                    <a:pt x="1" y="149"/>
                    <a:pt x="75" y="173"/>
                  </a:cubicBezTo>
                  <a:cubicBezTo>
                    <a:pt x="173" y="149"/>
                    <a:pt x="173" y="25"/>
                    <a:pt x="7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4"/>
            <p:cNvSpPr/>
            <p:nvPr/>
          </p:nvSpPr>
          <p:spPr>
            <a:xfrm>
              <a:off x="6793025" y="1332025"/>
              <a:ext cx="4350" cy="4350"/>
            </a:xfrm>
            <a:custGeom>
              <a:avLst/>
              <a:gdLst/>
              <a:ahLst/>
              <a:cxnLst/>
              <a:rect l="l" t="t" r="r" b="b"/>
              <a:pathLst>
                <a:path w="174" h="174" extrusionOk="0">
                  <a:moveTo>
                    <a:pt x="75" y="0"/>
                  </a:moveTo>
                  <a:cubicBezTo>
                    <a:pt x="1" y="25"/>
                    <a:pt x="1" y="148"/>
                    <a:pt x="75" y="173"/>
                  </a:cubicBezTo>
                  <a:cubicBezTo>
                    <a:pt x="174" y="148"/>
                    <a:pt x="174" y="25"/>
                    <a:pt x="7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34"/>
            <p:cNvSpPr/>
            <p:nvPr/>
          </p:nvSpPr>
          <p:spPr>
            <a:xfrm>
              <a:off x="6781925" y="1334500"/>
              <a:ext cx="4350" cy="4325"/>
            </a:xfrm>
            <a:custGeom>
              <a:avLst/>
              <a:gdLst/>
              <a:ahLst/>
              <a:cxnLst/>
              <a:rect l="l" t="t" r="r" b="b"/>
              <a:pathLst>
                <a:path w="174" h="173" extrusionOk="0">
                  <a:moveTo>
                    <a:pt x="74" y="0"/>
                  </a:moveTo>
                  <a:cubicBezTo>
                    <a:pt x="0" y="25"/>
                    <a:pt x="0" y="148"/>
                    <a:pt x="74" y="173"/>
                  </a:cubicBezTo>
                  <a:cubicBezTo>
                    <a:pt x="173" y="148"/>
                    <a:pt x="173" y="25"/>
                    <a:pt x="7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4"/>
            <p:cNvSpPr/>
            <p:nvPr/>
          </p:nvSpPr>
          <p:spPr>
            <a:xfrm>
              <a:off x="6765875" y="1343750"/>
              <a:ext cx="5575" cy="4350"/>
            </a:xfrm>
            <a:custGeom>
              <a:avLst/>
              <a:gdLst/>
              <a:ahLst/>
              <a:cxnLst/>
              <a:rect l="l" t="t" r="r" b="b"/>
              <a:pathLst>
                <a:path w="223" h="174" extrusionOk="0">
                  <a:moveTo>
                    <a:pt x="99" y="0"/>
                  </a:moveTo>
                  <a:cubicBezTo>
                    <a:pt x="0" y="0"/>
                    <a:pt x="0" y="173"/>
                    <a:pt x="99" y="173"/>
                  </a:cubicBezTo>
                  <a:cubicBezTo>
                    <a:pt x="223" y="173"/>
                    <a:pt x="223"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4"/>
            <p:cNvSpPr/>
            <p:nvPr/>
          </p:nvSpPr>
          <p:spPr>
            <a:xfrm>
              <a:off x="6774525" y="1319675"/>
              <a:ext cx="4325" cy="4350"/>
            </a:xfrm>
            <a:custGeom>
              <a:avLst/>
              <a:gdLst/>
              <a:ahLst/>
              <a:cxnLst/>
              <a:rect l="l" t="t" r="r" b="b"/>
              <a:pathLst>
                <a:path w="173" h="174" extrusionOk="0">
                  <a:moveTo>
                    <a:pt x="74" y="1"/>
                  </a:moveTo>
                  <a:cubicBezTo>
                    <a:pt x="0" y="25"/>
                    <a:pt x="0" y="149"/>
                    <a:pt x="74" y="173"/>
                  </a:cubicBezTo>
                  <a:cubicBezTo>
                    <a:pt x="173" y="149"/>
                    <a:pt x="173" y="25"/>
                    <a:pt x="7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4"/>
            <p:cNvSpPr/>
            <p:nvPr/>
          </p:nvSpPr>
          <p:spPr>
            <a:xfrm>
              <a:off x="6817725" y="1317825"/>
              <a:ext cx="4950" cy="4350"/>
            </a:xfrm>
            <a:custGeom>
              <a:avLst/>
              <a:gdLst/>
              <a:ahLst/>
              <a:cxnLst/>
              <a:rect l="l" t="t" r="r" b="b"/>
              <a:pathLst>
                <a:path w="198" h="174" extrusionOk="0">
                  <a:moveTo>
                    <a:pt x="99" y="0"/>
                  </a:moveTo>
                  <a:cubicBezTo>
                    <a:pt x="0" y="0"/>
                    <a:pt x="0" y="173"/>
                    <a:pt x="99" y="173"/>
                  </a:cubicBezTo>
                  <a:cubicBezTo>
                    <a:pt x="198" y="173"/>
                    <a:pt x="198"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4"/>
            <p:cNvSpPr/>
            <p:nvPr/>
          </p:nvSpPr>
          <p:spPr>
            <a:xfrm>
              <a:off x="6830675" y="1328325"/>
              <a:ext cx="4975" cy="3725"/>
            </a:xfrm>
            <a:custGeom>
              <a:avLst/>
              <a:gdLst/>
              <a:ahLst/>
              <a:cxnLst/>
              <a:rect l="l" t="t" r="r" b="b"/>
              <a:pathLst>
                <a:path w="199" h="149" extrusionOk="0">
                  <a:moveTo>
                    <a:pt x="100" y="0"/>
                  </a:moveTo>
                  <a:cubicBezTo>
                    <a:pt x="1" y="0"/>
                    <a:pt x="1" y="148"/>
                    <a:pt x="100" y="148"/>
                  </a:cubicBezTo>
                  <a:cubicBezTo>
                    <a:pt x="198" y="148"/>
                    <a:pt x="198" y="0"/>
                    <a:pt x="10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4"/>
            <p:cNvSpPr/>
            <p:nvPr/>
          </p:nvSpPr>
          <p:spPr>
            <a:xfrm>
              <a:off x="6842400" y="1342525"/>
              <a:ext cx="4975" cy="3725"/>
            </a:xfrm>
            <a:custGeom>
              <a:avLst/>
              <a:gdLst/>
              <a:ahLst/>
              <a:cxnLst/>
              <a:rect l="l" t="t" r="r" b="b"/>
              <a:pathLst>
                <a:path w="199" h="149" extrusionOk="0">
                  <a:moveTo>
                    <a:pt x="100" y="0"/>
                  </a:moveTo>
                  <a:cubicBezTo>
                    <a:pt x="1" y="0"/>
                    <a:pt x="1" y="148"/>
                    <a:pt x="100" y="148"/>
                  </a:cubicBezTo>
                  <a:cubicBezTo>
                    <a:pt x="198" y="148"/>
                    <a:pt x="198" y="0"/>
                    <a:pt x="10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4"/>
            <p:cNvSpPr/>
            <p:nvPr/>
          </p:nvSpPr>
          <p:spPr>
            <a:xfrm>
              <a:off x="6868325" y="1326475"/>
              <a:ext cx="4975" cy="3725"/>
            </a:xfrm>
            <a:custGeom>
              <a:avLst/>
              <a:gdLst/>
              <a:ahLst/>
              <a:cxnLst/>
              <a:rect l="l" t="t" r="r" b="b"/>
              <a:pathLst>
                <a:path w="199" h="149" extrusionOk="0">
                  <a:moveTo>
                    <a:pt x="100" y="0"/>
                  </a:moveTo>
                  <a:cubicBezTo>
                    <a:pt x="1" y="0"/>
                    <a:pt x="1" y="148"/>
                    <a:pt x="100" y="148"/>
                  </a:cubicBezTo>
                  <a:cubicBezTo>
                    <a:pt x="198" y="148"/>
                    <a:pt x="198" y="0"/>
                    <a:pt x="100"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4"/>
            <p:cNvSpPr/>
            <p:nvPr/>
          </p:nvSpPr>
          <p:spPr>
            <a:xfrm>
              <a:off x="6887475" y="1336950"/>
              <a:ext cx="4950" cy="3725"/>
            </a:xfrm>
            <a:custGeom>
              <a:avLst/>
              <a:gdLst/>
              <a:ahLst/>
              <a:cxnLst/>
              <a:rect l="l" t="t" r="r" b="b"/>
              <a:pathLst>
                <a:path w="198" h="149" extrusionOk="0">
                  <a:moveTo>
                    <a:pt x="99" y="1"/>
                  </a:moveTo>
                  <a:cubicBezTo>
                    <a:pt x="0" y="1"/>
                    <a:pt x="0" y="149"/>
                    <a:pt x="99" y="149"/>
                  </a:cubicBezTo>
                  <a:cubicBezTo>
                    <a:pt x="198" y="149"/>
                    <a:pt x="198" y="1"/>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4"/>
            <p:cNvSpPr/>
            <p:nvPr/>
          </p:nvSpPr>
          <p:spPr>
            <a:xfrm>
              <a:off x="6903525" y="1350550"/>
              <a:ext cx="4325" cy="3725"/>
            </a:xfrm>
            <a:custGeom>
              <a:avLst/>
              <a:gdLst/>
              <a:ahLst/>
              <a:cxnLst/>
              <a:rect l="l" t="t" r="r" b="b"/>
              <a:pathLst>
                <a:path w="173" h="149" extrusionOk="0">
                  <a:moveTo>
                    <a:pt x="99" y="0"/>
                  </a:moveTo>
                  <a:cubicBezTo>
                    <a:pt x="0" y="0"/>
                    <a:pt x="0" y="123"/>
                    <a:pt x="99" y="148"/>
                  </a:cubicBezTo>
                  <a:cubicBezTo>
                    <a:pt x="173" y="123"/>
                    <a:pt x="173"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4"/>
            <p:cNvSpPr/>
            <p:nvPr/>
          </p:nvSpPr>
          <p:spPr>
            <a:xfrm>
              <a:off x="6928825" y="1348675"/>
              <a:ext cx="4950" cy="3750"/>
            </a:xfrm>
            <a:custGeom>
              <a:avLst/>
              <a:gdLst/>
              <a:ahLst/>
              <a:cxnLst/>
              <a:rect l="l" t="t" r="r" b="b"/>
              <a:pathLst>
                <a:path w="198" h="150" extrusionOk="0">
                  <a:moveTo>
                    <a:pt x="99" y="1"/>
                  </a:moveTo>
                  <a:cubicBezTo>
                    <a:pt x="0" y="1"/>
                    <a:pt x="0" y="149"/>
                    <a:pt x="99" y="149"/>
                  </a:cubicBezTo>
                  <a:cubicBezTo>
                    <a:pt x="198" y="149"/>
                    <a:pt x="198" y="1"/>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4"/>
            <p:cNvSpPr/>
            <p:nvPr/>
          </p:nvSpPr>
          <p:spPr>
            <a:xfrm>
              <a:off x="6941775" y="1338800"/>
              <a:ext cx="5575" cy="3750"/>
            </a:xfrm>
            <a:custGeom>
              <a:avLst/>
              <a:gdLst/>
              <a:ahLst/>
              <a:cxnLst/>
              <a:rect l="l" t="t" r="r" b="b"/>
              <a:pathLst>
                <a:path w="223" h="150" extrusionOk="0">
                  <a:moveTo>
                    <a:pt x="124" y="1"/>
                  </a:moveTo>
                  <a:cubicBezTo>
                    <a:pt x="1" y="1"/>
                    <a:pt x="1" y="149"/>
                    <a:pt x="124" y="149"/>
                  </a:cubicBezTo>
                  <a:cubicBezTo>
                    <a:pt x="223" y="149"/>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4"/>
            <p:cNvSpPr/>
            <p:nvPr/>
          </p:nvSpPr>
          <p:spPr>
            <a:xfrm>
              <a:off x="6944250" y="1325225"/>
              <a:ext cx="5575" cy="3725"/>
            </a:xfrm>
            <a:custGeom>
              <a:avLst/>
              <a:gdLst/>
              <a:ahLst/>
              <a:cxnLst/>
              <a:rect l="l" t="t" r="r" b="b"/>
              <a:pathLst>
                <a:path w="223" h="149" extrusionOk="0">
                  <a:moveTo>
                    <a:pt x="124" y="1"/>
                  </a:moveTo>
                  <a:cubicBezTo>
                    <a:pt x="1" y="1"/>
                    <a:pt x="1" y="149"/>
                    <a:pt x="124" y="149"/>
                  </a:cubicBezTo>
                  <a:cubicBezTo>
                    <a:pt x="223" y="149"/>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4"/>
            <p:cNvSpPr/>
            <p:nvPr/>
          </p:nvSpPr>
          <p:spPr>
            <a:xfrm>
              <a:off x="6927575" y="1319675"/>
              <a:ext cx="5600" cy="3725"/>
            </a:xfrm>
            <a:custGeom>
              <a:avLst/>
              <a:gdLst/>
              <a:ahLst/>
              <a:cxnLst/>
              <a:rect l="l" t="t" r="r" b="b"/>
              <a:pathLst>
                <a:path w="224" h="149" extrusionOk="0">
                  <a:moveTo>
                    <a:pt x="124" y="1"/>
                  </a:moveTo>
                  <a:cubicBezTo>
                    <a:pt x="1" y="1"/>
                    <a:pt x="1" y="149"/>
                    <a:pt x="124" y="149"/>
                  </a:cubicBezTo>
                  <a:cubicBezTo>
                    <a:pt x="223" y="149"/>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4"/>
            <p:cNvSpPr/>
            <p:nvPr/>
          </p:nvSpPr>
          <p:spPr>
            <a:xfrm>
              <a:off x="6922025" y="1332025"/>
              <a:ext cx="4975" cy="3725"/>
            </a:xfrm>
            <a:custGeom>
              <a:avLst/>
              <a:gdLst/>
              <a:ahLst/>
              <a:cxnLst/>
              <a:rect l="l" t="t" r="r" b="b"/>
              <a:pathLst>
                <a:path w="199" h="149" extrusionOk="0">
                  <a:moveTo>
                    <a:pt x="99" y="0"/>
                  </a:moveTo>
                  <a:cubicBezTo>
                    <a:pt x="1" y="0"/>
                    <a:pt x="1" y="148"/>
                    <a:pt x="99" y="148"/>
                  </a:cubicBezTo>
                  <a:cubicBezTo>
                    <a:pt x="198" y="148"/>
                    <a:pt x="198"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4"/>
            <p:cNvSpPr/>
            <p:nvPr/>
          </p:nvSpPr>
          <p:spPr>
            <a:xfrm>
              <a:off x="6906600" y="1328925"/>
              <a:ext cx="4350" cy="3750"/>
            </a:xfrm>
            <a:custGeom>
              <a:avLst/>
              <a:gdLst/>
              <a:ahLst/>
              <a:cxnLst/>
              <a:rect l="l" t="t" r="r" b="b"/>
              <a:pathLst>
                <a:path w="174" h="150" extrusionOk="0">
                  <a:moveTo>
                    <a:pt x="99" y="1"/>
                  </a:moveTo>
                  <a:cubicBezTo>
                    <a:pt x="1" y="1"/>
                    <a:pt x="1" y="124"/>
                    <a:pt x="99" y="149"/>
                  </a:cubicBezTo>
                  <a:cubicBezTo>
                    <a:pt x="173" y="124"/>
                    <a:pt x="173" y="1"/>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4"/>
            <p:cNvSpPr/>
            <p:nvPr/>
          </p:nvSpPr>
          <p:spPr>
            <a:xfrm>
              <a:off x="6893650" y="1318450"/>
              <a:ext cx="4950" cy="3725"/>
            </a:xfrm>
            <a:custGeom>
              <a:avLst/>
              <a:gdLst/>
              <a:ahLst/>
              <a:cxnLst/>
              <a:rect l="l" t="t" r="r" b="b"/>
              <a:pathLst>
                <a:path w="198" h="149" extrusionOk="0">
                  <a:moveTo>
                    <a:pt x="99" y="0"/>
                  </a:moveTo>
                  <a:cubicBezTo>
                    <a:pt x="0" y="0"/>
                    <a:pt x="0" y="148"/>
                    <a:pt x="99" y="148"/>
                  </a:cubicBezTo>
                  <a:cubicBezTo>
                    <a:pt x="198" y="148"/>
                    <a:pt x="198"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4"/>
            <p:cNvSpPr/>
            <p:nvPr/>
          </p:nvSpPr>
          <p:spPr>
            <a:xfrm>
              <a:off x="6880050" y="1309800"/>
              <a:ext cx="4975" cy="3725"/>
            </a:xfrm>
            <a:custGeom>
              <a:avLst/>
              <a:gdLst/>
              <a:ahLst/>
              <a:cxnLst/>
              <a:rect l="l" t="t" r="r" b="b"/>
              <a:pathLst>
                <a:path w="199" h="149" extrusionOk="0">
                  <a:moveTo>
                    <a:pt x="100" y="1"/>
                  </a:moveTo>
                  <a:cubicBezTo>
                    <a:pt x="1" y="1"/>
                    <a:pt x="1" y="149"/>
                    <a:pt x="100" y="149"/>
                  </a:cubicBezTo>
                  <a:cubicBezTo>
                    <a:pt x="198" y="149"/>
                    <a:pt x="198" y="1"/>
                    <a:pt x="10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4"/>
            <p:cNvSpPr/>
            <p:nvPr/>
          </p:nvSpPr>
          <p:spPr>
            <a:xfrm>
              <a:off x="6858450" y="1312875"/>
              <a:ext cx="4350" cy="3750"/>
            </a:xfrm>
            <a:custGeom>
              <a:avLst/>
              <a:gdLst/>
              <a:ahLst/>
              <a:cxnLst/>
              <a:rect l="l" t="t" r="r" b="b"/>
              <a:pathLst>
                <a:path w="174" h="150" extrusionOk="0">
                  <a:moveTo>
                    <a:pt x="100" y="1"/>
                  </a:moveTo>
                  <a:cubicBezTo>
                    <a:pt x="1" y="1"/>
                    <a:pt x="1" y="124"/>
                    <a:pt x="100" y="149"/>
                  </a:cubicBezTo>
                  <a:cubicBezTo>
                    <a:pt x="174" y="124"/>
                    <a:pt x="174" y="1"/>
                    <a:pt x="10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34"/>
            <p:cNvSpPr/>
            <p:nvPr/>
          </p:nvSpPr>
          <p:spPr>
            <a:xfrm>
              <a:off x="6835000" y="1311025"/>
              <a:ext cx="3725" cy="4350"/>
            </a:xfrm>
            <a:custGeom>
              <a:avLst/>
              <a:gdLst/>
              <a:ahLst/>
              <a:cxnLst/>
              <a:rect l="l" t="t" r="r" b="b"/>
              <a:pathLst>
                <a:path w="149" h="174" extrusionOk="0">
                  <a:moveTo>
                    <a:pt x="75" y="1"/>
                  </a:moveTo>
                  <a:cubicBezTo>
                    <a:pt x="1" y="26"/>
                    <a:pt x="1" y="149"/>
                    <a:pt x="75" y="174"/>
                  </a:cubicBezTo>
                  <a:cubicBezTo>
                    <a:pt x="149" y="149"/>
                    <a:pt x="149" y="26"/>
                    <a:pt x="7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34"/>
            <p:cNvSpPr/>
            <p:nvPr/>
          </p:nvSpPr>
          <p:spPr>
            <a:xfrm>
              <a:off x="6847350" y="1323375"/>
              <a:ext cx="3725" cy="3725"/>
            </a:xfrm>
            <a:custGeom>
              <a:avLst/>
              <a:gdLst/>
              <a:ahLst/>
              <a:cxnLst/>
              <a:rect l="l" t="t" r="r" b="b"/>
              <a:pathLst>
                <a:path w="149" h="149" extrusionOk="0">
                  <a:moveTo>
                    <a:pt x="74" y="1"/>
                  </a:moveTo>
                  <a:cubicBezTo>
                    <a:pt x="0" y="25"/>
                    <a:pt x="0" y="149"/>
                    <a:pt x="74" y="149"/>
                  </a:cubicBezTo>
                  <a:cubicBezTo>
                    <a:pt x="149" y="149"/>
                    <a:pt x="149" y="25"/>
                    <a:pt x="7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4"/>
            <p:cNvSpPr/>
            <p:nvPr/>
          </p:nvSpPr>
          <p:spPr>
            <a:xfrm>
              <a:off x="6835625" y="1350550"/>
              <a:ext cx="4950" cy="3725"/>
            </a:xfrm>
            <a:custGeom>
              <a:avLst/>
              <a:gdLst/>
              <a:ahLst/>
              <a:cxnLst/>
              <a:rect l="l" t="t" r="r" b="b"/>
              <a:pathLst>
                <a:path w="198" h="149" extrusionOk="0">
                  <a:moveTo>
                    <a:pt x="99" y="0"/>
                  </a:moveTo>
                  <a:cubicBezTo>
                    <a:pt x="0" y="0"/>
                    <a:pt x="0" y="148"/>
                    <a:pt x="99" y="148"/>
                  </a:cubicBezTo>
                  <a:cubicBezTo>
                    <a:pt x="198" y="148"/>
                    <a:pt x="198" y="0"/>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34"/>
            <p:cNvSpPr/>
            <p:nvPr/>
          </p:nvSpPr>
          <p:spPr>
            <a:xfrm>
              <a:off x="6790550" y="1319050"/>
              <a:ext cx="4975" cy="4350"/>
            </a:xfrm>
            <a:custGeom>
              <a:avLst/>
              <a:gdLst/>
              <a:ahLst/>
              <a:cxnLst/>
              <a:rect l="l" t="t" r="r" b="b"/>
              <a:pathLst>
                <a:path w="199" h="174" extrusionOk="0">
                  <a:moveTo>
                    <a:pt x="100" y="1"/>
                  </a:moveTo>
                  <a:cubicBezTo>
                    <a:pt x="1" y="1"/>
                    <a:pt x="1" y="174"/>
                    <a:pt x="100" y="174"/>
                  </a:cubicBezTo>
                  <a:cubicBezTo>
                    <a:pt x="199" y="174"/>
                    <a:pt x="199" y="1"/>
                    <a:pt x="10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34"/>
            <p:cNvSpPr/>
            <p:nvPr/>
          </p:nvSpPr>
          <p:spPr>
            <a:xfrm>
              <a:off x="6760925" y="1329550"/>
              <a:ext cx="4350" cy="4350"/>
            </a:xfrm>
            <a:custGeom>
              <a:avLst/>
              <a:gdLst/>
              <a:ahLst/>
              <a:cxnLst/>
              <a:rect l="l" t="t" r="r" b="b"/>
              <a:pathLst>
                <a:path w="174" h="174" extrusionOk="0">
                  <a:moveTo>
                    <a:pt x="75" y="1"/>
                  </a:moveTo>
                  <a:cubicBezTo>
                    <a:pt x="1" y="25"/>
                    <a:pt x="1" y="149"/>
                    <a:pt x="75" y="173"/>
                  </a:cubicBezTo>
                  <a:cubicBezTo>
                    <a:pt x="174" y="149"/>
                    <a:pt x="174" y="25"/>
                    <a:pt x="7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34"/>
            <p:cNvSpPr/>
            <p:nvPr/>
          </p:nvSpPr>
          <p:spPr>
            <a:xfrm>
              <a:off x="6735000" y="1368425"/>
              <a:ext cx="5600" cy="4350"/>
            </a:xfrm>
            <a:custGeom>
              <a:avLst/>
              <a:gdLst/>
              <a:ahLst/>
              <a:cxnLst/>
              <a:rect l="l" t="t" r="r" b="b"/>
              <a:pathLst>
                <a:path w="224" h="174" extrusionOk="0">
                  <a:moveTo>
                    <a:pt x="124" y="1"/>
                  </a:moveTo>
                  <a:cubicBezTo>
                    <a:pt x="1" y="1"/>
                    <a:pt x="1" y="174"/>
                    <a:pt x="124" y="174"/>
                  </a:cubicBezTo>
                  <a:cubicBezTo>
                    <a:pt x="223" y="174"/>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4"/>
            <p:cNvSpPr/>
            <p:nvPr/>
          </p:nvSpPr>
          <p:spPr>
            <a:xfrm>
              <a:off x="6710325" y="1388800"/>
              <a:ext cx="4350" cy="4350"/>
            </a:xfrm>
            <a:custGeom>
              <a:avLst/>
              <a:gdLst/>
              <a:ahLst/>
              <a:cxnLst/>
              <a:rect l="l" t="t" r="r" b="b"/>
              <a:pathLst>
                <a:path w="174" h="174" extrusionOk="0">
                  <a:moveTo>
                    <a:pt x="99" y="1"/>
                  </a:moveTo>
                  <a:cubicBezTo>
                    <a:pt x="0" y="25"/>
                    <a:pt x="0" y="149"/>
                    <a:pt x="99" y="174"/>
                  </a:cubicBezTo>
                  <a:cubicBezTo>
                    <a:pt x="173" y="149"/>
                    <a:pt x="173" y="25"/>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34"/>
            <p:cNvSpPr/>
            <p:nvPr/>
          </p:nvSpPr>
          <p:spPr>
            <a:xfrm>
              <a:off x="6712175" y="1370900"/>
              <a:ext cx="4950" cy="4350"/>
            </a:xfrm>
            <a:custGeom>
              <a:avLst/>
              <a:gdLst/>
              <a:ahLst/>
              <a:cxnLst/>
              <a:rect l="l" t="t" r="r" b="b"/>
              <a:pathLst>
                <a:path w="198" h="174" extrusionOk="0">
                  <a:moveTo>
                    <a:pt x="99" y="1"/>
                  </a:moveTo>
                  <a:cubicBezTo>
                    <a:pt x="0" y="1"/>
                    <a:pt x="0" y="174"/>
                    <a:pt x="99" y="174"/>
                  </a:cubicBezTo>
                  <a:cubicBezTo>
                    <a:pt x="198" y="174"/>
                    <a:pt x="198" y="1"/>
                    <a:pt x="9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34"/>
            <p:cNvSpPr/>
            <p:nvPr/>
          </p:nvSpPr>
          <p:spPr>
            <a:xfrm>
              <a:off x="6965850" y="1334500"/>
              <a:ext cx="5575" cy="3725"/>
            </a:xfrm>
            <a:custGeom>
              <a:avLst/>
              <a:gdLst/>
              <a:ahLst/>
              <a:cxnLst/>
              <a:rect l="l" t="t" r="r" b="b"/>
              <a:pathLst>
                <a:path w="223" h="149" extrusionOk="0">
                  <a:moveTo>
                    <a:pt x="124" y="0"/>
                  </a:moveTo>
                  <a:cubicBezTo>
                    <a:pt x="1" y="0"/>
                    <a:pt x="1" y="148"/>
                    <a:pt x="124" y="148"/>
                  </a:cubicBezTo>
                  <a:cubicBezTo>
                    <a:pt x="223" y="148"/>
                    <a:pt x="223" y="0"/>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4"/>
            <p:cNvSpPr/>
            <p:nvPr/>
          </p:nvSpPr>
          <p:spPr>
            <a:xfrm>
              <a:off x="6980050" y="1336350"/>
              <a:ext cx="4350" cy="4325"/>
            </a:xfrm>
            <a:custGeom>
              <a:avLst/>
              <a:gdLst/>
              <a:ahLst/>
              <a:cxnLst/>
              <a:rect l="l" t="t" r="r" b="b"/>
              <a:pathLst>
                <a:path w="174" h="173" extrusionOk="0">
                  <a:moveTo>
                    <a:pt x="99" y="0"/>
                  </a:moveTo>
                  <a:cubicBezTo>
                    <a:pt x="1" y="25"/>
                    <a:pt x="1" y="148"/>
                    <a:pt x="99" y="173"/>
                  </a:cubicBezTo>
                  <a:cubicBezTo>
                    <a:pt x="173" y="148"/>
                    <a:pt x="173" y="25"/>
                    <a:pt x="99"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4"/>
            <p:cNvSpPr/>
            <p:nvPr/>
          </p:nvSpPr>
          <p:spPr>
            <a:xfrm>
              <a:off x="6971400" y="1319675"/>
              <a:ext cx="4350" cy="3725"/>
            </a:xfrm>
            <a:custGeom>
              <a:avLst/>
              <a:gdLst/>
              <a:ahLst/>
              <a:cxnLst/>
              <a:rect l="l" t="t" r="r" b="b"/>
              <a:pathLst>
                <a:path w="174" h="149" extrusionOk="0">
                  <a:moveTo>
                    <a:pt x="100" y="1"/>
                  </a:moveTo>
                  <a:cubicBezTo>
                    <a:pt x="1" y="1"/>
                    <a:pt x="1" y="124"/>
                    <a:pt x="100" y="149"/>
                  </a:cubicBezTo>
                  <a:cubicBezTo>
                    <a:pt x="174" y="124"/>
                    <a:pt x="174" y="1"/>
                    <a:pt x="100"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7" name="Google Shape;617;p34"/>
          <p:cNvSpPr/>
          <p:nvPr/>
        </p:nvSpPr>
        <p:spPr>
          <a:xfrm>
            <a:off x="-61537" y="1754526"/>
            <a:ext cx="253823" cy="1013448"/>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4"/>
          <p:cNvSpPr/>
          <p:nvPr/>
        </p:nvSpPr>
        <p:spPr>
          <a:xfrm rot="1315102">
            <a:off x="122384" y="2118022"/>
            <a:ext cx="162779" cy="649933"/>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23" name="Google Shape;2093;p57"/>
          <p:cNvGrpSpPr/>
          <p:nvPr/>
        </p:nvGrpSpPr>
        <p:grpSpPr>
          <a:xfrm>
            <a:off x="7164288" y="1419622"/>
            <a:ext cx="1725162" cy="1465360"/>
            <a:chOff x="374725" y="472500"/>
            <a:chExt cx="5903150" cy="5091725"/>
          </a:xfrm>
        </p:grpSpPr>
        <p:sp>
          <p:nvSpPr>
            <p:cNvPr id="924" name="Google Shape;2094;p57"/>
            <p:cNvSpPr/>
            <p:nvPr/>
          </p:nvSpPr>
          <p:spPr>
            <a:xfrm>
              <a:off x="1086725" y="878225"/>
              <a:ext cx="633750" cy="330700"/>
            </a:xfrm>
            <a:custGeom>
              <a:avLst/>
              <a:gdLst/>
              <a:ahLst/>
              <a:cxnLst/>
              <a:rect l="l" t="t" r="r" b="b"/>
              <a:pathLst>
                <a:path w="25350" h="13228" extrusionOk="0">
                  <a:moveTo>
                    <a:pt x="12740" y="0"/>
                  </a:moveTo>
                  <a:cubicBezTo>
                    <a:pt x="10895" y="0"/>
                    <a:pt x="9228" y="774"/>
                    <a:pt x="8061" y="2036"/>
                  </a:cubicBezTo>
                  <a:cubicBezTo>
                    <a:pt x="7269" y="2874"/>
                    <a:pt x="6167" y="3336"/>
                    <a:pt x="5011" y="3336"/>
                  </a:cubicBezTo>
                  <a:cubicBezTo>
                    <a:pt x="4968" y="3336"/>
                    <a:pt x="4925" y="3335"/>
                    <a:pt x="4882" y="3334"/>
                  </a:cubicBezTo>
                  <a:lnTo>
                    <a:pt x="4728" y="3334"/>
                  </a:lnTo>
                  <a:cubicBezTo>
                    <a:pt x="2120" y="3334"/>
                    <a:pt x="1" y="5441"/>
                    <a:pt x="1" y="8037"/>
                  </a:cubicBezTo>
                  <a:cubicBezTo>
                    <a:pt x="1" y="10644"/>
                    <a:pt x="2120" y="12752"/>
                    <a:pt x="4728" y="12752"/>
                  </a:cubicBezTo>
                  <a:cubicBezTo>
                    <a:pt x="6192" y="12752"/>
                    <a:pt x="7502" y="12085"/>
                    <a:pt x="8359" y="11049"/>
                  </a:cubicBezTo>
                  <a:cubicBezTo>
                    <a:pt x="9502" y="12121"/>
                    <a:pt x="11050" y="12775"/>
                    <a:pt x="12740" y="12775"/>
                  </a:cubicBezTo>
                  <a:cubicBezTo>
                    <a:pt x="13669" y="12775"/>
                    <a:pt x="14550" y="12573"/>
                    <a:pt x="15348" y="12216"/>
                  </a:cubicBezTo>
                  <a:cubicBezTo>
                    <a:pt x="16086" y="12847"/>
                    <a:pt x="17050" y="13228"/>
                    <a:pt x="18098" y="13228"/>
                  </a:cubicBezTo>
                  <a:cubicBezTo>
                    <a:pt x="19467" y="13228"/>
                    <a:pt x="20682" y="12585"/>
                    <a:pt x="21444" y="11573"/>
                  </a:cubicBezTo>
                  <a:cubicBezTo>
                    <a:pt x="21861" y="11966"/>
                    <a:pt x="22420" y="12216"/>
                    <a:pt x="23039" y="12216"/>
                  </a:cubicBezTo>
                  <a:cubicBezTo>
                    <a:pt x="24313" y="12216"/>
                    <a:pt x="25349" y="11180"/>
                    <a:pt x="25349" y="9906"/>
                  </a:cubicBezTo>
                  <a:cubicBezTo>
                    <a:pt x="25349" y="8632"/>
                    <a:pt x="24313" y="7596"/>
                    <a:pt x="23039" y="7596"/>
                  </a:cubicBezTo>
                  <a:lnTo>
                    <a:pt x="23027" y="7596"/>
                  </a:lnTo>
                  <a:cubicBezTo>
                    <a:pt x="22504" y="7596"/>
                    <a:pt x="22003" y="7346"/>
                    <a:pt x="21730" y="6894"/>
                  </a:cubicBezTo>
                  <a:cubicBezTo>
                    <a:pt x="21325" y="6203"/>
                    <a:pt x="20741" y="5644"/>
                    <a:pt x="20027" y="5286"/>
                  </a:cubicBezTo>
                  <a:cubicBezTo>
                    <a:pt x="19384" y="4953"/>
                    <a:pt x="18872" y="4417"/>
                    <a:pt x="18574" y="3762"/>
                  </a:cubicBezTo>
                  <a:cubicBezTo>
                    <a:pt x="17562" y="1536"/>
                    <a:pt x="15336" y="0"/>
                    <a:pt x="12740" y="0"/>
                  </a:cubicBezTo>
                  <a:close/>
                </a:path>
              </a:pathLst>
            </a:custGeom>
            <a:solidFill>
              <a:srgbClr val="A0E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2095;p57"/>
            <p:cNvSpPr/>
            <p:nvPr/>
          </p:nvSpPr>
          <p:spPr>
            <a:xfrm>
              <a:off x="5475375" y="1268150"/>
              <a:ext cx="633725" cy="331000"/>
            </a:xfrm>
            <a:custGeom>
              <a:avLst/>
              <a:gdLst/>
              <a:ahLst/>
              <a:cxnLst/>
              <a:rect l="l" t="t" r="r" b="b"/>
              <a:pathLst>
                <a:path w="25349" h="13240" extrusionOk="0">
                  <a:moveTo>
                    <a:pt x="12728" y="0"/>
                  </a:moveTo>
                  <a:cubicBezTo>
                    <a:pt x="10883" y="0"/>
                    <a:pt x="9216" y="786"/>
                    <a:pt x="8049" y="2036"/>
                  </a:cubicBezTo>
                  <a:cubicBezTo>
                    <a:pt x="7266" y="2876"/>
                    <a:pt x="6191" y="3337"/>
                    <a:pt x="5050" y="3337"/>
                  </a:cubicBezTo>
                  <a:cubicBezTo>
                    <a:pt x="4994" y="3337"/>
                    <a:pt x="4938" y="3336"/>
                    <a:pt x="4882" y="3334"/>
                  </a:cubicBezTo>
                  <a:lnTo>
                    <a:pt x="4715" y="3334"/>
                  </a:lnTo>
                  <a:cubicBezTo>
                    <a:pt x="2108" y="3334"/>
                    <a:pt x="0" y="5441"/>
                    <a:pt x="0" y="8049"/>
                  </a:cubicBezTo>
                  <a:cubicBezTo>
                    <a:pt x="0" y="10644"/>
                    <a:pt x="2108" y="12764"/>
                    <a:pt x="4715" y="12764"/>
                  </a:cubicBezTo>
                  <a:cubicBezTo>
                    <a:pt x="6180" y="12764"/>
                    <a:pt x="7490" y="12097"/>
                    <a:pt x="8359" y="11049"/>
                  </a:cubicBezTo>
                  <a:cubicBezTo>
                    <a:pt x="9502" y="12121"/>
                    <a:pt x="11038" y="12776"/>
                    <a:pt x="12728" y="12776"/>
                  </a:cubicBezTo>
                  <a:cubicBezTo>
                    <a:pt x="13669" y="12776"/>
                    <a:pt x="14550" y="12573"/>
                    <a:pt x="15348" y="12216"/>
                  </a:cubicBezTo>
                  <a:cubicBezTo>
                    <a:pt x="16086" y="12859"/>
                    <a:pt x="17038" y="13240"/>
                    <a:pt x="18098" y="13240"/>
                  </a:cubicBezTo>
                  <a:cubicBezTo>
                    <a:pt x="19455" y="13240"/>
                    <a:pt x="20670" y="12585"/>
                    <a:pt x="21444" y="11585"/>
                  </a:cubicBezTo>
                  <a:cubicBezTo>
                    <a:pt x="21860" y="11978"/>
                    <a:pt x="22420" y="12216"/>
                    <a:pt x="23039" y="12216"/>
                  </a:cubicBezTo>
                  <a:cubicBezTo>
                    <a:pt x="24313" y="12216"/>
                    <a:pt x="25349" y="11180"/>
                    <a:pt x="25349" y="9906"/>
                  </a:cubicBezTo>
                  <a:cubicBezTo>
                    <a:pt x="25349" y="8632"/>
                    <a:pt x="24313" y="7596"/>
                    <a:pt x="23039" y="7596"/>
                  </a:cubicBezTo>
                  <a:lnTo>
                    <a:pt x="23027" y="7596"/>
                  </a:lnTo>
                  <a:cubicBezTo>
                    <a:pt x="22503" y="7596"/>
                    <a:pt x="21991" y="7346"/>
                    <a:pt x="21729" y="6894"/>
                  </a:cubicBezTo>
                  <a:cubicBezTo>
                    <a:pt x="21325" y="6215"/>
                    <a:pt x="20729" y="5656"/>
                    <a:pt x="20027" y="5287"/>
                  </a:cubicBezTo>
                  <a:cubicBezTo>
                    <a:pt x="19384" y="4953"/>
                    <a:pt x="18860" y="4429"/>
                    <a:pt x="18562" y="3763"/>
                  </a:cubicBezTo>
                  <a:cubicBezTo>
                    <a:pt x="17562" y="1548"/>
                    <a:pt x="15324" y="0"/>
                    <a:pt x="12728" y="0"/>
                  </a:cubicBezTo>
                  <a:close/>
                </a:path>
              </a:pathLst>
            </a:custGeom>
            <a:solidFill>
              <a:srgbClr val="A0E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2096;p57"/>
            <p:cNvSpPr/>
            <p:nvPr/>
          </p:nvSpPr>
          <p:spPr>
            <a:xfrm>
              <a:off x="384850" y="3958950"/>
              <a:ext cx="633750" cy="331025"/>
            </a:xfrm>
            <a:custGeom>
              <a:avLst/>
              <a:gdLst/>
              <a:ahLst/>
              <a:cxnLst/>
              <a:rect l="l" t="t" r="r" b="b"/>
              <a:pathLst>
                <a:path w="25350" h="13241" extrusionOk="0">
                  <a:moveTo>
                    <a:pt x="12740" y="0"/>
                  </a:moveTo>
                  <a:cubicBezTo>
                    <a:pt x="10883" y="0"/>
                    <a:pt x="9216" y="786"/>
                    <a:pt x="8049" y="2036"/>
                  </a:cubicBezTo>
                  <a:cubicBezTo>
                    <a:pt x="7277" y="2866"/>
                    <a:pt x="6190" y="3337"/>
                    <a:pt x="5047" y="3337"/>
                  </a:cubicBezTo>
                  <a:cubicBezTo>
                    <a:pt x="4992" y="3337"/>
                    <a:pt x="4937" y="3336"/>
                    <a:pt x="4882" y="3334"/>
                  </a:cubicBezTo>
                  <a:lnTo>
                    <a:pt x="4716" y="3334"/>
                  </a:lnTo>
                  <a:cubicBezTo>
                    <a:pt x="2108" y="3334"/>
                    <a:pt x="1" y="5442"/>
                    <a:pt x="1" y="8049"/>
                  </a:cubicBezTo>
                  <a:cubicBezTo>
                    <a:pt x="1" y="10645"/>
                    <a:pt x="2108" y="12752"/>
                    <a:pt x="4716" y="12752"/>
                  </a:cubicBezTo>
                  <a:cubicBezTo>
                    <a:pt x="6180" y="12752"/>
                    <a:pt x="7490" y="12085"/>
                    <a:pt x="8359" y="11049"/>
                  </a:cubicBezTo>
                  <a:cubicBezTo>
                    <a:pt x="9502" y="12121"/>
                    <a:pt x="11038" y="12776"/>
                    <a:pt x="12740" y="12776"/>
                  </a:cubicBezTo>
                  <a:cubicBezTo>
                    <a:pt x="13669" y="12776"/>
                    <a:pt x="14550" y="12573"/>
                    <a:pt x="15348" y="12216"/>
                  </a:cubicBezTo>
                  <a:cubicBezTo>
                    <a:pt x="16086" y="12847"/>
                    <a:pt x="17051" y="13240"/>
                    <a:pt x="18098" y="13240"/>
                  </a:cubicBezTo>
                  <a:cubicBezTo>
                    <a:pt x="19456" y="13240"/>
                    <a:pt x="20670" y="12585"/>
                    <a:pt x="21444" y="11585"/>
                  </a:cubicBezTo>
                  <a:cubicBezTo>
                    <a:pt x="21861" y="11966"/>
                    <a:pt x="22420" y="12216"/>
                    <a:pt x="23039" y="12216"/>
                  </a:cubicBezTo>
                  <a:cubicBezTo>
                    <a:pt x="24313" y="12216"/>
                    <a:pt x="25349" y="11180"/>
                    <a:pt x="25349" y="9906"/>
                  </a:cubicBezTo>
                  <a:cubicBezTo>
                    <a:pt x="25349" y="8633"/>
                    <a:pt x="24313" y="7597"/>
                    <a:pt x="23039" y="7597"/>
                  </a:cubicBezTo>
                  <a:lnTo>
                    <a:pt x="23027" y="7597"/>
                  </a:lnTo>
                  <a:cubicBezTo>
                    <a:pt x="22504" y="7597"/>
                    <a:pt x="22004" y="7347"/>
                    <a:pt x="21730" y="6894"/>
                  </a:cubicBezTo>
                  <a:cubicBezTo>
                    <a:pt x="21325" y="6204"/>
                    <a:pt x="20730" y="5644"/>
                    <a:pt x="20027" y="5287"/>
                  </a:cubicBezTo>
                  <a:cubicBezTo>
                    <a:pt x="19384" y="4953"/>
                    <a:pt x="18872" y="4418"/>
                    <a:pt x="18575" y="3763"/>
                  </a:cubicBezTo>
                  <a:cubicBezTo>
                    <a:pt x="17563" y="1548"/>
                    <a:pt x="15336" y="0"/>
                    <a:pt x="12740" y="0"/>
                  </a:cubicBezTo>
                  <a:close/>
                </a:path>
              </a:pathLst>
            </a:custGeom>
            <a:solidFill>
              <a:srgbClr val="A0E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2097;p57"/>
            <p:cNvSpPr/>
            <p:nvPr/>
          </p:nvSpPr>
          <p:spPr>
            <a:xfrm>
              <a:off x="5922150" y="1734275"/>
              <a:ext cx="79800" cy="61925"/>
            </a:xfrm>
            <a:custGeom>
              <a:avLst/>
              <a:gdLst/>
              <a:ahLst/>
              <a:cxnLst/>
              <a:rect l="l" t="t" r="r" b="b"/>
              <a:pathLst>
                <a:path w="3192" h="2477" extrusionOk="0">
                  <a:moveTo>
                    <a:pt x="1596" y="0"/>
                  </a:moveTo>
                  <a:cubicBezTo>
                    <a:pt x="13" y="0"/>
                    <a:pt x="1" y="2477"/>
                    <a:pt x="1596" y="2477"/>
                  </a:cubicBezTo>
                  <a:cubicBezTo>
                    <a:pt x="3192" y="2477"/>
                    <a:pt x="3192" y="0"/>
                    <a:pt x="1596" y="0"/>
                  </a:cubicBezTo>
                  <a:close/>
                </a:path>
              </a:pathLst>
            </a:custGeom>
            <a:solidFill>
              <a:srgbClr val="00435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2098;p57"/>
            <p:cNvSpPr/>
            <p:nvPr/>
          </p:nvSpPr>
          <p:spPr>
            <a:xfrm>
              <a:off x="5782250" y="1734275"/>
              <a:ext cx="79500" cy="61925"/>
            </a:xfrm>
            <a:custGeom>
              <a:avLst/>
              <a:gdLst/>
              <a:ahLst/>
              <a:cxnLst/>
              <a:rect l="l" t="t" r="r" b="b"/>
              <a:pathLst>
                <a:path w="3180" h="2477" extrusionOk="0">
                  <a:moveTo>
                    <a:pt x="1596" y="0"/>
                  </a:moveTo>
                  <a:cubicBezTo>
                    <a:pt x="1" y="0"/>
                    <a:pt x="1" y="2477"/>
                    <a:pt x="1596" y="2477"/>
                  </a:cubicBezTo>
                  <a:cubicBezTo>
                    <a:pt x="3180" y="2477"/>
                    <a:pt x="3180" y="0"/>
                    <a:pt x="1596" y="0"/>
                  </a:cubicBezTo>
                  <a:close/>
                </a:path>
              </a:pathLst>
            </a:custGeom>
            <a:solidFill>
              <a:srgbClr val="00435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2099;p57"/>
            <p:cNvSpPr/>
            <p:nvPr/>
          </p:nvSpPr>
          <p:spPr>
            <a:xfrm>
              <a:off x="6058175" y="1734275"/>
              <a:ext cx="79800" cy="61925"/>
            </a:xfrm>
            <a:custGeom>
              <a:avLst/>
              <a:gdLst/>
              <a:ahLst/>
              <a:cxnLst/>
              <a:rect l="l" t="t" r="r" b="b"/>
              <a:pathLst>
                <a:path w="3192" h="2477" extrusionOk="0">
                  <a:moveTo>
                    <a:pt x="1596" y="0"/>
                  </a:moveTo>
                  <a:cubicBezTo>
                    <a:pt x="1" y="0"/>
                    <a:pt x="1" y="2477"/>
                    <a:pt x="1596" y="2477"/>
                  </a:cubicBezTo>
                  <a:cubicBezTo>
                    <a:pt x="3192" y="2477"/>
                    <a:pt x="3192" y="0"/>
                    <a:pt x="1596" y="0"/>
                  </a:cubicBezTo>
                  <a:close/>
                </a:path>
              </a:pathLst>
            </a:custGeom>
            <a:solidFill>
              <a:srgbClr val="00435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2100;p57"/>
            <p:cNvSpPr/>
            <p:nvPr/>
          </p:nvSpPr>
          <p:spPr>
            <a:xfrm>
              <a:off x="1596325" y="1410425"/>
              <a:ext cx="79800" cy="61925"/>
            </a:xfrm>
            <a:custGeom>
              <a:avLst/>
              <a:gdLst/>
              <a:ahLst/>
              <a:cxnLst/>
              <a:rect l="l" t="t" r="r" b="b"/>
              <a:pathLst>
                <a:path w="3192" h="2477" extrusionOk="0">
                  <a:moveTo>
                    <a:pt x="1596" y="0"/>
                  </a:moveTo>
                  <a:cubicBezTo>
                    <a:pt x="0" y="0"/>
                    <a:pt x="0" y="2477"/>
                    <a:pt x="1596" y="2477"/>
                  </a:cubicBezTo>
                  <a:cubicBezTo>
                    <a:pt x="3191" y="2477"/>
                    <a:pt x="3191" y="0"/>
                    <a:pt x="1596" y="0"/>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2101;p57"/>
            <p:cNvSpPr/>
            <p:nvPr/>
          </p:nvSpPr>
          <p:spPr>
            <a:xfrm>
              <a:off x="1456125" y="1410425"/>
              <a:ext cx="79800" cy="61925"/>
            </a:xfrm>
            <a:custGeom>
              <a:avLst/>
              <a:gdLst/>
              <a:ahLst/>
              <a:cxnLst/>
              <a:rect l="l" t="t" r="r" b="b"/>
              <a:pathLst>
                <a:path w="3192" h="2477" extrusionOk="0">
                  <a:moveTo>
                    <a:pt x="1596" y="0"/>
                  </a:moveTo>
                  <a:cubicBezTo>
                    <a:pt x="12" y="0"/>
                    <a:pt x="0" y="2477"/>
                    <a:pt x="1596" y="2477"/>
                  </a:cubicBezTo>
                  <a:cubicBezTo>
                    <a:pt x="3191" y="2477"/>
                    <a:pt x="3191" y="0"/>
                    <a:pt x="1596" y="0"/>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2102;p57"/>
            <p:cNvSpPr/>
            <p:nvPr/>
          </p:nvSpPr>
          <p:spPr>
            <a:xfrm>
              <a:off x="1732350" y="1410425"/>
              <a:ext cx="79800" cy="61925"/>
            </a:xfrm>
            <a:custGeom>
              <a:avLst/>
              <a:gdLst/>
              <a:ahLst/>
              <a:cxnLst/>
              <a:rect l="l" t="t" r="r" b="b"/>
              <a:pathLst>
                <a:path w="3192" h="2477" extrusionOk="0">
                  <a:moveTo>
                    <a:pt x="1596" y="0"/>
                  </a:moveTo>
                  <a:cubicBezTo>
                    <a:pt x="0" y="0"/>
                    <a:pt x="0" y="2477"/>
                    <a:pt x="1596" y="2477"/>
                  </a:cubicBezTo>
                  <a:cubicBezTo>
                    <a:pt x="3179" y="2477"/>
                    <a:pt x="3191" y="0"/>
                    <a:pt x="1596" y="0"/>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2103;p57"/>
            <p:cNvSpPr/>
            <p:nvPr/>
          </p:nvSpPr>
          <p:spPr>
            <a:xfrm>
              <a:off x="514925" y="3691050"/>
              <a:ext cx="79800" cy="61950"/>
            </a:xfrm>
            <a:custGeom>
              <a:avLst/>
              <a:gdLst/>
              <a:ahLst/>
              <a:cxnLst/>
              <a:rect l="l" t="t" r="r" b="b"/>
              <a:pathLst>
                <a:path w="3192" h="2478" extrusionOk="0">
                  <a:moveTo>
                    <a:pt x="1596" y="1"/>
                  </a:moveTo>
                  <a:cubicBezTo>
                    <a:pt x="1" y="1"/>
                    <a:pt x="1" y="2477"/>
                    <a:pt x="1596" y="2477"/>
                  </a:cubicBezTo>
                  <a:cubicBezTo>
                    <a:pt x="3180" y="2477"/>
                    <a:pt x="3192" y="1"/>
                    <a:pt x="1596"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2104;p57"/>
            <p:cNvSpPr/>
            <p:nvPr/>
          </p:nvSpPr>
          <p:spPr>
            <a:xfrm>
              <a:off x="374725" y="3691050"/>
              <a:ext cx="79800" cy="61950"/>
            </a:xfrm>
            <a:custGeom>
              <a:avLst/>
              <a:gdLst/>
              <a:ahLst/>
              <a:cxnLst/>
              <a:rect l="l" t="t" r="r" b="b"/>
              <a:pathLst>
                <a:path w="3192" h="2478" extrusionOk="0">
                  <a:moveTo>
                    <a:pt x="1596" y="1"/>
                  </a:moveTo>
                  <a:cubicBezTo>
                    <a:pt x="13" y="1"/>
                    <a:pt x="1" y="2477"/>
                    <a:pt x="1596" y="2477"/>
                  </a:cubicBezTo>
                  <a:cubicBezTo>
                    <a:pt x="3192" y="2477"/>
                    <a:pt x="3192" y="1"/>
                    <a:pt x="1596"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2105;p57"/>
            <p:cNvSpPr/>
            <p:nvPr/>
          </p:nvSpPr>
          <p:spPr>
            <a:xfrm>
              <a:off x="650950" y="3691050"/>
              <a:ext cx="79500" cy="61950"/>
            </a:xfrm>
            <a:custGeom>
              <a:avLst/>
              <a:gdLst/>
              <a:ahLst/>
              <a:cxnLst/>
              <a:rect l="l" t="t" r="r" b="b"/>
              <a:pathLst>
                <a:path w="3180" h="2478" extrusionOk="0">
                  <a:moveTo>
                    <a:pt x="1596" y="1"/>
                  </a:moveTo>
                  <a:cubicBezTo>
                    <a:pt x="1" y="1"/>
                    <a:pt x="1" y="2477"/>
                    <a:pt x="1596" y="2477"/>
                  </a:cubicBezTo>
                  <a:cubicBezTo>
                    <a:pt x="3180" y="2477"/>
                    <a:pt x="3180" y="1"/>
                    <a:pt x="1596"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2106;p57"/>
            <p:cNvSpPr/>
            <p:nvPr/>
          </p:nvSpPr>
          <p:spPr>
            <a:xfrm>
              <a:off x="6198375" y="1177950"/>
              <a:ext cx="79500" cy="61950"/>
            </a:xfrm>
            <a:custGeom>
              <a:avLst/>
              <a:gdLst/>
              <a:ahLst/>
              <a:cxnLst/>
              <a:rect l="l" t="t" r="r" b="b"/>
              <a:pathLst>
                <a:path w="3180" h="2478" extrusionOk="0">
                  <a:moveTo>
                    <a:pt x="1596" y="1"/>
                  </a:moveTo>
                  <a:cubicBezTo>
                    <a:pt x="1" y="1"/>
                    <a:pt x="1" y="2477"/>
                    <a:pt x="1596" y="2477"/>
                  </a:cubicBezTo>
                  <a:cubicBezTo>
                    <a:pt x="3180" y="2477"/>
                    <a:pt x="3180" y="1"/>
                    <a:pt x="1596"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2107;p57"/>
            <p:cNvSpPr/>
            <p:nvPr/>
          </p:nvSpPr>
          <p:spPr>
            <a:xfrm>
              <a:off x="6058175" y="1177950"/>
              <a:ext cx="79800" cy="61950"/>
            </a:xfrm>
            <a:custGeom>
              <a:avLst/>
              <a:gdLst/>
              <a:ahLst/>
              <a:cxnLst/>
              <a:rect l="l" t="t" r="r" b="b"/>
              <a:pathLst>
                <a:path w="3192" h="2478" extrusionOk="0">
                  <a:moveTo>
                    <a:pt x="1596" y="1"/>
                  </a:moveTo>
                  <a:cubicBezTo>
                    <a:pt x="1" y="1"/>
                    <a:pt x="1" y="2477"/>
                    <a:pt x="1596" y="2477"/>
                  </a:cubicBezTo>
                  <a:cubicBezTo>
                    <a:pt x="3192" y="2477"/>
                    <a:pt x="3192" y="1"/>
                    <a:pt x="1596"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2108;p57"/>
            <p:cNvSpPr/>
            <p:nvPr/>
          </p:nvSpPr>
          <p:spPr>
            <a:xfrm>
              <a:off x="2638125" y="472500"/>
              <a:ext cx="79500" cy="61950"/>
            </a:xfrm>
            <a:custGeom>
              <a:avLst/>
              <a:gdLst/>
              <a:ahLst/>
              <a:cxnLst/>
              <a:rect l="l" t="t" r="r" b="b"/>
              <a:pathLst>
                <a:path w="3180" h="2478" extrusionOk="0">
                  <a:moveTo>
                    <a:pt x="1596" y="1"/>
                  </a:moveTo>
                  <a:cubicBezTo>
                    <a:pt x="0" y="1"/>
                    <a:pt x="0" y="2477"/>
                    <a:pt x="1596" y="2477"/>
                  </a:cubicBezTo>
                  <a:cubicBezTo>
                    <a:pt x="3179" y="2477"/>
                    <a:pt x="3179" y="1"/>
                    <a:pt x="1596"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2109;p57"/>
            <p:cNvSpPr/>
            <p:nvPr/>
          </p:nvSpPr>
          <p:spPr>
            <a:xfrm>
              <a:off x="2497925" y="472500"/>
              <a:ext cx="79800" cy="61950"/>
            </a:xfrm>
            <a:custGeom>
              <a:avLst/>
              <a:gdLst/>
              <a:ahLst/>
              <a:cxnLst/>
              <a:rect l="l" t="t" r="r" b="b"/>
              <a:pathLst>
                <a:path w="3192" h="2478" extrusionOk="0">
                  <a:moveTo>
                    <a:pt x="1596" y="1"/>
                  </a:moveTo>
                  <a:cubicBezTo>
                    <a:pt x="0" y="1"/>
                    <a:pt x="0" y="2477"/>
                    <a:pt x="1596" y="2477"/>
                  </a:cubicBezTo>
                  <a:cubicBezTo>
                    <a:pt x="3191" y="2477"/>
                    <a:pt x="3191" y="1"/>
                    <a:pt x="1596"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2110;p57"/>
            <p:cNvSpPr/>
            <p:nvPr/>
          </p:nvSpPr>
          <p:spPr>
            <a:xfrm>
              <a:off x="1765675" y="670150"/>
              <a:ext cx="1684175" cy="1723450"/>
            </a:xfrm>
            <a:custGeom>
              <a:avLst/>
              <a:gdLst/>
              <a:ahLst/>
              <a:cxnLst/>
              <a:rect l="l" t="t" r="r" b="b"/>
              <a:pathLst>
                <a:path w="67367" h="68938" extrusionOk="0">
                  <a:moveTo>
                    <a:pt x="67366" y="22992"/>
                  </a:moveTo>
                  <a:lnTo>
                    <a:pt x="37601" y="68938"/>
                  </a:lnTo>
                  <a:lnTo>
                    <a:pt x="1" y="45018"/>
                  </a:lnTo>
                  <a:lnTo>
                    <a:pt x="21908" y="12633"/>
                  </a:lnTo>
                  <a:cubicBezTo>
                    <a:pt x="27254" y="4739"/>
                    <a:pt x="36160" y="1"/>
                    <a:pt x="45697" y="1"/>
                  </a:cubicBezTo>
                  <a:lnTo>
                    <a:pt x="54091" y="1"/>
                  </a:lnTo>
                  <a:close/>
                </a:path>
              </a:pathLst>
            </a:custGeom>
            <a:solidFill>
              <a:srgbClr val="3BDA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2111;p57"/>
            <p:cNvSpPr/>
            <p:nvPr/>
          </p:nvSpPr>
          <p:spPr>
            <a:xfrm>
              <a:off x="1765675" y="670150"/>
              <a:ext cx="1684175" cy="1723450"/>
            </a:xfrm>
            <a:custGeom>
              <a:avLst/>
              <a:gdLst/>
              <a:ahLst/>
              <a:cxnLst/>
              <a:rect l="l" t="t" r="r" b="b"/>
              <a:pathLst>
                <a:path w="67367" h="68938" extrusionOk="0">
                  <a:moveTo>
                    <a:pt x="45697" y="1"/>
                  </a:moveTo>
                  <a:cubicBezTo>
                    <a:pt x="36160" y="1"/>
                    <a:pt x="27254" y="4739"/>
                    <a:pt x="21908" y="12633"/>
                  </a:cubicBezTo>
                  <a:lnTo>
                    <a:pt x="1" y="45018"/>
                  </a:lnTo>
                  <a:lnTo>
                    <a:pt x="37601" y="68938"/>
                  </a:lnTo>
                  <a:lnTo>
                    <a:pt x="67366" y="22992"/>
                  </a:lnTo>
                  <a:lnTo>
                    <a:pt x="54091" y="1"/>
                  </a:lnTo>
                  <a:close/>
                </a:path>
              </a:pathLst>
            </a:custGeom>
            <a:solidFill>
              <a:srgbClr val="A0E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2112;p57"/>
            <p:cNvSpPr/>
            <p:nvPr/>
          </p:nvSpPr>
          <p:spPr>
            <a:xfrm>
              <a:off x="1765675" y="1257725"/>
              <a:ext cx="1465100" cy="1135875"/>
            </a:xfrm>
            <a:custGeom>
              <a:avLst/>
              <a:gdLst/>
              <a:ahLst/>
              <a:cxnLst/>
              <a:rect l="l" t="t" r="r" b="b"/>
              <a:pathLst>
                <a:path w="58604" h="45435" extrusionOk="0">
                  <a:moveTo>
                    <a:pt x="14550" y="0"/>
                  </a:moveTo>
                  <a:lnTo>
                    <a:pt x="1" y="21515"/>
                  </a:lnTo>
                  <a:lnTo>
                    <a:pt x="37601" y="45435"/>
                  </a:lnTo>
                  <a:lnTo>
                    <a:pt x="58603" y="13026"/>
                  </a:lnTo>
                  <a:cubicBezTo>
                    <a:pt x="58520" y="12954"/>
                    <a:pt x="58461" y="12883"/>
                    <a:pt x="58377" y="12812"/>
                  </a:cubicBezTo>
                  <a:cubicBezTo>
                    <a:pt x="56236" y="10836"/>
                    <a:pt x="53362" y="9568"/>
                    <a:pt x="50479" y="9568"/>
                  </a:cubicBezTo>
                  <a:cubicBezTo>
                    <a:pt x="49835" y="9568"/>
                    <a:pt x="49191" y="9631"/>
                    <a:pt x="48555" y="9764"/>
                  </a:cubicBezTo>
                  <a:cubicBezTo>
                    <a:pt x="44317" y="10647"/>
                    <a:pt x="40741" y="14397"/>
                    <a:pt x="36525" y="14397"/>
                  </a:cubicBezTo>
                  <a:cubicBezTo>
                    <a:pt x="36251" y="14397"/>
                    <a:pt x="35975" y="14381"/>
                    <a:pt x="35696" y="14347"/>
                  </a:cubicBezTo>
                  <a:cubicBezTo>
                    <a:pt x="32898" y="14014"/>
                    <a:pt x="30648" y="11954"/>
                    <a:pt x="28754" y="9883"/>
                  </a:cubicBezTo>
                  <a:cubicBezTo>
                    <a:pt x="25564" y="6406"/>
                    <a:pt x="22551" y="2429"/>
                    <a:pt x="18134" y="774"/>
                  </a:cubicBezTo>
                  <a:cubicBezTo>
                    <a:pt x="16979" y="334"/>
                    <a:pt x="15777" y="96"/>
                    <a:pt x="14550" y="0"/>
                  </a:cubicBez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2113;p57"/>
            <p:cNvSpPr/>
            <p:nvPr/>
          </p:nvSpPr>
          <p:spPr>
            <a:xfrm>
              <a:off x="2443150" y="670150"/>
              <a:ext cx="2655125" cy="1596350"/>
            </a:xfrm>
            <a:custGeom>
              <a:avLst/>
              <a:gdLst/>
              <a:ahLst/>
              <a:cxnLst/>
              <a:rect l="l" t="t" r="r" b="b"/>
              <a:pathLst>
                <a:path w="106205" h="63854" extrusionOk="0">
                  <a:moveTo>
                    <a:pt x="16526" y="1"/>
                  </a:moveTo>
                  <a:cubicBezTo>
                    <a:pt x="16753" y="13"/>
                    <a:pt x="16967" y="24"/>
                    <a:pt x="17193" y="36"/>
                  </a:cubicBezTo>
                  <a:cubicBezTo>
                    <a:pt x="10811" y="358"/>
                    <a:pt x="4787" y="2787"/>
                    <a:pt x="1" y="6859"/>
                  </a:cubicBezTo>
                  <a:cubicBezTo>
                    <a:pt x="4162" y="5154"/>
                    <a:pt x="7881" y="4476"/>
                    <a:pt x="11166" y="4476"/>
                  </a:cubicBezTo>
                  <a:cubicBezTo>
                    <a:pt x="22129" y="4476"/>
                    <a:pt x="28248" y="12031"/>
                    <a:pt x="29778" y="14193"/>
                  </a:cubicBezTo>
                  <a:cubicBezTo>
                    <a:pt x="30611" y="15574"/>
                    <a:pt x="31504" y="17086"/>
                    <a:pt x="32457" y="18753"/>
                  </a:cubicBezTo>
                  <a:lnTo>
                    <a:pt x="49757" y="48709"/>
                  </a:lnTo>
                  <a:lnTo>
                    <a:pt x="36053" y="56627"/>
                  </a:lnTo>
                  <a:lnTo>
                    <a:pt x="81582" y="63854"/>
                  </a:lnTo>
                  <a:lnTo>
                    <a:pt x="106204" y="16122"/>
                  </a:lnTo>
                  <a:lnTo>
                    <a:pt x="91917" y="24373"/>
                  </a:lnTo>
                  <a:lnTo>
                    <a:pt x="86976" y="15824"/>
                  </a:lnTo>
                  <a:cubicBezTo>
                    <a:pt x="81320" y="6037"/>
                    <a:pt x="70867" y="1"/>
                    <a:pt x="59567" y="1"/>
                  </a:cubicBez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2114;p57"/>
            <p:cNvSpPr/>
            <p:nvPr/>
          </p:nvSpPr>
          <p:spPr>
            <a:xfrm>
              <a:off x="3231950" y="975975"/>
              <a:ext cx="1866325" cy="771125"/>
            </a:xfrm>
            <a:custGeom>
              <a:avLst/>
              <a:gdLst/>
              <a:ahLst/>
              <a:cxnLst/>
              <a:rect l="l" t="t" r="r" b="b"/>
              <a:pathLst>
                <a:path w="74653" h="30845" extrusionOk="0">
                  <a:moveTo>
                    <a:pt x="35970" y="0"/>
                  </a:moveTo>
                  <a:cubicBezTo>
                    <a:pt x="34583" y="0"/>
                    <a:pt x="33176" y="289"/>
                    <a:pt x="31885" y="793"/>
                  </a:cubicBezTo>
                  <a:cubicBezTo>
                    <a:pt x="29182" y="1865"/>
                    <a:pt x="26896" y="3781"/>
                    <a:pt x="24777" y="5782"/>
                  </a:cubicBezTo>
                  <a:cubicBezTo>
                    <a:pt x="22878" y="7577"/>
                    <a:pt x="20586" y="9614"/>
                    <a:pt x="18110" y="9614"/>
                  </a:cubicBezTo>
                  <a:cubicBezTo>
                    <a:pt x="17729" y="9614"/>
                    <a:pt x="17344" y="9566"/>
                    <a:pt x="16955" y="9461"/>
                  </a:cubicBezTo>
                  <a:cubicBezTo>
                    <a:pt x="12871" y="8353"/>
                    <a:pt x="12240" y="2031"/>
                    <a:pt x="8239" y="662"/>
                  </a:cubicBezTo>
                  <a:cubicBezTo>
                    <a:pt x="7748" y="493"/>
                    <a:pt x="7254" y="416"/>
                    <a:pt x="6763" y="416"/>
                  </a:cubicBezTo>
                  <a:cubicBezTo>
                    <a:pt x="4316" y="416"/>
                    <a:pt x="1950" y="2338"/>
                    <a:pt x="393" y="4401"/>
                  </a:cubicBezTo>
                  <a:cubicBezTo>
                    <a:pt x="262" y="4579"/>
                    <a:pt x="131" y="4770"/>
                    <a:pt x="0" y="4948"/>
                  </a:cubicBezTo>
                  <a:cubicBezTo>
                    <a:pt x="298" y="5460"/>
                    <a:pt x="595" y="5972"/>
                    <a:pt x="905" y="6520"/>
                  </a:cubicBezTo>
                  <a:lnTo>
                    <a:pt x="14883" y="30725"/>
                  </a:lnTo>
                  <a:cubicBezTo>
                    <a:pt x="15788" y="30690"/>
                    <a:pt x="16693" y="30642"/>
                    <a:pt x="17586" y="30582"/>
                  </a:cubicBezTo>
                  <a:cubicBezTo>
                    <a:pt x="25184" y="30103"/>
                    <a:pt x="32801" y="29369"/>
                    <a:pt x="40400" y="29369"/>
                  </a:cubicBezTo>
                  <a:cubicBezTo>
                    <a:pt x="43185" y="29369"/>
                    <a:pt x="45967" y="29467"/>
                    <a:pt x="48744" y="29713"/>
                  </a:cubicBezTo>
                  <a:cubicBezTo>
                    <a:pt x="52685" y="30059"/>
                    <a:pt x="56757" y="30678"/>
                    <a:pt x="60746" y="30844"/>
                  </a:cubicBezTo>
                  <a:lnTo>
                    <a:pt x="74652" y="3889"/>
                  </a:lnTo>
                  <a:lnTo>
                    <a:pt x="60365" y="12140"/>
                  </a:lnTo>
                  <a:lnTo>
                    <a:pt x="58400" y="8746"/>
                  </a:lnTo>
                  <a:cubicBezTo>
                    <a:pt x="57626" y="9080"/>
                    <a:pt x="56829" y="9366"/>
                    <a:pt x="56007" y="9592"/>
                  </a:cubicBezTo>
                  <a:cubicBezTo>
                    <a:pt x="54926" y="9881"/>
                    <a:pt x="53791" y="10043"/>
                    <a:pt x="52664" y="10043"/>
                  </a:cubicBezTo>
                  <a:cubicBezTo>
                    <a:pt x="50824" y="10043"/>
                    <a:pt x="49008" y="9611"/>
                    <a:pt x="47494" y="8592"/>
                  </a:cubicBezTo>
                  <a:cubicBezTo>
                    <a:pt x="44613" y="6651"/>
                    <a:pt x="43255" y="2972"/>
                    <a:pt x="40303" y="1150"/>
                  </a:cubicBezTo>
                  <a:cubicBezTo>
                    <a:pt x="39004" y="351"/>
                    <a:pt x="37499" y="0"/>
                    <a:pt x="35970" y="0"/>
                  </a:cubicBezTo>
                  <a:close/>
                </a:path>
              </a:pathLst>
            </a:custGeom>
            <a:solidFill>
              <a:srgbClr val="75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2115;p57"/>
            <p:cNvSpPr/>
            <p:nvPr/>
          </p:nvSpPr>
          <p:spPr>
            <a:xfrm>
              <a:off x="4377325" y="2801025"/>
              <a:ext cx="1418950" cy="872500"/>
            </a:xfrm>
            <a:custGeom>
              <a:avLst/>
              <a:gdLst/>
              <a:ahLst/>
              <a:cxnLst/>
              <a:rect l="l" t="t" r="r" b="b"/>
              <a:pathLst>
                <a:path w="56758" h="34900" extrusionOk="0">
                  <a:moveTo>
                    <a:pt x="29242" y="0"/>
                  </a:moveTo>
                  <a:cubicBezTo>
                    <a:pt x="28722" y="0"/>
                    <a:pt x="28204" y="67"/>
                    <a:pt x="27694" y="217"/>
                  </a:cubicBezTo>
                  <a:cubicBezTo>
                    <a:pt x="26444" y="598"/>
                    <a:pt x="25396" y="1431"/>
                    <a:pt x="24456" y="2324"/>
                  </a:cubicBezTo>
                  <a:cubicBezTo>
                    <a:pt x="23027" y="3681"/>
                    <a:pt x="21777" y="5217"/>
                    <a:pt x="20753" y="6884"/>
                  </a:cubicBezTo>
                  <a:cubicBezTo>
                    <a:pt x="19538" y="8884"/>
                    <a:pt x="18300" y="11313"/>
                    <a:pt x="15990" y="11706"/>
                  </a:cubicBezTo>
                  <a:cubicBezTo>
                    <a:pt x="15794" y="11739"/>
                    <a:pt x="15599" y="11755"/>
                    <a:pt x="15404" y="11755"/>
                  </a:cubicBezTo>
                  <a:cubicBezTo>
                    <a:pt x="13772" y="11755"/>
                    <a:pt x="12234" y="10647"/>
                    <a:pt x="11180" y="9349"/>
                  </a:cubicBezTo>
                  <a:cubicBezTo>
                    <a:pt x="9990" y="7896"/>
                    <a:pt x="9180" y="6158"/>
                    <a:pt x="7906" y="4789"/>
                  </a:cubicBezTo>
                  <a:cubicBezTo>
                    <a:pt x="6909" y="3707"/>
                    <a:pt x="5474" y="2867"/>
                    <a:pt x="4058" y="2867"/>
                  </a:cubicBezTo>
                  <a:cubicBezTo>
                    <a:pt x="3665" y="2867"/>
                    <a:pt x="3274" y="2932"/>
                    <a:pt x="2894" y="3074"/>
                  </a:cubicBezTo>
                  <a:cubicBezTo>
                    <a:pt x="1774" y="3491"/>
                    <a:pt x="989" y="4479"/>
                    <a:pt x="310" y="5455"/>
                  </a:cubicBezTo>
                  <a:cubicBezTo>
                    <a:pt x="203" y="5610"/>
                    <a:pt x="107" y="5777"/>
                    <a:pt x="0" y="5932"/>
                  </a:cubicBezTo>
                  <a:lnTo>
                    <a:pt x="14788" y="34899"/>
                  </a:lnTo>
                  <a:cubicBezTo>
                    <a:pt x="20050" y="32959"/>
                    <a:pt x="24908" y="29268"/>
                    <a:pt x="30504" y="28351"/>
                  </a:cubicBezTo>
                  <a:cubicBezTo>
                    <a:pt x="31659" y="28160"/>
                    <a:pt x="32820" y="28091"/>
                    <a:pt x="33984" y="28091"/>
                  </a:cubicBezTo>
                  <a:cubicBezTo>
                    <a:pt x="36992" y="28091"/>
                    <a:pt x="40024" y="28551"/>
                    <a:pt x="43043" y="28551"/>
                  </a:cubicBezTo>
                  <a:cubicBezTo>
                    <a:pt x="43289" y="28551"/>
                    <a:pt x="43534" y="28548"/>
                    <a:pt x="43780" y="28541"/>
                  </a:cubicBezTo>
                  <a:cubicBezTo>
                    <a:pt x="48447" y="28411"/>
                    <a:pt x="53150" y="26887"/>
                    <a:pt x="56757" y="23970"/>
                  </a:cubicBezTo>
                  <a:cubicBezTo>
                    <a:pt x="56317" y="21172"/>
                    <a:pt x="55472" y="18421"/>
                    <a:pt x="54209" y="15814"/>
                  </a:cubicBezTo>
                  <a:lnTo>
                    <a:pt x="48530" y="4134"/>
                  </a:lnTo>
                  <a:cubicBezTo>
                    <a:pt x="48340" y="4253"/>
                    <a:pt x="48161" y="4372"/>
                    <a:pt x="47959" y="4479"/>
                  </a:cubicBezTo>
                  <a:cubicBezTo>
                    <a:pt x="46544" y="5261"/>
                    <a:pt x="44925" y="5661"/>
                    <a:pt x="43307" y="5661"/>
                  </a:cubicBezTo>
                  <a:cubicBezTo>
                    <a:pt x="42217" y="5661"/>
                    <a:pt x="41127" y="5479"/>
                    <a:pt x="40101" y="5110"/>
                  </a:cubicBezTo>
                  <a:cubicBezTo>
                    <a:pt x="37946" y="4336"/>
                    <a:pt x="36160" y="2824"/>
                    <a:pt x="34195" y="1645"/>
                  </a:cubicBezTo>
                  <a:cubicBezTo>
                    <a:pt x="32696" y="731"/>
                    <a:pt x="30959" y="0"/>
                    <a:pt x="29242" y="0"/>
                  </a:cubicBezTo>
                  <a:close/>
                </a:path>
              </a:pathLst>
            </a:custGeom>
            <a:solidFill>
              <a:srgbClr val="FFD1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2116;p57"/>
            <p:cNvSpPr/>
            <p:nvPr/>
          </p:nvSpPr>
          <p:spPr>
            <a:xfrm>
              <a:off x="1342725" y="3880075"/>
              <a:ext cx="1698750" cy="1183200"/>
            </a:xfrm>
            <a:custGeom>
              <a:avLst/>
              <a:gdLst/>
              <a:ahLst/>
              <a:cxnLst/>
              <a:rect l="l" t="t" r="r" b="b"/>
              <a:pathLst>
                <a:path w="67950" h="47328" extrusionOk="0">
                  <a:moveTo>
                    <a:pt x="13276" y="0"/>
                  </a:moveTo>
                  <a:lnTo>
                    <a:pt x="0" y="22991"/>
                  </a:lnTo>
                  <a:lnTo>
                    <a:pt x="4191" y="30254"/>
                  </a:lnTo>
                  <a:cubicBezTo>
                    <a:pt x="8966" y="38517"/>
                    <a:pt x="17514" y="43875"/>
                    <a:pt x="27027" y="44542"/>
                  </a:cubicBezTo>
                  <a:lnTo>
                    <a:pt x="66020" y="47328"/>
                  </a:lnTo>
                  <a:lnTo>
                    <a:pt x="67949" y="2810"/>
                  </a:lnTo>
                  <a:lnTo>
                    <a:pt x="13276" y="0"/>
                  </a:lnTo>
                  <a:close/>
                </a:path>
              </a:pathLst>
            </a:custGeom>
            <a:solidFill>
              <a:srgbClr val="A0E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2117;p57"/>
            <p:cNvSpPr/>
            <p:nvPr/>
          </p:nvSpPr>
          <p:spPr>
            <a:xfrm>
              <a:off x="1342725" y="4074175"/>
              <a:ext cx="1688625" cy="989100"/>
            </a:xfrm>
            <a:custGeom>
              <a:avLst/>
              <a:gdLst/>
              <a:ahLst/>
              <a:cxnLst/>
              <a:rect l="l" t="t" r="r" b="b"/>
              <a:pathLst>
                <a:path w="67545" h="39564" extrusionOk="0">
                  <a:moveTo>
                    <a:pt x="59634" y="1"/>
                  </a:moveTo>
                  <a:cubicBezTo>
                    <a:pt x="55783" y="1"/>
                    <a:pt x="52103" y="2512"/>
                    <a:pt x="49042" y="5059"/>
                  </a:cubicBezTo>
                  <a:cubicBezTo>
                    <a:pt x="45506" y="8012"/>
                    <a:pt x="41708" y="11358"/>
                    <a:pt x="37100" y="11477"/>
                  </a:cubicBezTo>
                  <a:cubicBezTo>
                    <a:pt x="37018" y="11479"/>
                    <a:pt x="36936" y="11480"/>
                    <a:pt x="36854" y="11480"/>
                  </a:cubicBezTo>
                  <a:cubicBezTo>
                    <a:pt x="31668" y="11480"/>
                    <a:pt x="27416" y="7433"/>
                    <a:pt x="22598" y="5428"/>
                  </a:cubicBezTo>
                  <a:cubicBezTo>
                    <a:pt x="20420" y="4516"/>
                    <a:pt x="18089" y="4086"/>
                    <a:pt x="15748" y="4086"/>
                  </a:cubicBezTo>
                  <a:cubicBezTo>
                    <a:pt x="11767" y="4086"/>
                    <a:pt x="7758" y="5328"/>
                    <a:pt x="4429" y="7548"/>
                  </a:cubicBezTo>
                  <a:lnTo>
                    <a:pt x="0" y="15227"/>
                  </a:lnTo>
                  <a:lnTo>
                    <a:pt x="4191" y="22490"/>
                  </a:lnTo>
                  <a:cubicBezTo>
                    <a:pt x="8966" y="30753"/>
                    <a:pt x="17514" y="36111"/>
                    <a:pt x="27027" y="36778"/>
                  </a:cubicBezTo>
                  <a:lnTo>
                    <a:pt x="66020" y="39564"/>
                  </a:lnTo>
                  <a:lnTo>
                    <a:pt x="67544" y="4452"/>
                  </a:lnTo>
                  <a:cubicBezTo>
                    <a:pt x="65949" y="2380"/>
                    <a:pt x="64056" y="773"/>
                    <a:pt x="61484" y="202"/>
                  </a:cubicBezTo>
                  <a:cubicBezTo>
                    <a:pt x="60864" y="64"/>
                    <a:pt x="60247" y="1"/>
                    <a:pt x="59634" y="1"/>
                  </a:cubicBezTo>
                  <a:close/>
                </a:path>
              </a:pathLst>
            </a:custGeom>
            <a:solidFill>
              <a:srgbClr val="75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2118;p57"/>
            <p:cNvSpPr/>
            <p:nvPr/>
          </p:nvSpPr>
          <p:spPr>
            <a:xfrm>
              <a:off x="4927100" y="3012700"/>
              <a:ext cx="133950" cy="298275"/>
            </a:xfrm>
            <a:custGeom>
              <a:avLst/>
              <a:gdLst/>
              <a:ahLst/>
              <a:cxnLst/>
              <a:rect l="l" t="t" r="r" b="b"/>
              <a:pathLst>
                <a:path w="5358" h="11931" extrusionOk="0">
                  <a:moveTo>
                    <a:pt x="1917" y="1"/>
                  </a:moveTo>
                  <a:cubicBezTo>
                    <a:pt x="405" y="3703"/>
                    <a:pt x="0" y="8025"/>
                    <a:pt x="846" y="11931"/>
                  </a:cubicBezTo>
                  <a:cubicBezTo>
                    <a:pt x="2370" y="11645"/>
                    <a:pt x="3632" y="10859"/>
                    <a:pt x="5156" y="10561"/>
                  </a:cubicBezTo>
                  <a:cubicBezTo>
                    <a:pt x="5358" y="6811"/>
                    <a:pt x="4191" y="3001"/>
                    <a:pt x="1917" y="1"/>
                  </a:cubicBezTo>
                  <a:close/>
                </a:path>
              </a:pathLst>
            </a:custGeom>
            <a:solidFill>
              <a:srgbClr val="449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2119;p57"/>
            <p:cNvSpPr/>
            <p:nvPr/>
          </p:nvSpPr>
          <p:spPr>
            <a:xfrm>
              <a:off x="5381325" y="2920725"/>
              <a:ext cx="208075" cy="329225"/>
            </a:xfrm>
            <a:custGeom>
              <a:avLst/>
              <a:gdLst/>
              <a:ahLst/>
              <a:cxnLst/>
              <a:rect l="l" t="t" r="r" b="b"/>
              <a:pathLst>
                <a:path w="8323" h="13169" extrusionOk="0">
                  <a:moveTo>
                    <a:pt x="7430" y="1"/>
                  </a:moveTo>
                  <a:cubicBezTo>
                    <a:pt x="3846" y="3215"/>
                    <a:pt x="1131" y="7704"/>
                    <a:pt x="0" y="12395"/>
                  </a:cubicBezTo>
                  <a:cubicBezTo>
                    <a:pt x="1798" y="12883"/>
                    <a:pt x="3572" y="12681"/>
                    <a:pt x="5382" y="13169"/>
                  </a:cubicBezTo>
                  <a:cubicBezTo>
                    <a:pt x="7584" y="9204"/>
                    <a:pt x="8323" y="4442"/>
                    <a:pt x="7430" y="1"/>
                  </a:cubicBezTo>
                  <a:close/>
                </a:path>
              </a:pathLst>
            </a:custGeom>
            <a:solidFill>
              <a:srgbClr val="5AD1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2120;p57"/>
            <p:cNvSpPr/>
            <p:nvPr/>
          </p:nvSpPr>
          <p:spPr>
            <a:xfrm>
              <a:off x="4654450" y="3288650"/>
              <a:ext cx="280400" cy="139600"/>
            </a:xfrm>
            <a:custGeom>
              <a:avLst/>
              <a:gdLst/>
              <a:ahLst/>
              <a:cxnLst/>
              <a:rect l="l" t="t" r="r" b="b"/>
              <a:pathLst>
                <a:path w="11216" h="5584" extrusionOk="0">
                  <a:moveTo>
                    <a:pt x="5258" y="0"/>
                  </a:moveTo>
                  <a:cubicBezTo>
                    <a:pt x="3471" y="0"/>
                    <a:pt x="1685" y="293"/>
                    <a:pt x="0" y="881"/>
                  </a:cubicBezTo>
                  <a:cubicBezTo>
                    <a:pt x="3048" y="3464"/>
                    <a:pt x="7037" y="5179"/>
                    <a:pt x="11013" y="5584"/>
                  </a:cubicBezTo>
                  <a:cubicBezTo>
                    <a:pt x="11216" y="4048"/>
                    <a:pt x="10847" y="2607"/>
                    <a:pt x="11049" y="1071"/>
                  </a:cubicBezTo>
                  <a:cubicBezTo>
                    <a:pt x="9211" y="358"/>
                    <a:pt x="7234" y="0"/>
                    <a:pt x="5258" y="0"/>
                  </a:cubicBezTo>
                  <a:close/>
                </a:path>
              </a:pathLst>
            </a:custGeom>
            <a:solidFill>
              <a:srgbClr val="449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2121;p57"/>
            <p:cNvSpPr/>
            <p:nvPr/>
          </p:nvSpPr>
          <p:spPr>
            <a:xfrm>
              <a:off x="4966975" y="3104375"/>
              <a:ext cx="192325" cy="264950"/>
            </a:xfrm>
            <a:custGeom>
              <a:avLst/>
              <a:gdLst/>
              <a:ahLst/>
              <a:cxnLst/>
              <a:rect l="l" t="t" r="r" b="b"/>
              <a:pathLst>
                <a:path w="7693" h="10598" extrusionOk="0">
                  <a:moveTo>
                    <a:pt x="7442" y="1"/>
                  </a:moveTo>
                  <a:cubicBezTo>
                    <a:pt x="4144" y="2263"/>
                    <a:pt x="1429" y="5656"/>
                    <a:pt x="1" y="9383"/>
                  </a:cubicBezTo>
                  <a:cubicBezTo>
                    <a:pt x="1429" y="9978"/>
                    <a:pt x="2906" y="10002"/>
                    <a:pt x="4334" y="10597"/>
                  </a:cubicBezTo>
                  <a:cubicBezTo>
                    <a:pt x="6573" y="7573"/>
                    <a:pt x="7692" y="3751"/>
                    <a:pt x="7442" y="1"/>
                  </a:cubicBezTo>
                  <a:close/>
                </a:path>
              </a:pathLst>
            </a:custGeom>
            <a:solidFill>
              <a:srgbClr val="449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2122;p57"/>
            <p:cNvSpPr/>
            <p:nvPr/>
          </p:nvSpPr>
          <p:spPr>
            <a:xfrm>
              <a:off x="4700275" y="3012700"/>
              <a:ext cx="336075" cy="448300"/>
            </a:xfrm>
            <a:custGeom>
              <a:avLst/>
              <a:gdLst/>
              <a:ahLst/>
              <a:cxnLst/>
              <a:rect l="l" t="t" r="r" b="b"/>
              <a:pathLst>
                <a:path w="13443" h="17932" extrusionOk="0">
                  <a:moveTo>
                    <a:pt x="1" y="1"/>
                  </a:moveTo>
                  <a:lnTo>
                    <a:pt x="1" y="1"/>
                  </a:lnTo>
                  <a:cubicBezTo>
                    <a:pt x="929" y="6549"/>
                    <a:pt x="3965" y="13062"/>
                    <a:pt x="8442" y="17931"/>
                  </a:cubicBezTo>
                  <a:cubicBezTo>
                    <a:pt x="10383" y="16241"/>
                    <a:pt x="11502" y="14074"/>
                    <a:pt x="13443" y="12383"/>
                  </a:cubicBezTo>
                  <a:cubicBezTo>
                    <a:pt x="10609" y="6847"/>
                    <a:pt x="5751" y="2382"/>
                    <a:pt x="1" y="1"/>
                  </a:cubicBezTo>
                  <a:close/>
                </a:path>
              </a:pathLst>
            </a:custGeom>
            <a:solidFill>
              <a:srgbClr val="5AD1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2123;p57"/>
            <p:cNvSpPr/>
            <p:nvPr/>
          </p:nvSpPr>
          <p:spPr>
            <a:xfrm>
              <a:off x="5091400" y="2954950"/>
              <a:ext cx="335775" cy="448300"/>
            </a:xfrm>
            <a:custGeom>
              <a:avLst/>
              <a:gdLst/>
              <a:ahLst/>
              <a:cxnLst/>
              <a:rect l="l" t="t" r="r" b="b"/>
              <a:pathLst>
                <a:path w="13431" h="17932" extrusionOk="0">
                  <a:moveTo>
                    <a:pt x="0" y="1"/>
                  </a:moveTo>
                  <a:cubicBezTo>
                    <a:pt x="929" y="6549"/>
                    <a:pt x="3965" y="13050"/>
                    <a:pt x="8442" y="17932"/>
                  </a:cubicBezTo>
                  <a:cubicBezTo>
                    <a:pt x="10371" y="16241"/>
                    <a:pt x="11502" y="14062"/>
                    <a:pt x="13431" y="12383"/>
                  </a:cubicBezTo>
                  <a:cubicBezTo>
                    <a:pt x="10597" y="6847"/>
                    <a:pt x="5739" y="2382"/>
                    <a:pt x="0" y="1"/>
                  </a:cubicBezTo>
                  <a:close/>
                </a:path>
              </a:pathLst>
            </a:custGeom>
            <a:solidFill>
              <a:srgbClr val="5AD1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2124;p57"/>
            <p:cNvSpPr/>
            <p:nvPr/>
          </p:nvSpPr>
          <p:spPr>
            <a:xfrm>
              <a:off x="1947250" y="1636350"/>
              <a:ext cx="635825" cy="281000"/>
            </a:xfrm>
            <a:custGeom>
              <a:avLst/>
              <a:gdLst/>
              <a:ahLst/>
              <a:cxnLst/>
              <a:rect l="l" t="t" r="r" b="b"/>
              <a:pathLst>
                <a:path w="25433" h="11240" extrusionOk="0">
                  <a:moveTo>
                    <a:pt x="11621" y="0"/>
                  </a:moveTo>
                  <a:cubicBezTo>
                    <a:pt x="11074" y="1048"/>
                    <a:pt x="10657" y="2191"/>
                    <a:pt x="10407" y="3382"/>
                  </a:cubicBezTo>
                  <a:cubicBezTo>
                    <a:pt x="9359" y="1965"/>
                    <a:pt x="7966" y="810"/>
                    <a:pt x="6371" y="60"/>
                  </a:cubicBezTo>
                  <a:lnTo>
                    <a:pt x="6371" y="60"/>
                  </a:lnTo>
                  <a:cubicBezTo>
                    <a:pt x="6513" y="1548"/>
                    <a:pt x="6930" y="3036"/>
                    <a:pt x="7573" y="4417"/>
                  </a:cubicBezTo>
                  <a:cubicBezTo>
                    <a:pt x="5669" y="3723"/>
                    <a:pt x="3654" y="3362"/>
                    <a:pt x="1633" y="3362"/>
                  </a:cubicBezTo>
                  <a:cubicBezTo>
                    <a:pt x="1089" y="3362"/>
                    <a:pt x="544" y="3388"/>
                    <a:pt x="1" y="3441"/>
                  </a:cubicBezTo>
                  <a:cubicBezTo>
                    <a:pt x="1477" y="5477"/>
                    <a:pt x="3358" y="7287"/>
                    <a:pt x="5489" y="8727"/>
                  </a:cubicBezTo>
                  <a:cubicBezTo>
                    <a:pt x="4406" y="9287"/>
                    <a:pt x="3418" y="10025"/>
                    <a:pt x="2596" y="10906"/>
                  </a:cubicBezTo>
                  <a:cubicBezTo>
                    <a:pt x="3513" y="11110"/>
                    <a:pt x="4467" y="11210"/>
                    <a:pt x="5425" y="11210"/>
                  </a:cubicBezTo>
                  <a:cubicBezTo>
                    <a:pt x="6656" y="11210"/>
                    <a:pt x="7895" y="11044"/>
                    <a:pt x="9073" y="10716"/>
                  </a:cubicBezTo>
                  <a:cubicBezTo>
                    <a:pt x="9514" y="10906"/>
                    <a:pt x="9954" y="11085"/>
                    <a:pt x="10395" y="11240"/>
                  </a:cubicBezTo>
                  <a:cubicBezTo>
                    <a:pt x="10871" y="10013"/>
                    <a:pt x="10966" y="8751"/>
                    <a:pt x="11276" y="7513"/>
                  </a:cubicBezTo>
                  <a:cubicBezTo>
                    <a:pt x="11752" y="7382"/>
                    <a:pt x="12217" y="7239"/>
                    <a:pt x="12717" y="7156"/>
                  </a:cubicBezTo>
                  <a:cubicBezTo>
                    <a:pt x="13217" y="7239"/>
                    <a:pt x="13681" y="7382"/>
                    <a:pt x="14157" y="7513"/>
                  </a:cubicBezTo>
                  <a:cubicBezTo>
                    <a:pt x="14467" y="8751"/>
                    <a:pt x="14562" y="10013"/>
                    <a:pt x="15038" y="11240"/>
                  </a:cubicBezTo>
                  <a:cubicBezTo>
                    <a:pt x="15479" y="11085"/>
                    <a:pt x="15919" y="10906"/>
                    <a:pt x="16360" y="10716"/>
                  </a:cubicBezTo>
                  <a:cubicBezTo>
                    <a:pt x="17538" y="11044"/>
                    <a:pt x="18777" y="11210"/>
                    <a:pt x="20008" y="11210"/>
                  </a:cubicBezTo>
                  <a:cubicBezTo>
                    <a:pt x="20966" y="11210"/>
                    <a:pt x="21920" y="11110"/>
                    <a:pt x="22837" y="10906"/>
                  </a:cubicBezTo>
                  <a:cubicBezTo>
                    <a:pt x="22015" y="10025"/>
                    <a:pt x="21027" y="9287"/>
                    <a:pt x="19956" y="8727"/>
                  </a:cubicBezTo>
                  <a:cubicBezTo>
                    <a:pt x="22075" y="7287"/>
                    <a:pt x="23956" y="5477"/>
                    <a:pt x="25432" y="3441"/>
                  </a:cubicBezTo>
                  <a:cubicBezTo>
                    <a:pt x="24892" y="3388"/>
                    <a:pt x="24348" y="3362"/>
                    <a:pt x="23804" y="3362"/>
                  </a:cubicBezTo>
                  <a:cubicBezTo>
                    <a:pt x="21786" y="3362"/>
                    <a:pt x="19764" y="3723"/>
                    <a:pt x="17860" y="4417"/>
                  </a:cubicBezTo>
                  <a:cubicBezTo>
                    <a:pt x="18503" y="3036"/>
                    <a:pt x="18920" y="1548"/>
                    <a:pt x="19063" y="60"/>
                  </a:cubicBezTo>
                  <a:lnTo>
                    <a:pt x="19063" y="60"/>
                  </a:lnTo>
                  <a:cubicBezTo>
                    <a:pt x="17467" y="810"/>
                    <a:pt x="16074" y="1965"/>
                    <a:pt x="15026" y="3382"/>
                  </a:cubicBezTo>
                  <a:cubicBezTo>
                    <a:pt x="14776" y="2191"/>
                    <a:pt x="14360" y="1048"/>
                    <a:pt x="13812" y="0"/>
                  </a:cubicBezTo>
                  <a:cubicBezTo>
                    <a:pt x="13348" y="762"/>
                    <a:pt x="12979" y="1572"/>
                    <a:pt x="12717" y="2429"/>
                  </a:cubicBezTo>
                  <a:cubicBezTo>
                    <a:pt x="12455" y="1572"/>
                    <a:pt x="12086" y="762"/>
                    <a:pt x="11621" y="0"/>
                  </a:cubicBezTo>
                  <a:close/>
                </a:path>
              </a:pathLst>
            </a:custGeom>
            <a:solidFill>
              <a:srgbClr val="FFD1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2125;p57"/>
            <p:cNvSpPr/>
            <p:nvPr/>
          </p:nvSpPr>
          <p:spPr>
            <a:xfrm>
              <a:off x="1815100" y="4378650"/>
              <a:ext cx="651300" cy="287550"/>
            </a:xfrm>
            <a:custGeom>
              <a:avLst/>
              <a:gdLst/>
              <a:ahLst/>
              <a:cxnLst/>
              <a:rect l="l" t="t" r="r" b="b"/>
              <a:pathLst>
                <a:path w="26052" h="11502" extrusionOk="0">
                  <a:moveTo>
                    <a:pt x="11907" y="0"/>
                  </a:moveTo>
                  <a:cubicBezTo>
                    <a:pt x="11347" y="1072"/>
                    <a:pt x="10930" y="2251"/>
                    <a:pt x="10668" y="3453"/>
                  </a:cubicBezTo>
                  <a:cubicBezTo>
                    <a:pt x="9597" y="2001"/>
                    <a:pt x="8168" y="822"/>
                    <a:pt x="6525" y="60"/>
                  </a:cubicBezTo>
                  <a:lnTo>
                    <a:pt x="6525" y="60"/>
                  </a:lnTo>
                  <a:cubicBezTo>
                    <a:pt x="6680" y="1584"/>
                    <a:pt x="7108" y="3108"/>
                    <a:pt x="7763" y="4513"/>
                  </a:cubicBezTo>
                  <a:cubicBezTo>
                    <a:pt x="5803" y="3806"/>
                    <a:pt x="3723" y="3435"/>
                    <a:pt x="1642" y="3435"/>
                  </a:cubicBezTo>
                  <a:cubicBezTo>
                    <a:pt x="1094" y="3435"/>
                    <a:pt x="546" y="3460"/>
                    <a:pt x="0" y="3513"/>
                  </a:cubicBezTo>
                  <a:cubicBezTo>
                    <a:pt x="1524" y="5608"/>
                    <a:pt x="3453" y="7454"/>
                    <a:pt x="5620" y="8930"/>
                  </a:cubicBezTo>
                  <a:cubicBezTo>
                    <a:pt x="4513" y="9501"/>
                    <a:pt x="3513" y="10252"/>
                    <a:pt x="2667" y="11168"/>
                  </a:cubicBezTo>
                  <a:cubicBezTo>
                    <a:pt x="3604" y="11376"/>
                    <a:pt x="4578" y="11480"/>
                    <a:pt x="5558" y="11480"/>
                  </a:cubicBezTo>
                  <a:cubicBezTo>
                    <a:pt x="6821" y="11480"/>
                    <a:pt x="8092" y="11308"/>
                    <a:pt x="9299" y="10966"/>
                  </a:cubicBezTo>
                  <a:cubicBezTo>
                    <a:pt x="9752" y="11168"/>
                    <a:pt x="10204" y="11347"/>
                    <a:pt x="10656" y="11502"/>
                  </a:cubicBezTo>
                  <a:cubicBezTo>
                    <a:pt x="11145" y="10252"/>
                    <a:pt x="11240" y="8966"/>
                    <a:pt x="11549" y="7692"/>
                  </a:cubicBezTo>
                  <a:cubicBezTo>
                    <a:pt x="12038" y="7561"/>
                    <a:pt x="12526" y="7406"/>
                    <a:pt x="13026" y="7323"/>
                  </a:cubicBezTo>
                  <a:cubicBezTo>
                    <a:pt x="13538" y="7406"/>
                    <a:pt x="14014" y="7561"/>
                    <a:pt x="14514" y="7692"/>
                  </a:cubicBezTo>
                  <a:cubicBezTo>
                    <a:pt x="14824" y="8966"/>
                    <a:pt x="14919" y="10252"/>
                    <a:pt x="15407" y="11502"/>
                  </a:cubicBezTo>
                  <a:cubicBezTo>
                    <a:pt x="15859" y="11347"/>
                    <a:pt x="16312" y="11168"/>
                    <a:pt x="16764" y="10966"/>
                  </a:cubicBezTo>
                  <a:cubicBezTo>
                    <a:pt x="17971" y="11308"/>
                    <a:pt x="19242" y="11480"/>
                    <a:pt x="20505" y="11480"/>
                  </a:cubicBezTo>
                  <a:cubicBezTo>
                    <a:pt x="21485" y="11480"/>
                    <a:pt x="22460" y="11376"/>
                    <a:pt x="23396" y="11168"/>
                  </a:cubicBezTo>
                  <a:cubicBezTo>
                    <a:pt x="22551" y="10252"/>
                    <a:pt x="21539" y="9501"/>
                    <a:pt x="20443" y="8930"/>
                  </a:cubicBezTo>
                  <a:cubicBezTo>
                    <a:pt x="22610" y="7454"/>
                    <a:pt x="24539" y="5608"/>
                    <a:pt x="26051" y="3513"/>
                  </a:cubicBezTo>
                  <a:cubicBezTo>
                    <a:pt x="25508" y="3460"/>
                    <a:pt x="24961" y="3435"/>
                    <a:pt x="24414" y="3435"/>
                  </a:cubicBezTo>
                  <a:cubicBezTo>
                    <a:pt x="22336" y="3435"/>
                    <a:pt x="20251" y="3806"/>
                    <a:pt x="18300" y="4513"/>
                  </a:cubicBezTo>
                  <a:cubicBezTo>
                    <a:pt x="18955" y="3108"/>
                    <a:pt x="19384" y="1584"/>
                    <a:pt x="19538" y="60"/>
                  </a:cubicBezTo>
                  <a:lnTo>
                    <a:pt x="19538" y="60"/>
                  </a:lnTo>
                  <a:cubicBezTo>
                    <a:pt x="17895" y="822"/>
                    <a:pt x="16467" y="2001"/>
                    <a:pt x="15395" y="3453"/>
                  </a:cubicBezTo>
                  <a:cubicBezTo>
                    <a:pt x="15133" y="2251"/>
                    <a:pt x="14716" y="1072"/>
                    <a:pt x="14157" y="0"/>
                  </a:cubicBezTo>
                  <a:cubicBezTo>
                    <a:pt x="13681" y="774"/>
                    <a:pt x="13300" y="1608"/>
                    <a:pt x="13026" y="2477"/>
                  </a:cubicBezTo>
                  <a:cubicBezTo>
                    <a:pt x="12764" y="1608"/>
                    <a:pt x="12383" y="774"/>
                    <a:pt x="11907" y="0"/>
                  </a:cubicBezTo>
                  <a:close/>
                </a:path>
              </a:pathLst>
            </a:custGeom>
            <a:solidFill>
              <a:srgbClr val="FFD1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2126;p57"/>
            <p:cNvSpPr/>
            <p:nvPr/>
          </p:nvSpPr>
          <p:spPr>
            <a:xfrm>
              <a:off x="2199075" y="4333700"/>
              <a:ext cx="651300" cy="287850"/>
            </a:xfrm>
            <a:custGeom>
              <a:avLst/>
              <a:gdLst/>
              <a:ahLst/>
              <a:cxnLst/>
              <a:rect l="l" t="t" r="r" b="b"/>
              <a:pathLst>
                <a:path w="26052" h="11514" extrusionOk="0">
                  <a:moveTo>
                    <a:pt x="11907" y="0"/>
                  </a:moveTo>
                  <a:cubicBezTo>
                    <a:pt x="11335" y="1072"/>
                    <a:pt x="10918" y="2251"/>
                    <a:pt x="10656" y="3453"/>
                  </a:cubicBezTo>
                  <a:cubicBezTo>
                    <a:pt x="9597" y="2001"/>
                    <a:pt x="8156" y="822"/>
                    <a:pt x="6525" y="60"/>
                  </a:cubicBezTo>
                  <a:lnTo>
                    <a:pt x="6525" y="60"/>
                  </a:lnTo>
                  <a:cubicBezTo>
                    <a:pt x="6680" y="1584"/>
                    <a:pt x="7108" y="3108"/>
                    <a:pt x="7763" y="4513"/>
                  </a:cubicBezTo>
                  <a:cubicBezTo>
                    <a:pt x="5803" y="3806"/>
                    <a:pt x="3723" y="3435"/>
                    <a:pt x="1642" y="3435"/>
                  </a:cubicBezTo>
                  <a:cubicBezTo>
                    <a:pt x="1094" y="3435"/>
                    <a:pt x="546" y="3461"/>
                    <a:pt x="0" y="3513"/>
                  </a:cubicBezTo>
                  <a:cubicBezTo>
                    <a:pt x="1512" y="5608"/>
                    <a:pt x="3453" y="7454"/>
                    <a:pt x="5620" y="8930"/>
                  </a:cubicBezTo>
                  <a:cubicBezTo>
                    <a:pt x="4513" y="9502"/>
                    <a:pt x="3501" y="10264"/>
                    <a:pt x="2655" y="11168"/>
                  </a:cubicBezTo>
                  <a:cubicBezTo>
                    <a:pt x="3597" y="11377"/>
                    <a:pt x="4575" y="11480"/>
                    <a:pt x="5556" y="11480"/>
                  </a:cubicBezTo>
                  <a:cubicBezTo>
                    <a:pt x="6821" y="11480"/>
                    <a:pt x="8092" y="11308"/>
                    <a:pt x="9299" y="10966"/>
                  </a:cubicBezTo>
                  <a:cubicBezTo>
                    <a:pt x="9740" y="11168"/>
                    <a:pt x="10192" y="11347"/>
                    <a:pt x="10656" y="11514"/>
                  </a:cubicBezTo>
                  <a:cubicBezTo>
                    <a:pt x="11133" y="10252"/>
                    <a:pt x="11228" y="8966"/>
                    <a:pt x="11549" y="7692"/>
                  </a:cubicBezTo>
                  <a:cubicBezTo>
                    <a:pt x="12038" y="7561"/>
                    <a:pt x="12514" y="7406"/>
                    <a:pt x="13026" y="7323"/>
                  </a:cubicBezTo>
                  <a:cubicBezTo>
                    <a:pt x="13538" y="7406"/>
                    <a:pt x="14014" y="7561"/>
                    <a:pt x="14502" y="7692"/>
                  </a:cubicBezTo>
                  <a:cubicBezTo>
                    <a:pt x="14824" y="8966"/>
                    <a:pt x="14919" y="10252"/>
                    <a:pt x="15407" y="11514"/>
                  </a:cubicBezTo>
                  <a:cubicBezTo>
                    <a:pt x="15860" y="11347"/>
                    <a:pt x="16312" y="11168"/>
                    <a:pt x="16752" y="10966"/>
                  </a:cubicBezTo>
                  <a:cubicBezTo>
                    <a:pt x="17966" y="11308"/>
                    <a:pt x="19236" y="11480"/>
                    <a:pt x="20499" y="11480"/>
                  </a:cubicBezTo>
                  <a:cubicBezTo>
                    <a:pt x="21479" y="11480"/>
                    <a:pt x="22455" y="11377"/>
                    <a:pt x="23396" y="11168"/>
                  </a:cubicBezTo>
                  <a:cubicBezTo>
                    <a:pt x="22551" y="10264"/>
                    <a:pt x="21539" y="9502"/>
                    <a:pt x="20432" y="8930"/>
                  </a:cubicBezTo>
                  <a:cubicBezTo>
                    <a:pt x="22610" y="7454"/>
                    <a:pt x="24539" y="5608"/>
                    <a:pt x="26051" y="3513"/>
                  </a:cubicBezTo>
                  <a:cubicBezTo>
                    <a:pt x="25505" y="3461"/>
                    <a:pt x="24957" y="3435"/>
                    <a:pt x="24409" y="3435"/>
                  </a:cubicBezTo>
                  <a:cubicBezTo>
                    <a:pt x="22328" y="3435"/>
                    <a:pt x="20249" y="3806"/>
                    <a:pt x="18288" y="4513"/>
                  </a:cubicBezTo>
                  <a:cubicBezTo>
                    <a:pt x="18955" y="3108"/>
                    <a:pt x="19384" y="1584"/>
                    <a:pt x="19527" y="60"/>
                  </a:cubicBezTo>
                  <a:lnTo>
                    <a:pt x="19527" y="60"/>
                  </a:lnTo>
                  <a:cubicBezTo>
                    <a:pt x="17895" y="822"/>
                    <a:pt x="16467" y="2001"/>
                    <a:pt x="15395" y="3453"/>
                  </a:cubicBezTo>
                  <a:cubicBezTo>
                    <a:pt x="15133" y="2251"/>
                    <a:pt x="14717" y="1072"/>
                    <a:pt x="14157" y="0"/>
                  </a:cubicBezTo>
                  <a:cubicBezTo>
                    <a:pt x="13669" y="774"/>
                    <a:pt x="13300" y="1608"/>
                    <a:pt x="13026" y="2477"/>
                  </a:cubicBezTo>
                  <a:cubicBezTo>
                    <a:pt x="12764" y="1608"/>
                    <a:pt x="12383" y="774"/>
                    <a:pt x="11907" y="0"/>
                  </a:cubicBezTo>
                  <a:close/>
                </a:path>
              </a:pathLst>
            </a:custGeom>
            <a:solidFill>
              <a:srgbClr val="449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2127;p57"/>
            <p:cNvSpPr/>
            <p:nvPr/>
          </p:nvSpPr>
          <p:spPr>
            <a:xfrm>
              <a:off x="5345600" y="1783075"/>
              <a:ext cx="105400" cy="1452600"/>
            </a:xfrm>
            <a:custGeom>
              <a:avLst/>
              <a:gdLst/>
              <a:ahLst/>
              <a:cxnLst/>
              <a:rect l="l" t="t" r="r" b="b"/>
              <a:pathLst>
                <a:path w="4216" h="58104" extrusionOk="0">
                  <a:moveTo>
                    <a:pt x="0" y="1"/>
                  </a:moveTo>
                  <a:lnTo>
                    <a:pt x="0" y="58103"/>
                  </a:lnTo>
                  <a:cubicBezTo>
                    <a:pt x="1405" y="57972"/>
                    <a:pt x="2810" y="57865"/>
                    <a:pt x="4215" y="57806"/>
                  </a:cubicBezTo>
                  <a:lnTo>
                    <a:pt x="42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2128;p57"/>
            <p:cNvSpPr/>
            <p:nvPr/>
          </p:nvSpPr>
          <p:spPr>
            <a:xfrm>
              <a:off x="5177425" y="1684575"/>
              <a:ext cx="481025" cy="197350"/>
            </a:xfrm>
            <a:custGeom>
              <a:avLst/>
              <a:gdLst/>
              <a:ahLst/>
              <a:cxnLst/>
              <a:rect l="l" t="t" r="r" b="b"/>
              <a:pathLst>
                <a:path w="19241" h="7894" extrusionOk="0">
                  <a:moveTo>
                    <a:pt x="0" y="0"/>
                  </a:moveTo>
                  <a:lnTo>
                    <a:pt x="0" y="7894"/>
                  </a:lnTo>
                  <a:lnTo>
                    <a:pt x="15288" y="7894"/>
                  </a:lnTo>
                  <a:cubicBezTo>
                    <a:pt x="17479" y="7894"/>
                    <a:pt x="19241" y="6132"/>
                    <a:pt x="19241" y="3953"/>
                  </a:cubicBezTo>
                  <a:cubicBezTo>
                    <a:pt x="19241" y="1762"/>
                    <a:pt x="17479" y="0"/>
                    <a:pt x="152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2129;p57"/>
            <p:cNvSpPr/>
            <p:nvPr/>
          </p:nvSpPr>
          <p:spPr>
            <a:xfrm>
              <a:off x="5177425" y="1684575"/>
              <a:ext cx="481025" cy="197350"/>
            </a:xfrm>
            <a:custGeom>
              <a:avLst/>
              <a:gdLst/>
              <a:ahLst/>
              <a:cxnLst/>
              <a:rect l="l" t="t" r="r" b="b"/>
              <a:pathLst>
                <a:path w="19241" h="7894" extrusionOk="0">
                  <a:moveTo>
                    <a:pt x="0" y="0"/>
                  </a:moveTo>
                  <a:lnTo>
                    <a:pt x="0" y="7894"/>
                  </a:lnTo>
                  <a:lnTo>
                    <a:pt x="15288" y="7894"/>
                  </a:lnTo>
                  <a:cubicBezTo>
                    <a:pt x="17479" y="7894"/>
                    <a:pt x="19241" y="6132"/>
                    <a:pt x="19241" y="3953"/>
                  </a:cubicBezTo>
                  <a:cubicBezTo>
                    <a:pt x="19241" y="1762"/>
                    <a:pt x="17479" y="0"/>
                    <a:pt x="1528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2130;p57"/>
            <p:cNvSpPr/>
            <p:nvPr/>
          </p:nvSpPr>
          <p:spPr>
            <a:xfrm>
              <a:off x="5177425" y="1733975"/>
              <a:ext cx="481025" cy="147950"/>
            </a:xfrm>
            <a:custGeom>
              <a:avLst/>
              <a:gdLst/>
              <a:ahLst/>
              <a:cxnLst/>
              <a:rect l="l" t="t" r="r" b="b"/>
              <a:pathLst>
                <a:path w="19241" h="5918" extrusionOk="0">
                  <a:moveTo>
                    <a:pt x="18693" y="0"/>
                  </a:moveTo>
                  <a:cubicBezTo>
                    <a:pt x="18014" y="1167"/>
                    <a:pt x="16752" y="1977"/>
                    <a:pt x="15288" y="1977"/>
                  </a:cubicBezTo>
                  <a:lnTo>
                    <a:pt x="0" y="1977"/>
                  </a:lnTo>
                  <a:lnTo>
                    <a:pt x="0" y="5918"/>
                  </a:lnTo>
                  <a:lnTo>
                    <a:pt x="15288" y="5918"/>
                  </a:lnTo>
                  <a:cubicBezTo>
                    <a:pt x="17479" y="5918"/>
                    <a:pt x="19241" y="4156"/>
                    <a:pt x="19241" y="1977"/>
                  </a:cubicBezTo>
                  <a:cubicBezTo>
                    <a:pt x="19241" y="1251"/>
                    <a:pt x="19038" y="584"/>
                    <a:pt x="1869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2131;p57"/>
            <p:cNvSpPr/>
            <p:nvPr/>
          </p:nvSpPr>
          <p:spPr>
            <a:xfrm>
              <a:off x="5127425" y="1151750"/>
              <a:ext cx="100325" cy="631650"/>
            </a:xfrm>
            <a:custGeom>
              <a:avLst/>
              <a:gdLst/>
              <a:ahLst/>
              <a:cxnLst/>
              <a:rect l="l" t="t" r="r" b="b"/>
              <a:pathLst>
                <a:path w="4013" h="25266" extrusionOk="0">
                  <a:moveTo>
                    <a:pt x="2000" y="1"/>
                  </a:moveTo>
                  <a:cubicBezTo>
                    <a:pt x="834" y="1870"/>
                    <a:pt x="0" y="6823"/>
                    <a:pt x="0" y="12633"/>
                  </a:cubicBezTo>
                  <a:cubicBezTo>
                    <a:pt x="0" y="18456"/>
                    <a:pt x="834" y="23397"/>
                    <a:pt x="2000" y="25266"/>
                  </a:cubicBezTo>
                  <a:cubicBezTo>
                    <a:pt x="3179" y="23397"/>
                    <a:pt x="4012" y="18456"/>
                    <a:pt x="4012" y="12633"/>
                  </a:cubicBezTo>
                  <a:cubicBezTo>
                    <a:pt x="4012" y="6823"/>
                    <a:pt x="3179" y="1870"/>
                    <a:pt x="200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2132;p57"/>
            <p:cNvSpPr/>
            <p:nvPr/>
          </p:nvSpPr>
          <p:spPr>
            <a:xfrm>
              <a:off x="5177425" y="1151750"/>
              <a:ext cx="50325" cy="631650"/>
            </a:xfrm>
            <a:custGeom>
              <a:avLst/>
              <a:gdLst/>
              <a:ahLst/>
              <a:cxnLst/>
              <a:rect l="l" t="t" r="r" b="b"/>
              <a:pathLst>
                <a:path w="2013" h="25266" extrusionOk="0">
                  <a:moveTo>
                    <a:pt x="0" y="1"/>
                  </a:moveTo>
                  <a:lnTo>
                    <a:pt x="0" y="25266"/>
                  </a:lnTo>
                  <a:cubicBezTo>
                    <a:pt x="1179" y="23397"/>
                    <a:pt x="2012" y="18456"/>
                    <a:pt x="2012" y="12633"/>
                  </a:cubicBezTo>
                  <a:cubicBezTo>
                    <a:pt x="2012" y="6823"/>
                    <a:pt x="1179" y="1870"/>
                    <a:pt x="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2133;p57"/>
            <p:cNvSpPr/>
            <p:nvPr/>
          </p:nvSpPr>
          <p:spPr>
            <a:xfrm>
              <a:off x="4630625" y="1783325"/>
              <a:ext cx="546825" cy="315675"/>
            </a:xfrm>
            <a:custGeom>
              <a:avLst/>
              <a:gdLst/>
              <a:ahLst/>
              <a:cxnLst/>
              <a:rect l="l" t="t" r="r" b="b"/>
              <a:pathLst>
                <a:path w="21873" h="12627" extrusionOk="0">
                  <a:moveTo>
                    <a:pt x="21717" y="0"/>
                  </a:moveTo>
                  <a:cubicBezTo>
                    <a:pt x="19465" y="0"/>
                    <a:pt x="14863" y="1725"/>
                    <a:pt x="9942" y="4575"/>
                  </a:cubicBezTo>
                  <a:cubicBezTo>
                    <a:pt x="4906" y="7480"/>
                    <a:pt x="1036" y="10683"/>
                    <a:pt x="1" y="12623"/>
                  </a:cubicBezTo>
                  <a:cubicBezTo>
                    <a:pt x="51" y="12625"/>
                    <a:pt x="102" y="12626"/>
                    <a:pt x="155" y="12626"/>
                  </a:cubicBezTo>
                  <a:cubicBezTo>
                    <a:pt x="2418" y="12626"/>
                    <a:pt x="7021" y="10890"/>
                    <a:pt x="11943" y="8052"/>
                  </a:cubicBezTo>
                  <a:cubicBezTo>
                    <a:pt x="16979" y="5146"/>
                    <a:pt x="20848" y="1944"/>
                    <a:pt x="21872" y="3"/>
                  </a:cubicBezTo>
                  <a:cubicBezTo>
                    <a:pt x="21822" y="1"/>
                    <a:pt x="21770" y="0"/>
                    <a:pt x="2171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2134;p57"/>
            <p:cNvSpPr/>
            <p:nvPr/>
          </p:nvSpPr>
          <p:spPr>
            <a:xfrm>
              <a:off x="4630625" y="1783325"/>
              <a:ext cx="546825" cy="315600"/>
            </a:xfrm>
            <a:custGeom>
              <a:avLst/>
              <a:gdLst/>
              <a:ahLst/>
              <a:cxnLst/>
              <a:rect l="l" t="t" r="r" b="b"/>
              <a:pathLst>
                <a:path w="21873" h="12624" extrusionOk="0">
                  <a:moveTo>
                    <a:pt x="21717" y="0"/>
                  </a:moveTo>
                  <a:cubicBezTo>
                    <a:pt x="19465" y="0"/>
                    <a:pt x="14863" y="1725"/>
                    <a:pt x="9942" y="4575"/>
                  </a:cubicBezTo>
                  <a:cubicBezTo>
                    <a:pt x="4894" y="7480"/>
                    <a:pt x="1036" y="10683"/>
                    <a:pt x="1" y="12623"/>
                  </a:cubicBezTo>
                  <a:lnTo>
                    <a:pt x="21872" y="3"/>
                  </a:lnTo>
                  <a:cubicBezTo>
                    <a:pt x="21822" y="1"/>
                    <a:pt x="21770" y="0"/>
                    <a:pt x="2171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2135;p57"/>
            <p:cNvSpPr/>
            <p:nvPr/>
          </p:nvSpPr>
          <p:spPr>
            <a:xfrm>
              <a:off x="5177425" y="1783325"/>
              <a:ext cx="546825" cy="315675"/>
            </a:xfrm>
            <a:custGeom>
              <a:avLst/>
              <a:gdLst/>
              <a:ahLst/>
              <a:cxnLst/>
              <a:rect l="l" t="t" r="r" b="b"/>
              <a:pathLst>
                <a:path w="21873" h="12627" extrusionOk="0">
                  <a:moveTo>
                    <a:pt x="156" y="0"/>
                  </a:moveTo>
                  <a:cubicBezTo>
                    <a:pt x="103" y="0"/>
                    <a:pt x="51" y="1"/>
                    <a:pt x="0" y="3"/>
                  </a:cubicBezTo>
                  <a:cubicBezTo>
                    <a:pt x="1036" y="1944"/>
                    <a:pt x="4894" y="5146"/>
                    <a:pt x="9942" y="8052"/>
                  </a:cubicBezTo>
                  <a:cubicBezTo>
                    <a:pt x="14863" y="10890"/>
                    <a:pt x="19466" y="12626"/>
                    <a:pt x="21718" y="12626"/>
                  </a:cubicBezTo>
                  <a:cubicBezTo>
                    <a:pt x="21771" y="12626"/>
                    <a:pt x="21822" y="12625"/>
                    <a:pt x="21872" y="12623"/>
                  </a:cubicBezTo>
                  <a:cubicBezTo>
                    <a:pt x="20848" y="10683"/>
                    <a:pt x="16979" y="7480"/>
                    <a:pt x="11942" y="4575"/>
                  </a:cubicBezTo>
                  <a:cubicBezTo>
                    <a:pt x="7022" y="1725"/>
                    <a:pt x="2419" y="0"/>
                    <a:pt x="1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2136;p57"/>
            <p:cNvSpPr/>
            <p:nvPr/>
          </p:nvSpPr>
          <p:spPr>
            <a:xfrm>
              <a:off x="5177425" y="1783375"/>
              <a:ext cx="546825" cy="315625"/>
            </a:xfrm>
            <a:custGeom>
              <a:avLst/>
              <a:gdLst/>
              <a:ahLst/>
              <a:cxnLst/>
              <a:rect l="l" t="t" r="r" b="b"/>
              <a:pathLst>
                <a:path w="21873" h="12625" extrusionOk="0">
                  <a:moveTo>
                    <a:pt x="0" y="1"/>
                  </a:moveTo>
                  <a:cubicBezTo>
                    <a:pt x="1036" y="1942"/>
                    <a:pt x="4894" y="5144"/>
                    <a:pt x="9942" y="8050"/>
                  </a:cubicBezTo>
                  <a:cubicBezTo>
                    <a:pt x="14863" y="10888"/>
                    <a:pt x="19466" y="12624"/>
                    <a:pt x="21718" y="12624"/>
                  </a:cubicBezTo>
                  <a:cubicBezTo>
                    <a:pt x="21771" y="12624"/>
                    <a:pt x="21822" y="12623"/>
                    <a:pt x="21872" y="12621"/>
                  </a:cubicBez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2137;p57"/>
            <p:cNvSpPr/>
            <p:nvPr/>
          </p:nvSpPr>
          <p:spPr>
            <a:xfrm>
              <a:off x="5078900" y="1684575"/>
              <a:ext cx="197375" cy="197350"/>
            </a:xfrm>
            <a:custGeom>
              <a:avLst/>
              <a:gdLst/>
              <a:ahLst/>
              <a:cxnLst/>
              <a:rect l="l" t="t" r="r" b="b"/>
              <a:pathLst>
                <a:path w="7895" h="7894" extrusionOk="0">
                  <a:moveTo>
                    <a:pt x="3941" y="0"/>
                  </a:moveTo>
                  <a:cubicBezTo>
                    <a:pt x="1762" y="0"/>
                    <a:pt x="0" y="1762"/>
                    <a:pt x="0" y="3953"/>
                  </a:cubicBezTo>
                  <a:cubicBezTo>
                    <a:pt x="0" y="6132"/>
                    <a:pt x="1762" y="7894"/>
                    <a:pt x="3941" y="7894"/>
                  </a:cubicBezTo>
                  <a:cubicBezTo>
                    <a:pt x="6132" y="7894"/>
                    <a:pt x="7894" y="6132"/>
                    <a:pt x="7894" y="3953"/>
                  </a:cubicBezTo>
                  <a:cubicBezTo>
                    <a:pt x="7894" y="1762"/>
                    <a:pt x="6132" y="0"/>
                    <a:pt x="394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2138;p57"/>
            <p:cNvSpPr/>
            <p:nvPr/>
          </p:nvSpPr>
          <p:spPr>
            <a:xfrm>
              <a:off x="4982750" y="2572775"/>
              <a:ext cx="81000" cy="1117425"/>
            </a:xfrm>
            <a:custGeom>
              <a:avLst/>
              <a:gdLst/>
              <a:ahLst/>
              <a:cxnLst/>
              <a:rect l="l" t="t" r="r" b="b"/>
              <a:pathLst>
                <a:path w="3240" h="44697" extrusionOk="0">
                  <a:moveTo>
                    <a:pt x="1" y="0"/>
                  </a:moveTo>
                  <a:lnTo>
                    <a:pt x="1" y="44696"/>
                  </a:lnTo>
                  <a:cubicBezTo>
                    <a:pt x="1084" y="44589"/>
                    <a:pt x="2168" y="44506"/>
                    <a:pt x="3239" y="44458"/>
                  </a:cubicBezTo>
                  <a:lnTo>
                    <a:pt x="323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2139;p57"/>
            <p:cNvSpPr/>
            <p:nvPr/>
          </p:nvSpPr>
          <p:spPr>
            <a:xfrm>
              <a:off x="4853575" y="2496575"/>
              <a:ext cx="370000" cy="152125"/>
            </a:xfrm>
            <a:custGeom>
              <a:avLst/>
              <a:gdLst/>
              <a:ahLst/>
              <a:cxnLst/>
              <a:rect l="l" t="t" r="r" b="b"/>
              <a:pathLst>
                <a:path w="14800" h="6085" extrusionOk="0">
                  <a:moveTo>
                    <a:pt x="0" y="0"/>
                  </a:moveTo>
                  <a:lnTo>
                    <a:pt x="0" y="6084"/>
                  </a:lnTo>
                  <a:lnTo>
                    <a:pt x="11764" y="6084"/>
                  </a:lnTo>
                  <a:cubicBezTo>
                    <a:pt x="13442" y="6084"/>
                    <a:pt x="14800" y="4727"/>
                    <a:pt x="14800" y="3048"/>
                  </a:cubicBezTo>
                  <a:cubicBezTo>
                    <a:pt x="14800" y="1369"/>
                    <a:pt x="13442" y="0"/>
                    <a:pt x="117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2140;p57"/>
            <p:cNvSpPr/>
            <p:nvPr/>
          </p:nvSpPr>
          <p:spPr>
            <a:xfrm>
              <a:off x="4853575" y="2496575"/>
              <a:ext cx="370000" cy="152125"/>
            </a:xfrm>
            <a:custGeom>
              <a:avLst/>
              <a:gdLst/>
              <a:ahLst/>
              <a:cxnLst/>
              <a:rect l="l" t="t" r="r" b="b"/>
              <a:pathLst>
                <a:path w="14800" h="6085" extrusionOk="0">
                  <a:moveTo>
                    <a:pt x="0" y="0"/>
                  </a:moveTo>
                  <a:lnTo>
                    <a:pt x="0" y="6084"/>
                  </a:lnTo>
                  <a:lnTo>
                    <a:pt x="11764" y="6084"/>
                  </a:lnTo>
                  <a:cubicBezTo>
                    <a:pt x="13442" y="6084"/>
                    <a:pt x="14800" y="4727"/>
                    <a:pt x="14800" y="3048"/>
                  </a:cubicBezTo>
                  <a:cubicBezTo>
                    <a:pt x="14800" y="1369"/>
                    <a:pt x="13442" y="0"/>
                    <a:pt x="1176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2141;p57"/>
            <p:cNvSpPr/>
            <p:nvPr/>
          </p:nvSpPr>
          <p:spPr>
            <a:xfrm>
              <a:off x="4853575" y="2534675"/>
              <a:ext cx="370000" cy="114025"/>
            </a:xfrm>
            <a:custGeom>
              <a:avLst/>
              <a:gdLst/>
              <a:ahLst/>
              <a:cxnLst/>
              <a:rect l="l" t="t" r="r" b="b"/>
              <a:pathLst>
                <a:path w="14800" h="4561" extrusionOk="0">
                  <a:moveTo>
                    <a:pt x="14383" y="0"/>
                  </a:moveTo>
                  <a:cubicBezTo>
                    <a:pt x="13847" y="905"/>
                    <a:pt x="12883" y="1524"/>
                    <a:pt x="11764" y="1524"/>
                  </a:cubicBezTo>
                  <a:lnTo>
                    <a:pt x="0" y="1524"/>
                  </a:lnTo>
                  <a:lnTo>
                    <a:pt x="0" y="4560"/>
                  </a:lnTo>
                  <a:lnTo>
                    <a:pt x="11764" y="4560"/>
                  </a:lnTo>
                  <a:cubicBezTo>
                    <a:pt x="13442" y="4560"/>
                    <a:pt x="14800" y="3203"/>
                    <a:pt x="14800" y="1524"/>
                  </a:cubicBezTo>
                  <a:cubicBezTo>
                    <a:pt x="14800" y="965"/>
                    <a:pt x="14645" y="453"/>
                    <a:pt x="143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2142;p57"/>
            <p:cNvSpPr/>
            <p:nvPr/>
          </p:nvSpPr>
          <p:spPr>
            <a:xfrm>
              <a:off x="4814875" y="2087000"/>
              <a:ext cx="77425" cy="485800"/>
            </a:xfrm>
            <a:custGeom>
              <a:avLst/>
              <a:gdLst/>
              <a:ahLst/>
              <a:cxnLst/>
              <a:rect l="l" t="t" r="r" b="b"/>
              <a:pathLst>
                <a:path w="3097" h="19432" extrusionOk="0">
                  <a:moveTo>
                    <a:pt x="1548" y="0"/>
                  </a:moveTo>
                  <a:cubicBezTo>
                    <a:pt x="643" y="1429"/>
                    <a:pt x="1" y="5239"/>
                    <a:pt x="1" y="9716"/>
                  </a:cubicBezTo>
                  <a:cubicBezTo>
                    <a:pt x="1" y="14192"/>
                    <a:pt x="643" y="17991"/>
                    <a:pt x="1548" y="19431"/>
                  </a:cubicBezTo>
                  <a:cubicBezTo>
                    <a:pt x="2453" y="17991"/>
                    <a:pt x="3096" y="14192"/>
                    <a:pt x="3096" y="9716"/>
                  </a:cubicBezTo>
                  <a:cubicBezTo>
                    <a:pt x="3096" y="5239"/>
                    <a:pt x="2453" y="1429"/>
                    <a:pt x="154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2143;p57"/>
            <p:cNvSpPr/>
            <p:nvPr/>
          </p:nvSpPr>
          <p:spPr>
            <a:xfrm>
              <a:off x="4853575" y="2087000"/>
              <a:ext cx="38725" cy="485800"/>
            </a:xfrm>
            <a:custGeom>
              <a:avLst/>
              <a:gdLst/>
              <a:ahLst/>
              <a:cxnLst/>
              <a:rect l="l" t="t" r="r" b="b"/>
              <a:pathLst>
                <a:path w="1549" h="19432" extrusionOk="0">
                  <a:moveTo>
                    <a:pt x="0" y="0"/>
                  </a:moveTo>
                  <a:lnTo>
                    <a:pt x="0" y="19431"/>
                  </a:lnTo>
                  <a:cubicBezTo>
                    <a:pt x="905" y="17991"/>
                    <a:pt x="1548" y="14192"/>
                    <a:pt x="1548" y="9716"/>
                  </a:cubicBezTo>
                  <a:cubicBezTo>
                    <a:pt x="1548" y="5239"/>
                    <a:pt x="905" y="1429"/>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2144;p57"/>
            <p:cNvSpPr/>
            <p:nvPr/>
          </p:nvSpPr>
          <p:spPr>
            <a:xfrm>
              <a:off x="4432975" y="2572700"/>
              <a:ext cx="420625" cy="243025"/>
            </a:xfrm>
            <a:custGeom>
              <a:avLst/>
              <a:gdLst/>
              <a:ahLst/>
              <a:cxnLst/>
              <a:rect l="l" t="t" r="r" b="b"/>
              <a:pathLst>
                <a:path w="16825" h="9721" extrusionOk="0">
                  <a:moveTo>
                    <a:pt x="16692" y="0"/>
                  </a:moveTo>
                  <a:cubicBezTo>
                    <a:pt x="14950" y="0"/>
                    <a:pt x="11416" y="1334"/>
                    <a:pt x="7633" y="3516"/>
                  </a:cubicBezTo>
                  <a:cubicBezTo>
                    <a:pt x="3763" y="5754"/>
                    <a:pt x="787" y="8218"/>
                    <a:pt x="1" y="9719"/>
                  </a:cubicBezTo>
                  <a:cubicBezTo>
                    <a:pt x="37" y="9720"/>
                    <a:pt x="74" y="9721"/>
                    <a:pt x="111" y="9721"/>
                  </a:cubicBezTo>
                  <a:cubicBezTo>
                    <a:pt x="1846" y="9721"/>
                    <a:pt x="5393" y="8385"/>
                    <a:pt x="9181" y="6194"/>
                  </a:cubicBezTo>
                  <a:cubicBezTo>
                    <a:pt x="13062" y="3956"/>
                    <a:pt x="16039" y="1491"/>
                    <a:pt x="16824" y="3"/>
                  </a:cubicBezTo>
                  <a:cubicBezTo>
                    <a:pt x="16781" y="1"/>
                    <a:pt x="16737" y="0"/>
                    <a:pt x="1669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2145;p57"/>
            <p:cNvSpPr/>
            <p:nvPr/>
          </p:nvSpPr>
          <p:spPr>
            <a:xfrm>
              <a:off x="4432975" y="2572700"/>
              <a:ext cx="420625" cy="242975"/>
            </a:xfrm>
            <a:custGeom>
              <a:avLst/>
              <a:gdLst/>
              <a:ahLst/>
              <a:cxnLst/>
              <a:rect l="l" t="t" r="r" b="b"/>
              <a:pathLst>
                <a:path w="16825" h="9719" extrusionOk="0">
                  <a:moveTo>
                    <a:pt x="16692" y="0"/>
                  </a:moveTo>
                  <a:cubicBezTo>
                    <a:pt x="14950" y="0"/>
                    <a:pt x="11416" y="1334"/>
                    <a:pt x="7633" y="3516"/>
                  </a:cubicBezTo>
                  <a:cubicBezTo>
                    <a:pt x="3763" y="5754"/>
                    <a:pt x="787" y="8218"/>
                    <a:pt x="1" y="9719"/>
                  </a:cubicBezTo>
                  <a:lnTo>
                    <a:pt x="16824" y="3"/>
                  </a:lnTo>
                  <a:cubicBezTo>
                    <a:pt x="16781" y="1"/>
                    <a:pt x="16737" y="0"/>
                    <a:pt x="1669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2146;p57"/>
            <p:cNvSpPr/>
            <p:nvPr/>
          </p:nvSpPr>
          <p:spPr>
            <a:xfrm>
              <a:off x="4853575" y="2572700"/>
              <a:ext cx="420600" cy="243025"/>
            </a:xfrm>
            <a:custGeom>
              <a:avLst/>
              <a:gdLst/>
              <a:ahLst/>
              <a:cxnLst/>
              <a:rect l="l" t="t" r="r" b="b"/>
              <a:pathLst>
                <a:path w="16824" h="9721" extrusionOk="0">
                  <a:moveTo>
                    <a:pt x="132" y="0"/>
                  </a:moveTo>
                  <a:cubicBezTo>
                    <a:pt x="87" y="0"/>
                    <a:pt x="43" y="1"/>
                    <a:pt x="0" y="3"/>
                  </a:cubicBezTo>
                  <a:cubicBezTo>
                    <a:pt x="786" y="1491"/>
                    <a:pt x="3763" y="3956"/>
                    <a:pt x="7644" y="6194"/>
                  </a:cubicBezTo>
                  <a:cubicBezTo>
                    <a:pt x="11431" y="8385"/>
                    <a:pt x="14979" y="9721"/>
                    <a:pt x="16713" y="9721"/>
                  </a:cubicBezTo>
                  <a:cubicBezTo>
                    <a:pt x="16751" y="9721"/>
                    <a:pt x="16788" y="9720"/>
                    <a:pt x="16824" y="9719"/>
                  </a:cubicBezTo>
                  <a:cubicBezTo>
                    <a:pt x="16038" y="8218"/>
                    <a:pt x="13061" y="5754"/>
                    <a:pt x="9180" y="3516"/>
                  </a:cubicBezTo>
                  <a:cubicBezTo>
                    <a:pt x="5409" y="1334"/>
                    <a:pt x="1875" y="0"/>
                    <a:pt x="1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2147;p57"/>
            <p:cNvSpPr/>
            <p:nvPr/>
          </p:nvSpPr>
          <p:spPr>
            <a:xfrm>
              <a:off x="4853575" y="2572775"/>
              <a:ext cx="420600" cy="242950"/>
            </a:xfrm>
            <a:custGeom>
              <a:avLst/>
              <a:gdLst/>
              <a:ahLst/>
              <a:cxnLst/>
              <a:rect l="l" t="t" r="r" b="b"/>
              <a:pathLst>
                <a:path w="16824" h="9718" extrusionOk="0">
                  <a:moveTo>
                    <a:pt x="0" y="0"/>
                  </a:moveTo>
                  <a:cubicBezTo>
                    <a:pt x="786" y="1488"/>
                    <a:pt x="3763" y="3953"/>
                    <a:pt x="7644" y="6191"/>
                  </a:cubicBezTo>
                  <a:cubicBezTo>
                    <a:pt x="11431" y="8382"/>
                    <a:pt x="14979" y="9718"/>
                    <a:pt x="16713" y="9718"/>
                  </a:cubicBezTo>
                  <a:cubicBezTo>
                    <a:pt x="16751" y="9718"/>
                    <a:pt x="16788" y="9717"/>
                    <a:pt x="16824" y="9716"/>
                  </a:cubicBez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2148;p57"/>
            <p:cNvSpPr/>
            <p:nvPr/>
          </p:nvSpPr>
          <p:spPr>
            <a:xfrm>
              <a:off x="4777675" y="2496575"/>
              <a:ext cx="151825" cy="152125"/>
            </a:xfrm>
            <a:custGeom>
              <a:avLst/>
              <a:gdLst/>
              <a:ahLst/>
              <a:cxnLst/>
              <a:rect l="l" t="t" r="r" b="b"/>
              <a:pathLst>
                <a:path w="6073" h="6085" extrusionOk="0">
                  <a:moveTo>
                    <a:pt x="3036" y="0"/>
                  </a:moveTo>
                  <a:cubicBezTo>
                    <a:pt x="1358" y="0"/>
                    <a:pt x="0" y="1369"/>
                    <a:pt x="0" y="3048"/>
                  </a:cubicBezTo>
                  <a:cubicBezTo>
                    <a:pt x="0" y="4727"/>
                    <a:pt x="1358" y="6084"/>
                    <a:pt x="3036" y="6084"/>
                  </a:cubicBezTo>
                  <a:cubicBezTo>
                    <a:pt x="4715" y="6084"/>
                    <a:pt x="6072" y="4727"/>
                    <a:pt x="6072" y="3048"/>
                  </a:cubicBezTo>
                  <a:cubicBezTo>
                    <a:pt x="6072" y="1369"/>
                    <a:pt x="4715" y="0"/>
                    <a:pt x="303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2149;p57"/>
            <p:cNvSpPr/>
            <p:nvPr/>
          </p:nvSpPr>
          <p:spPr>
            <a:xfrm>
              <a:off x="2151150" y="1239275"/>
              <a:ext cx="215225" cy="646825"/>
            </a:xfrm>
            <a:custGeom>
              <a:avLst/>
              <a:gdLst/>
              <a:ahLst/>
              <a:cxnLst/>
              <a:rect l="l" t="t" r="r" b="b"/>
              <a:pathLst>
                <a:path w="8609" h="25873" extrusionOk="0">
                  <a:moveTo>
                    <a:pt x="4442" y="0"/>
                  </a:moveTo>
                  <a:cubicBezTo>
                    <a:pt x="3572" y="929"/>
                    <a:pt x="3358" y="1512"/>
                    <a:pt x="2477" y="2429"/>
                  </a:cubicBezTo>
                  <a:cubicBezTo>
                    <a:pt x="3656" y="10287"/>
                    <a:pt x="2787" y="18443"/>
                    <a:pt x="0" y="25873"/>
                  </a:cubicBezTo>
                  <a:cubicBezTo>
                    <a:pt x="2858" y="25539"/>
                    <a:pt x="5727" y="25289"/>
                    <a:pt x="8609" y="25134"/>
                  </a:cubicBezTo>
                  <a:cubicBezTo>
                    <a:pt x="6037" y="17895"/>
                    <a:pt x="5263" y="10025"/>
                    <a:pt x="6406" y="2429"/>
                  </a:cubicBezTo>
                  <a:cubicBezTo>
                    <a:pt x="5525" y="1512"/>
                    <a:pt x="5311" y="929"/>
                    <a:pt x="444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2150;p57"/>
            <p:cNvSpPr/>
            <p:nvPr/>
          </p:nvSpPr>
          <p:spPr>
            <a:xfrm>
              <a:off x="1847550" y="503500"/>
              <a:ext cx="771550" cy="891775"/>
            </a:xfrm>
            <a:custGeom>
              <a:avLst/>
              <a:gdLst/>
              <a:ahLst/>
              <a:cxnLst/>
              <a:rect l="l" t="t" r="r" b="b"/>
              <a:pathLst>
                <a:path w="30862" h="35671" extrusionOk="0">
                  <a:moveTo>
                    <a:pt x="15673" y="0"/>
                  </a:moveTo>
                  <a:cubicBezTo>
                    <a:pt x="14673" y="0"/>
                    <a:pt x="13552" y="301"/>
                    <a:pt x="12847" y="868"/>
                  </a:cubicBezTo>
                  <a:cubicBezTo>
                    <a:pt x="12678" y="846"/>
                    <a:pt x="12507" y="835"/>
                    <a:pt x="12337" y="835"/>
                  </a:cubicBezTo>
                  <a:cubicBezTo>
                    <a:pt x="10961" y="835"/>
                    <a:pt x="9585" y="1546"/>
                    <a:pt x="8823" y="2690"/>
                  </a:cubicBezTo>
                  <a:cubicBezTo>
                    <a:pt x="7953" y="3988"/>
                    <a:pt x="7894" y="5762"/>
                    <a:pt x="8656" y="7119"/>
                  </a:cubicBezTo>
                  <a:cubicBezTo>
                    <a:pt x="7013" y="7464"/>
                    <a:pt x="5298" y="7833"/>
                    <a:pt x="4251" y="9167"/>
                  </a:cubicBezTo>
                  <a:cubicBezTo>
                    <a:pt x="3203" y="10489"/>
                    <a:pt x="2977" y="12548"/>
                    <a:pt x="4084" y="13822"/>
                  </a:cubicBezTo>
                  <a:cubicBezTo>
                    <a:pt x="2250" y="14525"/>
                    <a:pt x="857" y="16084"/>
                    <a:pt x="429" y="18001"/>
                  </a:cubicBezTo>
                  <a:cubicBezTo>
                    <a:pt x="0" y="19918"/>
                    <a:pt x="595" y="22038"/>
                    <a:pt x="1965" y="23454"/>
                  </a:cubicBezTo>
                  <a:cubicBezTo>
                    <a:pt x="1944" y="23453"/>
                    <a:pt x="1924" y="23452"/>
                    <a:pt x="1903" y="23452"/>
                  </a:cubicBezTo>
                  <a:cubicBezTo>
                    <a:pt x="1004" y="23452"/>
                    <a:pt x="558" y="24987"/>
                    <a:pt x="464" y="25907"/>
                  </a:cubicBezTo>
                  <a:cubicBezTo>
                    <a:pt x="274" y="27622"/>
                    <a:pt x="1000" y="29419"/>
                    <a:pt x="2334" y="30527"/>
                  </a:cubicBezTo>
                  <a:cubicBezTo>
                    <a:pt x="3279" y="31311"/>
                    <a:pt x="4505" y="31731"/>
                    <a:pt x="5728" y="31731"/>
                  </a:cubicBezTo>
                  <a:cubicBezTo>
                    <a:pt x="6231" y="31731"/>
                    <a:pt x="6733" y="31661"/>
                    <a:pt x="7215" y="31515"/>
                  </a:cubicBezTo>
                  <a:lnTo>
                    <a:pt x="7215" y="31515"/>
                  </a:lnTo>
                  <a:cubicBezTo>
                    <a:pt x="6930" y="32158"/>
                    <a:pt x="6834" y="33337"/>
                    <a:pt x="7239" y="33920"/>
                  </a:cubicBezTo>
                  <a:cubicBezTo>
                    <a:pt x="7615" y="34479"/>
                    <a:pt x="8417" y="34983"/>
                    <a:pt x="9101" y="34983"/>
                  </a:cubicBezTo>
                  <a:cubicBezTo>
                    <a:pt x="9132" y="34983"/>
                    <a:pt x="9162" y="34982"/>
                    <a:pt x="9192" y="34980"/>
                  </a:cubicBezTo>
                  <a:cubicBezTo>
                    <a:pt x="9986" y="35449"/>
                    <a:pt x="10872" y="35671"/>
                    <a:pt x="11762" y="35671"/>
                  </a:cubicBezTo>
                  <a:cubicBezTo>
                    <a:pt x="13061" y="35671"/>
                    <a:pt x="14368" y="35199"/>
                    <a:pt x="15407" y="34337"/>
                  </a:cubicBezTo>
                  <a:cubicBezTo>
                    <a:pt x="16134" y="34787"/>
                    <a:pt x="16958" y="34996"/>
                    <a:pt x="17788" y="34996"/>
                  </a:cubicBezTo>
                  <a:cubicBezTo>
                    <a:pt x="19349" y="34996"/>
                    <a:pt x="20928" y="34254"/>
                    <a:pt x="21908" y="32979"/>
                  </a:cubicBezTo>
                  <a:cubicBezTo>
                    <a:pt x="22496" y="33218"/>
                    <a:pt x="23131" y="33336"/>
                    <a:pt x="23766" y="33336"/>
                  </a:cubicBezTo>
                  <a:cubicBezTo>
                    <a:pt x="24559" y="33336"/>
                    <a:pt x="25351" y="33152"/>
                    <a:pt x="26051" y="32789"/>
                  </a:cubicBezTo>
                  <a:cubicBezTo>
                    <a:pt x="27325" y="32134"/>
                    <a:pt x="28373" y="30610"/>
                    <a:pt x="28718" y="29217"/>
                  </a:cubicBezTo>
                  <a:cubicBezTo>
                    <a:pt x="29897" y="28538"/>
                    <a:pt x="30706" y="27241"/>
                    <a:pt x="30778" y="25883"/>
                  </a:cubicBezTo>
                  <a:cubicBezTo>
                    <a:pt x="30861" y="24514"/>
                    <a:pt x="30040" y="23014"/>
                    <a:pt x="28944" y="22204"/>
                  </a:cubicBezTo>
                  <a:cubicBezTo>
                    <a:pt x="29813" y="20942"/>
                    <a:pt x="30087" y="19275"/>
                    <a:pt x="29659" y="17799"/>
                  </a:cubicBezTo>
                  <a:cubicBezTo>
                    <a:pt x="29218" y="16323"/>
                    <a:pt x="28218" y="15120"/>
                    <a:pt x="26801" y="14525"/>
                  </a:cubicBezTo>
                  <a:cubicBezTo>
                    <a:pt x="27623" y="11727"/>
                    <a:pt x="26372" y="8357"/>
                    <a:pt x="23658" y="7274"/>
                  </a:cubicBezTo>
                  <a:cubicBezTo>
                    <a:pt x="24170" y="6000"/>
                    <a:pt x="23836" y="4428"/>
                    <a:pt x="22836" y="3488"/>
                  </a:cubicBezTo>
                  <a:cubicBezTo>
                    <a:pt x="22042" y="2732"/>
                    <a:pt x="21023" y="1960"/>
                    <a:pt x="20012" y="1960"/>
                  </a:cubicBezTo>
                  <a:cubicBezTo>
                    <a:pt x="19749" y="1960"/>
                    <a:pt x="19486" y="2012"/>
                    <a:pt x="19229" y="2130"/>
                  </a:cubicBezTo>
                  <a:cubicBezTo>
                    <a:pt x="18693" y="1094"/>
                    <a:pt x="17669" y="321"/>
                    <a:pt x="16526" y="82"/>
                  </a:cubicBezTo>
                  <a:cubicBezTo>
                    <a:pt x="16262" y="27"/>
                    <a:pt x="15973" y="0"/>
                    <a:pt x="15673" y="0"/>
                  </a:cubicBezTo>
                  <a:close/>
                </a:path>
              </a:pathLst>
            </a:custGeom>
            <a:solidFill>
              <a:srgbClr val="5AD1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2151;p57"/>
            <p:cNvSpPr/>
            <p:nvPr/>
          </p:nvSpPr>
          <p:spPr>
            <a:xfrm>
              <a:off x="2060650" y="503575"/>
              <a:ext cx="558450" cy="869975"/>
            </a:xfrm>
            <a:custGeom>
              <a:avLst/>
              <a:gdLst/>
              <a:ahLst/>
              <a:cxnLst/>
              <a:rect l="l" t="t" r="r" b="b"/>
              <a:pathLst>
                <a:path w="22338" h="34799" extrusionOk="0">
                  <a:moveTo>
                    <a:pt x="7202" y="1"/>
                  </a:moveTo>
                  <a:cubicBezTo>
                    <a:pt x="7055" y="1"/>
                    <a:pt x="6904" y="8"/>
                    <a:pt x="6752" y="20"/>
                  </a:cubicBezTo>
                  <a:cubicBezTo>
                    <a:pt x="8002" y="984"/>
                    <a:pt x="8752" y="2627"/>
                    <a:pt x="8550" y="4211"/>
                  </a:cubicBezTo>
                  <a:cubicBezTo>
                    <a:pt x="8762" y="4109"/>
                    <a:pt x="8976" y="4063"/>
                    <a:pt x="9188" y="4063"/>
                  </a:cubicBezTo>
                  <a:cubicBezTo>
                    <a:pt x="9569" y="4063"/>
                    <a:pt x="9943" y="4212"/>
                    <a:pt x="10288" y="4449"/>
                  </a:cubicBezTo>
                  <a:cubicBezTo>
                    <a:pt x="10836" y="4818"/>
                    <a:pt x="11157" y="5485"/>
                    <a:pt x="11110" y="6152"/>
                  </a:cubicBezTo>
                  <a:cubicBezTo>
                    <a:pt x="9967" y="6187"/>
                    <a:pt x="8681" y="7152"/>
                    <a:pt x="8383" y="8259"/>
                  </a:cubicBezTo>
                  <a:cubicBezTo>
                    <a:pt x="8781" y="7871"/>
                    <a:pt x="9371" y="7691"/>
                    <a:pt x="9943" y="7691"/>
                  </a:cubicBezTo>
                  <a:cubicBezTo>
                    <a:pt x="10055" y="7691"/>
                    <a:pt x="10167" y="7698"/>
                    <a:pt x="10276" y="7711"/>
                  </a:cubicBezTo>
                  <a:cubicBezTo>
                    <a:pt x="10943" y="7795"/>
                    <a:pt x="11550" y="8200"/>
                    <a:pt x="11895" y="8771"/>
                  </a:cubicBezTo>
                  <a:cubicBezTo>
                    <a:pt x="10967" y="9092"/>
                    <a:pt x="10002" y="10200"/>
                    <a:pt x="9740" y="11152"/>
                  </a:cubicBezTo>
                  <a:cubicBezTo>
                    <a:pt x="10258" y="10826"/>
                    <a:pt x="10885" y="10669"/>
                    <a:pt x="11517" y="10669"/>
                  </a:cubicBezTo>
                  <a:cubicBezTo>
                    <a:pt x="12384" y="10669"/>
                    <a:pt x="13259" y="10964"/>
                    <a:pt x="13872" y="11521"/>
                  </a:cubicBezTo>
                  <a:cubicBezTo>
                    <a:pt x="12181" y="11736"/>
                    <a:pt x="10717" y="13664"/>
                    <a:pt x="10764" y="15367"/>
                  </a:cubicBezTo>
                  <a:cubicBezTo>
                    <a:pt x="10238" y="15040"/>
                    <a:pt x="9551" y="14912"/>
                    <a:pt x="8860" y="14912"/>
                  </a:cubicBezTo>
                  <a:cubicBezTo>
                    <a:pt x="8317" y="14912"/>
                    <a:pt x="7771" y="14991"/>
                    <a:pt x="7300" y="15117"/>
                  </a:cubicBezTo>
                  <a:cubicBezTo>
                    <a:pt x="6228" y="15403"/>
                    <a:pt x="5287" y="16153"/>
                    <a:pt x="4775" y="17141"/>
                  </a:cubicBezTo>
                  <a:cubicBezTo>
                    <a:pt x="5134" y="16800"/>
                    <a:pt x="5550" y="16684"/>
                    <a:pt x="6010" y="16684"/>
                  </a:cubicBezTo>
                  <a:cubicBezTo>
                    <a:pt x="6176" y="16684"/>
                    <a:pt x="6348" y="16699"/>
                    <a:pt x="6526" y="16724"/>
                  </a:cubicBezTo>
                  <a:cubicBezTo>
                    <a:pt x="7180" y="16820"/>
                    <a:pt x="7788" y="17236"/>
                    <a:pt x="8133" y="17820"/>
                  </a:cubicBezTo>
                  <a:cubicBezTo>
                    <a:pt x="8126" y="17820"/>
                    <a:pt x="8118" y="17820"/>
                    <a:pt x="8111" y="17820"/>
                  </a:cubicBezTo>
                  <a:cubicBezTo>
                    <a:pt x="6782" y="17820"/>
                    <a:pt x="5214" y="18875"/>
                    <a:pt x="4787" y="20130"/>
                  </a:cubicBezTo>
                  <a:cubicBezTo>
                    <a:pt x="5282" y="19865"/>
                    <a:pt x="5831" y="19739"/>
                    <a:pt x="6381" y="19739"/>
                  </a:cubicBezTo>
                  <a:cubicBezTo>
                    <a:pt x="7340" y="19739"/>
                    <a:pt x="8302" y="20120"/>
                    <a:pt x="8990" y="20808"/>
                  </a:cubicBezTo>
                  <a:cubicBezTo>
                    <a:pt x="9550" y="20106"/>
                    <a:pt x="10645" y="19927"/>
                    <a:pt x="11550" y="19880"/>
                  </a:cubicBezTo>
                  <a:cubicBezTo>
                    <a:pt x="11603" y="19877"/>
                    <a:pt x="11656" y="19875"/>
                    <a:pt x="11709" y="19875"/>
                  </a:cubicBezTo>
                  <a:cubicBezTo>
                    <a:pt x="12549" y="19875"/>
                    <a:pt x="13385" y="20227"/>
                    <a:pt x="13979" y="20832"/>
                  </a:cubicBezTo>
                  <a:cubicBezTo>
                    <a:pt x="12288" y="20963"/>
                    <a:pt x="10717" y="22308"/>
                    <a:pt x="9907" y="23785"/>
                  </a:cubicBezTo>
                  <a:cubicBezTo>
                    <a:pt x="10359" y="23574"/>
                    <a:pt x="10850" y="23477"/>
                    <a:pt x="11346" y="23477"/>
                  </a:cubicBezTo>
                  <a:cubicBezTo>
                    <a:pt x="12732" y="23477"/>
                    <a:pt x="14166" y="24232"/>
                    <a:pt x="14955" y="25380"/>
                  </a:cubicBezTo>
                  <a:cubicBezTo>
                    <a:pt x="14758" y="25330"/>
                    <a:pt x="14556" y="25307"/>
                    <a:pt x="14353" y="25307"/>
                  </a:cubicBezTo>
                  <a:cubicBezTo>
                    <a:pt x="13151" y="25307"/>
                    <a:pt x="11906" y="26127"/>
                    <a:pt x="11193" y="27095"/>
                  </a:cubicBezTo>
                  <a:cubicBezTo>
                    <a:pt x="10324" y="26178"/>
                    <a:pt x="8883" y="25571"/>
                    <a:pt x="7621" y="25523"/>
                  </a:cubicBezTo>
                  <a:cubicBezTo>
                    <a:pt x="7560" y="25521"/>
                    <a:pt x="7499" y="25520"/>
                    <a:pt x="7438" y="25520"/>
                  </a:cubicBezTo>
                  <a:cubicBezTo>
                    <a:pt x="6226" y="25520"/>
                    <a:pt x="5027" y="25968"/>
                    <a:pt x="4121" y="26773"/>
                  </a:cubicBezTo>
                  <a:cubicBezTo>
                    <a:pt x="3796" y="26272"/>
                    <a:pt x="3211" y="26089"/>
                    <a:pt x="2608" y="26089"/>
                  </a:cubicBezTo>
                  <a:cubicBezTo>
                    <a:pt x="2437" y="26089"/>
                    <a:pt x="2265" y="26104"/>
                    <a:pt x="2096" y="26130"/>
                  </a:cubicBezTo>
                  <a:cubicBezTo>
                    <a:pt x="1346" y="26249"/>
                    <a:pt x="668" y="26654"/>
                    <a:pt x="1" y="27059"/>
                  </a:cubicBezTo>
                  <a:cubicBezTo>
                    <a:pt x="172" y="27022"/>
                    <a:pt x="344" y="27004"/>
                    <a:pt x="517" y="27004"/>
                  </a:cubicBezTo>
                  <a:cubicBezTo>
                    <a:pt x="1779" y="27004"/>
                    <a:pt x="3038" y="27953"/>
                    <a:pt x="3394" y="29178"/>
                  </a:cubicBezTo>
                  <a:cubicBezTo>
                    <a:pt x="3837" y="28870"/>
                    <a:pt x="4564" y="28740"/>
                    <a:pt x="5236" y="28740"/>
                  </a:cubicBezTo>
                  <a:cubicBezTo>
                    <a:pt x="5575" y="28740"/>
                    <a:pt x="5901" y="28773"/>
                    <a:pt x="6168" y="28833"/>
                  </a:cubicBezTo>
                  <a:cubicBezTo>
                    <a:pt x="6954" y="29012"/>
                    <a:pt x="7657" y="29535"/>
                    <a:pt x="8062" y="30238"/>
                  </a:cubicBezTo>
                  <a:cubicBezTo>
                    <a:pt x="8000" y="30235"/>
                    <a:pt x="7938" y="30233"/>
                    <a:pt x="7876" y="30233"/>
                  </a:cubicBezTo>
                  <a:cubicBezTo>
                    <a:pt x="6215" y="30233"/>
                    <a:pt x="4315" y="31291"/>
                    <a:pt x="3466" y="32691"/>
                  </a:cubicBezTo>
                  <a:cubicBezTo>
                    <a:pt x="4133" y="32111"/>
                    <a:pt x="5414" y="31973"/>
                    <a:pt x="6365" y="31973"/>
                  </a:cubicBezTo>
                  <a:cubicBezTo>
                    <a:pt x="6449" y="31973"/>
                    <a:pt x="6531" y="31974"/>
                    <a:pt x="6609" y="31976"/>
                  </a:cubicBezTo>
                  <a:cubicBezTo>
                    <a:pt x="7573" y="32000"/>
                    <a:pt x="8526" y="32381"/>
                    <a:pt x="9228" y="33036"/>
                  </a:cubicBezTo>
                  <a:cubicBezTo>
                    <a:pt x="10212" y="31476"/>
                    <a:pt x="11861" y="30528"/>
                    <a:pt x="13697" y="30528"/>
                  </a:cubicBezTo>
                  <a:cubicBezTo>
                    <a:pt x="13794" y="30528"/>
                    <a:pt x="13892" y="30530"/>
                    <a:pt x="13991" y="30536"/>
                  </a:cubicBezTo>
                  <a:cubicBezTo>
                    <a:pt x="12312" y="31250"/>
                    <a:pt x="11086" y="33000"/>
                    <a:pt x="10633" y="34798"/>
                  </a:cubicBezTo>
                  <a:cubicBezTo>
                    <a:pt x="11705" y="34500"/>
                    <a:pt x="12693" y="33869"/>
                    <a:pt x="13384" y="32976"/>
                  </a:cubicBezTo>
                  <a:cubicBezTo>
                    <a:pt x="13972" y="33215"/>
                    <a:pt x="14607" y="33333"/>
                    <a:pt x="15242" y="33333"/>
                  </a:cubicBezTo>
                  <a:cubicBezTo>
                    <a:pt x="16035" y="33333"/>
                    <a:pt x="16827" y="33149"/>
                    <a:pt x="17527" y="32786"/>
                  </a:cubicBezTo>
                  <a:cubicBezTo>
                    <a:pt x="18801" y="32131"/>
                    <a:pt x="19849" y="30607"/>
                    <a:pt x="20194" y="29214"/>
                  </a:cubicBezTo>
                  <a:cubicBezTo>
                    <a:pt x="21373" y="28535"/>
                    <a:pt x="22182" y="27238"/>
                    <a:pt x="22254" y="25880"/>
                  </a:cubicBezTo>
                  <a:cubicBezTo>
                    <a:pt x="22337" y="24511"/>
                    <a:pt x="21516" y="23011"/>
                    <a:pt x="20420" y="22201"/>
                  </a:cubicBezTo>
                  <a:cubicBezTo>
                    <a:pt x="21289" y="20939"/>
                    <a:pt x="21563" y="19272"/>
                    <a:pt x="21135" y="17796"/>
                  </a:cubicBezTo>
                  <a:cubicBezTo>
                    <a:pt x="20694" y="16320"/>
                    <a:pt x="19694" y="15117"/>
                    <a:pt x="18277" y="14522"/>
                  </a:cubicBezTo>
                  <a:cubicBezTo>
                    <a:pt x="19099" y="11712"/>
                    <a:pt x="17848" y="8354"/>
                    <a:pt x="15134" y="7271"/>
                  </a:cubicBezTo>
                  <a:cubicBezTo>
                    <a:pt x="15646" y="5997"/>
                    <a:pt x="15312" y="4425"/>
                    <a:pt x="14312" y="3485"/>
                  </a:cubicBezTo>
                  <a:cubicBezTo>
                    <a:pt x="13518" y="2729"/>
                    <a:pt x="12499" y="1957"/>
                    <a:pt x="11488" y="1957"/>
                  </a:cubicBezTo>
                  <a:cubicBezTo>
                    <a:pt x="11225" y="1957"/>
                    <a:pt x="10962" y="2009"/>
                    <a:pt x="10705" y="2127"/>
                  </a:cubicBezTo>
                  <a:cubicBezTo>
                    <a:pt x="10169" y="1091"/>
                    <a:pt x="9145" y="318"/>
                    <a:pt x="8002" y="79"/>
                  </a:cubicBezTo>
                  <a:cubicBezTo>
                    <a:pt x="7752" y="25"/>
                    <a:pt x="7483" y="1"/>
                    <a:pt x="7202" y="1"/>
                  </a:cubicBezTo>
                  <a:close/>
                </a:path>
              </a:pathLst>
            </a:custGeom>
            <a:solidFill>
              <a:srgbClr val="449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2152;p57"/>
            <p:cNvSpPr/>
            <p:nvPr/>
          </p:nvSpPr>
          <p:spPr>
            <a:xfrm>
              <a:off x="2796475" y="1452400"/>
              <a:ext cx="137825" cy="414050"/>
            </a:xfrm>
            <a:custGeom>
              <a:avLst/>
              <a:gdLst/>
              <a:ahLst/>
              <a:cxnLst/>
              <a:rect l="l" t="t" r="r" b="b"/>
              <a:pathLst>
                <a:path w="5513" h="16562" extrusionOk="0">
                  <a:moveTo>
                    <a:pt x="2846" y="0"/>
                  </a:moveTo>
                  <a:cubicBezTo>
                    <a:pt x="2286" y="584"/>
                    <a:pt x="2155" y="953"/>
                    <a:pt x="1596" y="1548"/>
                  </a:cubicBezTo>
                  <a:cubicBezTo>
                    <a:pt x="2346" y="6584"/>
                    <a:pt x="1786" y="11799"/>
                    <a:pt x="0" y="16562"/>
                  </a:cubicBezTo>
                  <a:cubicBezTo>
                    <a:pt x="1834" y="16347"/>
                    <a:pt x="3679" y="16193"/>
                    <a:pt x="5513" y="16097"/>
                  </a:cubicBezTo>
                  <a:cubicBezTo>
                    <a:pt x="3870" y="11454"/>
                    <a:pt x="3370" y="6418"/>
                    <a:pt x="4108" y="1548"/>
                  </a:cubicBezTo>
                  <a:cubicBezTo>
                    <a:pt x="3548" y="953"/>
                    <a:pt x="3405" y="584"/>
                    <a:pt x="284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2153;p57"/>
            <p:cNvSpPr/>
            <p:nvPr/>
          </p:nvSpPr>
          <p:spPr>
            <a:xfrm>
              <a:off x="2602100" y="980775"/>
              <a:ext cx="494125" cy="571350"/>
            </a:xfrm>
            <a:custGeom>
              <a:avLst/>
              <a:gdLst/>
              <a:ahLst/>
              <a:cxnLst/>
              <a:rect l="l" t="t" r="r" b="b"/>
              <a:pathLst>
                <a:path w="19765" h="22854" extrusionOk="0">
                  <a:moveTo>
                    <a:pt x="10039" y="0"/>
                  </a:moveTo>
                  <a:cubicBezTo>
                    <a:pt x="9395" y="0"/>
                    <a:pt x="8677" y="196"/>
                    <a:pt x="8228" y="553"/>
                  </a:cubicBezTo>
                  <a:cubicBezTo>
                    <a:pt x="8125" y="541"/>
                    <a:pt x="8022" y="535"/>
                    <a:pt x="7918" y="535"/>
                  </a:cubicBezTo>
                  <a:cubicBezTo>
                    <a:pt x="7029" y="535"/>
                    <a:pt x="6145" y="985"/>
                    <a:pt x="5644" y="1732"/>
                  </a:cubicBezTo>
                  <a:cubicBezTo>
                    <a:pt x="5096" y="2554"/>
                    <a:pt x="5049" y="3697"/>
                    <a:pt x="5549" y="4566"/>
                  </a:cubicBezTo>
                  <a:cubicBezTo>
                    <a:pt x="4489" y="4780"/>
                    <a:pt x="3394" y="5030"/>
                    <a:pt x="2715" y="5875"/>
                  </a:cubicBezTo>
                  <a:cubicBezTo>
                    <a:pt x="2048" y="6721"/>
                    <a:pt x="1905" y="8042"/>
                    <a:pt x="2620" y="8864"/>
                  </a:cubicBezTo>
                  <a:cubicBezTo>
                    <a:pt x="1441" y="9304"/>
                    <a:pt x="548" y="10305"/>
                    <a:pt x="274" y="11543"/>
                  </a:cubicBezTo>
                  <a:cubicBezTo>
                    <a:pt x="0" y="12769"/>
                    <a:pt x="381" y="14126"/>
                    <a:pt x="1263" y="15031"/>
                  </a:cubicBezTo>
                  <a:cubicBezTo>
                    <a:pt x="1249" y="15030"/>
                    <a:pt x="1235" y="15030"/>
                    <a:pt x="1221" y="15030"/>
                  </a:cubicBezTo>
                  <a:cubicBezTo>
                    <a:pt x="642" y="15030"/>
                    <a:pt x="356" y="16010"/>
                    <a:pt x="298" y="16603"/>
                  </a:cubicBezTo>
                  <a:cubicBezTo>
                    <a:pt x="179" y="17698"/>
                    <a:pt x="643" y="18853"/>
                    <a:pt x="1489" y="19556"/>
                  </a:cubicBezTo>
                  <a:cubicBezTo>
                    <a:pt x="2094" y="20060"/>
                    <a:pt x="2878" y="20327"/>
                    <a:pt x="3659" y="20327"/>
                  </a:cubicBezTo>
                  <a:cubicBezTo>
                    <a:pt x="3984" y="20327"/>
                    <a:pt x="4309" y="20281"/>
                    <a:pt x="4620" y="20187"/>
                  </a:cubicBezTo>
                  <a:lnTo>
                    <a:pt x="4620" y="20187"/>
                  </a:lnTo>
                  <a:cubicBezTo>
                    <a:pt x="4441" y="20603"/>
                    <a:pt x="4370" y="21365"/>
                    <a:pt x="4632" y="21735"/>
                  </a:cubicBezTo>
                  <a:cubicBezTo>
                    <a:pt x="4885" y="22091"/>
                    <a:pt x="5394" y="22414"/>
                    <a:pt x="5836" y="22414"/>
                  </a:cubicBezTo>
                  <a:cubicBezTo>
                    <a:pt x="5851" y="22414"/>
                    <a:pt x="5867" y="22414"/>
                    <a:pt x="5882" y="22413"/>
                  </a:cubicBezTo>
                  <a:cubicBezTo>
                    <a:pt x="6390" y="22713"/>
                    <a:pt x="6958" y="22854"/>
                    <a:pt x="7530" y="22854"/>
                  </a:cubicBezTo>
                  <a:cubicBezTo>
                    <a:pt x="8365" y="22854"/>
                    <a:pt x="9206" y="22553"/>
                    <a:pt x="9871" y="22008"/>
                  </a:cubicBezTo>
                  <a:cubicBezTo>
                    <a:pt x="10334" y="22292"/>
                    <a:pt x="10857" y="22423"/>
                    <a:pt x="11383" y="22423"/>
                  </a:cubicBezTo>
                  <a:cubicBezTo>
                    <a:pt x="12383" y="22423"/>
                    <a:pt x="13394" y="21947"/>
                    <a:pt x="14026" y="21127"/>
                  </a:cubicBezTo>
                  <a:cubicBezTo>
                    <a:pt x="14408" y="21281"/>
                    <a:pt x="14816" y="21357"/>
                    <a:pt x="15223" y="21357"/>
                  </a:cubicBezTo>
                  <a:cubicBezTo>
                    <a:pt x="15731" y="21357"/>
                    <a:pt x="16237" y="21239"/>
                    <a:pt x="16693" y="21008"/>
                  </a:cubicBezTo>
                  <a:cubicBezTo>
                    <a:pt x="17503" y="20592"/>
                    <a:pt x="18169" y="19615"/>
                    <a:pt x="18396" y="18722"/>
                  </a:cubicBezTo>
                  <a:cubicBezTo>
                    <a:pt x="19146" y="18294"/>
                    <a:pt x="19670" y="17460"/>
                    <a:pt x="19717" y="16579"/>
                  </a:cubicBezTo>
                  <a:cubicBezTo>
                    <a:pt x="19765" y="15710"/>
                    <a:pt x="19241" y="14746"/>
                    <a:pt x="18538" y="14234"/>
                  </a:cubicBezTo>
                  <a:cubicBezTo>
                    <a:pt x="19098" y="13424"/>
                    <a:pt x="19265" y="12352"/>
                    <a:pt x="18991" y="11412"/>
                  </a:cubicBezTo>
                  <a:cubicBezTo>
                    <a:pt x="18717" y="10459"/>
                    <a:pt x="18074" y="9685"/>
                    <a:pt x="17169" y="9304"/>
                  </a:cubicBezTo>
                  <a:cubicBezTo>
                    <a:pt x="17693" y="7519"/>
                    <a:pt x="16895" y="5352"/>
                    <a:pt x="15157" y="4661"/>
                  </a:cubicBezTo>
                  <a:cubicBezTo>
                    <a:pt x="15479" y="3851"/>
                    <a:pt x="15264" y="2839"/>
                    <a:pt x="14621" y="2232"/>
                  </a:cubicBezTo>
                  <a:cubicBezTo>
                    <a:pt x="14121" y="1760"/>
                    <a:pt x="13470" y="1265"/>
                    <a:pt x="12824" y="1265"/>
                  </a:cubicBezTo>
                  <a:cubicBezTo>
                    <a:pt x="12656" y="1265"/>
                    <a:pt x="12488" y="1299"/>
                    <a:pt x="12323" y="1375"/>
                  </a:cubicBezTo>
                  <a:cubicBezTo>
                    <a:pt x="11966" y="708"/>
                    <a:pt x="11311" y="220"/>
                    <a:pt x="10585" y="53"/>
                  </a:cubicBezTo>
                  <a:cubicBezTo>
                    <a:pt x="10416" y="18"/>
                    <a:pt x="10230" y="0"/>
                    <a:pt x="10039" y="0"/>
                  </a:cubicBezTo>
                  <a:close/>
                </a:path>
              </a:pathLst>
            </a:custGeom>
            <a:solidFill>
              <a:srgbClr val="5AD1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2154;p57"/>
            <p:cNvSpPr/>
            <p:nvPr/>
          </p:nvSpPr>
          <p:spPr>
            <a:xfrm>
              <a:off x="2738725" y="980900"/>
              <a:ext cx="357500" cy="557250"/>
            </a:xfrm>
            <a:custGeom>
              <a:avLst/>
              <a:gdLst/>
              <a:ahLst/>
              <a:cxnLst/>
              <a:rect l="l" t="t" r="r" b="b"/>
              <a:pathLst>
                <a:path w="14300" h="22290" extrusionOk="0">
                  <a:moveTo>
                    <a:pt x="4595" y="1"/>
                  </a:moveTo>
                  <a:cubicBezTo>
                    <a:pt x="4505" y="1"/>
                    <a:pt x="4414" y="5"/>
                    <a:pt x="4322" y="13"/>
                  </a:cubicBezTo>
                  <a:cubicBezTo>
                    <a:pt x="5120" y="632"/>
                    <a:pt x="5596" y="1679"/>
                    <a:pt x="5465" y="2703"/>
                  </a:cubicBezTo>
                  <a:cubicBezTo>
                    <a:pt x="5601" y="2636"/>
                    <a:pt x="5738" y="2606"/>
                    <a:pt x="5873" y="2606"/>
                  </a:cubicBezTo>
                  <a:cubicBezTo>
                    <a:pt x="6120" y="2606"/>
                    <a:pt x="6362" y="2705"/>
                    <a:pt x="6585" y="2858"/>
                  </a:cubicBezTo>
                  <a:cubicBezTo>
                    <a:pt x="6930" y="3084"/>
                    <a:pt x="7144" y="3525"/>
                    <a:pt x="7108" y="3942"/>
                  </a:cubicBezTo>
                  <a:cubicBezTo>
                    <a:pt x="6370" y="3965"/>
                    <a:pt x="5549" y="4585"/>
                    <a:pt x="5358" y="5299"/>
                  </a:cubicBezTo>
                  <a:cubicBezTo>
                    <a:pt x="5618" y="5039"/>
                    <a:pt x="6004" y="4930"/>
                    <a:pt x="6368" y="4930"/>
                  </a:cubicBezTo>
                  <a:cubicBezTo>
                    <a:pt x="6437" y="4930"/>
                    <a:pt x="6506" y="4934"/>
                    <a:pt x="6573" y="4942"/>
                  </a:cubicBezTo>
                  <a:cubicBezTo>
                    <a:pt x="7001" y="5001"/>
                    <a:pt x="7394" y="5251"/>
                    <a:pt x="7609" y="5620"/>
                  </a:cubicBezTo>
                  <a:cubicBezTo>
                    <a:pt x="7013" y="5823"/>
                    <a:pt x="6406" y="6537"/>
                    <a:pt x="6239" y="7144"/>
                  </a:cubicBezTo>
                  <a:cubicBezTo>
                    <a:pt x="6566" y="6938"/>
                    <a:pt x="6965" y="6838"/>
                    <a:pt x="7370" y="6838"/>
                  </a:cubicBezTo>
                  <a:cubicBezTo>
                    <a:pt x="7922" y="6838"/>
                    <a:pt x="8484" y="7025"/>
                    <a:pt x="8882" y="7383"/>
                  </a:cubicBezTo>
                  <a:cubicBezTo>
                    <a:pt x="7799" y="7514"/>
                    <a:pt x="6858" y="8764"/>
                    <a:pt x="6882" y="9847"/>
                  </a:cubicBezTo>
                  <a:cubicBezTo>
                    <a:pt x="6549" y="9634"/>
                    <a:pt x="6110" y="9551"/>
                    <a:pt x="5668" y="9551"/>
                  </a:cubicBezTo>
                  <a:cubicBezTo>
                    <a:pt x="5321" y="9551"/>
                    <a:pt x="4971" y="9602"/>
                    <a:pt x="4668" y="9680"/>
                  </a:cubicBezTo>
                  <a:cubicBezTo>
                    <a:pt x="3977" y="9871"/>
                    <a:pt x="3382" y="10347"/>
                    <a:pt x="3048" y="10978"/>
                  </a:cubicBezTo>
                  <a:cubicBezTo>
                    <a:pt x="3285" y="10768"/>
                    <a:pt x="3553" y="10687"/>
                    <a:pt x="3844" y="10687"/>
                  </a:cubicBezTo>
                  <a:cubicBezTo>
                    <a:pt x="3949" y="10687"/>
                    <a:pt x="4057" y="10697"/>
                    <a:pt x="4168" y="10716"/>
                  </a:cubicBezTo>
                  <a:cubicBezTo>
                    <a:pt x="4596" y="10776"/>
                    <a:pt x="4989" y="11038"/>
                    <a:pt x="5203" y="11419"/>
                  </a:cubicBezTo>
                  <a:cubicBezTo>
                    <a:pt x="5196" y="11419"/>
                    <a:pt x="5189" y="11419"/>
                    <a:pt x="5181" y="11419"/>
                  </a:cubicBezTo>
                  <a:cubicBezTo>
                    <a:pt x="4329" y="11419"/>
                    <a:pt x="3332" y="12093"/>
                    <a:pt x="3060" y="12895"/>
                  </a:cubicBezTo>
                  <a:cubicBezTo>
                    <a:pt x="3379" y="12725"/>
                    <a:pt x="3732" y="12644"/>
                    <a:pt x="4086" y="12644"/>
                  </a:cubicBezTo>
                  <a:cubicBezTo>
                    <a:pt x="4699" y="12644"/>
                    <a:pt x="5313" y="12886"/>
                    <a:pt x="5751" y="13324"/>
                  </a:cubicBezTo>
                  <a:cubicBezTo>
                    <a:pt x="6108" y="12883"/>
                    <a:pt x="6811" y="12764"/>
                    <a:pt x="7394" y="12740"/>
                  </a:cubicBezTo>
                  <a:cubicBezTo>
                    <a:pt x="7434" y="12738"/>
                    <a:pt x="7473" y="12737"/>
                    <a:pt x="7512" y="12737"/>
                  </a:cubicBezTo>
                  <a:cubicBezTo>
                    <a:pt x="8045" y="12737"/>
                    <a:pt x="8576" y="12960"/>
                    <a:pt x="8942" y="13348"/>
                  </a:cubicBezTo>
                  <a:cubicBezTo>
                    <a:pt x="7870" y="13431"/>
                    <a:pt x="6858" y="14288"/>
                    <a:pt x="6335" y="15241"/>
                  </a:cubicBezTo>
                  <a:cubicBezTo>
                    <a:pt x="6626" y="15106"/>
                    <a:pt x="6942" y="15044"/>
                    <a:pt x="7260" y="15044"/>
                  </a:cubicBezTo>
                  <a:cubicBezTo>
                    <a:pt x="8149" y="15044"/>
                    <a:pt x="9065" y="15528"/>
                    <a:pt x="9573" y="16265"/>
                  </a:cubicBezTo>
                  <a:cubicBezTo>
                    <a:pt x="9444" y="16231"/>
                    <a:pt x="9312" y="16216"/>
                    <a:pt x="9180" y="16216"/>
                  </a:cubicBezTo>
                  <a:cubicBezTo>
                    <a:pt x="8412" y="16216"/>
                    <a:pt x="7625" y="16740"/>
                    <a:pt x="7168" y="17360"/>
                  </a:cubicBezTo>
                  <a:cubicBezTo>
                    <a:pt x="6608" y="16777"/>
                    <a:pt x="5692" y="16384"/>
                    <a:pt x="4870" y="16348"/>
                  </a:cubicBezTo>
                  <a:cubicBezTo>
                    <a:pt x="4839" y="16347"/>
                    <a:pt x="4808" y="16347"/>
                    <a:pt x="4776" y="16347"/>
                  </a:cubicBezTo>
                  <a:cubicBezTo>
                    <a:pt x="3997" y="16347"/>
                    <a:pt x="3215" y="16631"/>
                    <a:pt x="2632" y="17158"/>
                  </a:cubicBezTo>
                  <a:cubicBezTo>
                    <a:pt x="2427" y="16831"/>
                    <a:pt x="2046" y="16717"/>
                    <a:pt x="1662" y="16717"/>
                  </a:cubicBezTo>
                  <a:cubicBezTo>
                    <a:pt x="1556" y="16717"/>
                    <a:pt x="1449" y="16725"/>
                    <a:pt x="1346" y="16741"/>
                  </a:cubicBezTo>
                  <a:cubicBezTo>
                    <a:pt x="858" y="16824"/>
                    <a:pt x="417" y="17074"/>
                    <a:pt x="0" y="17336"/>
                  </a:cubicBezTo>
                  <a:cubicBezTo>
                    <a:pt x="111" y="17311"/>
                    <a:pt x="223" y="17300"/>
                    <a:pt x="334" y="17300"/>
                  </a:cubicBezTo>
                  <a:cubicBezTo>
                    <a:pt x="1138" y="17300"/>
                    <a:pt x="1937" y="17909"/>
                    <a:pt x="2167" y="18693"/>
                  </a:cubicBezTo>
                  <a:cubicBezTo>
                    <a:pt x="2455" y="18494"/>
                    <a:pt x="2929" y="18412"/>
                    <a:pt x="3361" y="18412"/>
                  </a:cubicBezTo>
                  <a:cubicBezTo>
                    <a:pt x="3574" y="18412"/>
                    <a:pt x="3777" y="18432"/>
                    <a:pt x="3941" y="18467"/>
                  </a:cubicBezTo>
                  <a:cubicBezTo>
                    <a:pt x="4453" y="18586"/>
                    <a:pt x="4894" y="18920"/>
                    <a:pt x="5156" y="19372"/>
                  </a:cubicBezTo>
                  <a:cubicBezTo>
                    <a:pt x="5113" y="19370"/>
                    <a:pt x="5070" y="19369"/>
                    <a:pt x="5026" y="19369"/>
                  </a:cubicBezTo>
                  <a:cubicBezTo>
                    <a:pt x="3971" y="19369"/>
                    <a:pt x="2752" y="20052"/>
                    <a:pt x="2215" y="20944"/>
                  </a:cubicBezTo>
                  <a:cubicBezTo>
                    <a:pt x="2649" y="20565"/>
                    <a:pt x="3489" y="20478"/>
                    <a:pt x="4103" y="20478"/>
                  </a:cubicBezTo>
                  <a:cubicBezTo>
                    <a:pt x="4145" y="20478"/>
                    <a:pt x="4187" y="20479"/>
                    <a:pt x="4227" y="20479"/>
                  </a:cubicBezTo>
                  <a:cubicBezTo>
                    <a:pt x="4846" y="20503"/>
                    <a:pt x="5453" y="20741"/>
                    <a:pt x="5906" y="21170"/>
                  </a:cubicBezTo>
                  <a:cubicBezTo>
                    <a:pt x="6527" y="20166"/>
                    <a:pt x="7586" y="19557"/>
                    <a:pt x="8759" y="19557"/>
                  </a:cubicBezTo>
                  <a:cubicBezTo>
                    <a:pt x="8824" y="19557"/>
                    <a:pt x="8889" y="19559"/>
                    <a:pt x="8954" y="19563"/>
                  </a:cubicBezTo>
                  <a:cubicBezTo>
                    <a:pt x="7882" y="20015"/>
                    <a:pt x="7097" y="21134"/>
                    <a:pt x="6799" y="22289"/>
                  </a:cubicBezTo>
                  <a:cubicBezTo>
                    <a:pt x="7489" y="22099"/>
                    <a:pt x="8120" y="21694"/>
                    <a:pt x="8561" y="21122"/>
                  </a:cubicBezTo>
                  <a:cubicBezTo>
                    <a:pt x="8943" y="21276"/>
                    <a:pt x="9351" y="21352"/>
                    <a:pt x="9758" y="21352"/>
                  </a:cubicBezTo>
                  <a:cubicBezTo>
                    <a:pt x="10266" y="21352"/>
                    <a:pt x="10772" y="21234"/>
                    <a:pt x="11228" y="21003"/>
                  </a:cubicBezTo>
                  <a:cubicBezTo>
                    <a:pt x="12038" y="20587"/>
                    <a:pt x="12704" y="19610"/>
                    <a:pt x="12931" y="18717"/>
                  </a:cubicBezTo>
                  <a:cubicBezTo>
                    <a:pt x="13681" y="18289"/>
                    <a:pt x="14205" y="17455"/>
                    <a:pt x="14252" y="16574"/>
                  </a:cubicBezTo>
                  <a:cubicBezTo>
                    <a:pt x="14300" y="15705"/>
                    <a:pt x="13776" y="14741"/>
                    <a:pt x="13073" y="14229"/>
                  </a:cubicBezTo>
                  <a:cubicBezTo>
                    <a:pt x="13633" y="13419"/>
                    <a:pt x="13800" y="12347"/>
                    <a:pt x="13526" y="11407"/>
                  </a:cubicBezTo>
                  <a:cubicBezTo>
                    <a:pt x="13252" y="10454"/>
                    <a:pt x="12609" y="9680"/>
                    <a:pt x="11704" y="9299"/>
                  </a:cubicBezTo>
                  <a:cubicBezTo>
                    <a:pt x="12228" y="7514"/>
                    <a:pt x="11430" y="5347"/>
                    <a:pt x="9692" y="4656"/>
                  </a:cubicBezTo>
                  <a:cubicBezTo>
                    <a:pt x="10014" y="3846"/>
                    <a:pt x="9799" y="2834"/>
                    <a:pt x="9156" y="2227"/>
                  </a:cubicBezTo>
                  <a:cubicBezTo>
                    <a:pt x="8656" y="1755"/>
                    <a:pt x="8005" y="1260"/>
                    <a:pt x="7359" y="1260"/>
                  </a:cubicBezTo>
                  <a:cubicBezTo>
                    <a:pt x="7191" y="1260"/>
                    <a:pt x="7023" y="1294"/>
                    <a:pt x="6858" y="1370"/>
                  </a:cubicBezTo>
                  <a:cubicBezTo>
                    <a:pt x="6501" y="703"/>
                    <a:pt x="5846" y="203"/>
                    <a:pt x="5120" y="48"/>
                  </a:cubicBezTo>
                  <a:cubicBezTo>
                    <a:pt x="4953" y="17"/>
                    <a:pt x="4776" y="1"/>
                    <a:pt x="4595" y="1"/>
                  </a:cubicBezTo>
                  <a:close/>
                </a:path>
              </a:pathLst>
            </a:custGeom>
            <a:solidFill>
              <a:srgbClr val="449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2155;p57"/>
            <p:cNvSpPr/>
            <p:nvPr/>
          </p:nvSpPr>
          <p:spPr>
            <a:xfrm>
              <a:off x="2895875" y="2421575"/>
              <a:ext cx="912050" cy="1238550"/>
            </a:xfrm>
            <a:custGeom>
              <a:avLst/>
              <a:gdLst/>
              <a:ahLst/>
              <a:cxnLst/>
              <a:rect l="l" t="t" r="r" b="b"/>
              <a:pathLst>
                <a:path w="36482" h="49542" extrusionOk="0">
                  <a:moveTo>
                    <a:pt x="18430" y="1"/>
                  </a:moveTo>
                  <a:cubicBezTo>
                    <a:pt x="17993" y="1"/>
                    <a:pt x="17553" y="16"/>
                    <a:pt x="17110" y="47"/>
                  </a:cubicBezTo>
                  <a:cubicBezTo>
                    <a:pt x="8264" y="678"/>
                    <a:pt x="1096" y="7810"/>
                    <a:pt x="430" y="16657"/>
                  </a:cubicBezTo>
                  <a:cubicBezTo>
                    <a:pt x="1" y="22288"/>
                    <a:pt x="2168" y="27432"/>
                    <a:pt x="5859" y="31016"/>
                  </a:cubicBezTo>
                  <a:cubicBezTo>
                    <a:pt x="8788" y="33849"/>
                    <a:pt x="10336" y="37826"/>
                    <a:pt x="10336" y="41898"/>
                  </a:cubicBezTo>
                  <a:lnTo>
                    <a:pt x="10336" y="49542"/>
                  </a:lnTo>
                  <a:lnTo>
                    <a:pt x="26528" y="49542"/>
                  </a:lnTo>
                  <a:lnTo>
                    <a:pt x="26528" y="42088"/>
                  </a:lnTo>
                  <a:cubicBezTo>
                    <a:pt x="26528" y="37921"/>
                    <a:pt x="28100" y="33849"/>
                    <a:pt x="31076" y="30932"/>
                  </a:cubicBezTo>
                  <a:cubicBezTo>
                    <a:pt x="34410" y="27658"/>
                    <a:pt x="36482" y="23098"/>
                    <a:pt x="36482" y="18050"/>
                  </a:cubicBezTo>
                  <a:cubicBezTo>
                    <a:pt x="36482" y="8080"/>
                    <a:pt x="28405" y="1"/>
                    <a:pt x="18430" y="1"/>
                  </a:cubicBezTo>
                  <a:close/>
                </a:path>
              </a:pathLst>
            </a:custGeom>
            <a:solidFill>
              <a:srgbClr val="FFD1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2156;p57"/>
            <p:cNvSpPr/>
            <p:nvPr/>
          </p:nvSpPr>
          <p:spPr>
            <a:xfrm>
              <a:off x="3253075" y="3687500"/>
              <a:ext cx="206900" cy="175625"/>
            </a:xfrm>
            <a:custGeom>
              <a:avLst/>
              <a:gdLst/>
              <a:ahLst/>
              <a:cxnLst/>
              <a:rect l="l" t="t" r="r" b="b"/>
              <a:pathLst>
                <a:path w="8276" h="7025" extrusionOk="0">
                  <a:moveTo>
                    <a:pt x="0" y="0"/>
                  </a:moveTo>
                  <a:lnTo>
                    <a:pt x="0" y="4917"/>
                  </a:lnTo>
                  <a:cubicBezTo>
                    <a:pt x="0" y="6084"/>
                    <a:pt x="941" y="7025"/>
                    <a:pt x="2108" y="7025"/>
                  </a:cubicBezTo>
                  <a:lnTo>
                    <a:pt x="6180" y="7025"/>
                  </a:lnTo>
                  <a:cubicBezTo>
                    <a:pt x="7335" y="7025"/>
                    <a:pt x="8275" y="6084"/>
                    <a:pt x="8275" y="4917"/>
                  </a:cubicBezTo>
                  <a:lnTo>
                    <a:pt x="8275" y="0"/>
                  </a:lnTo>
                  <a:close/>
                </a:path>
              </a:pathLst>
            </a:custGeom>
            <a:solidFill>
              <a:srgbClr val="DFDF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2157;p57"/>
            <p:cNvSpPr/>
            <p:nvPr/>
          </p:nvSpPr>
          <p:spPr>
            <a:xfrm>
              <a:off x="3253075" y="3687500"/>
              <a:ext cx="206900" cy="175625"/>
            </a:xfrm>
            <a:custGeom>
              <a:avLst/>
              <a:gdLst/>
              <a:ahLst/>
              <a:cxnLst/>
              <a:rect l="l" t="t" r="r" b="b"/>
              <a:pathLst>
                <a:path w="8276" h="7025" extrusionOk="0">
                  <a:moveTo>
                    <a:pt x="0" y="0"/>
                  </a:moveTo>
                  <a:lnTo>
                    <a:pt x="0" y="4917"/>
                  </a:lnTo>
                  <a:cubicBezTo>
                    <a:pt x="0" y="6084"/>
                    <a:pt x="941" y="7025"/>
                    <a:pt x="2108" y="7025"/>
                  </a:cubicBezTo>
                  <a:lnTo>
                    <a:pt x="6180" y="7025"/>
                  </a:lnTo>
                  <a:cubicBezTo>
                    <a:pt x="7335" y="7025"/>
                    <a:pt x="8275" y="6084"/>
                    <a:pt x="8275" y="4917"/>
                  </a:cubicBezTo>
                  <a:lnTo>
                    <a:pt x="8275" y="0"/>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2158;p57"/>
            <p:cNvSpPr/>
            <p:nvPr/>
          </p:nvSpPr>
          <p:spPr>
            <a:xfrm>
              <a:off x="3153050" y="3462750"/>
              <a:ext cx="406925" cy="345600"/>
            </a:xfrm>
            <a:custGeom>
              <a:avLst/>
              <a:gdLst/>
              <a:ahLst/>
              <a:cxnLst/>
              <a:rect l="l" t="t" r="r" b="b"/>
              <a:pathLst>
                <a:path w="16277" h="13824" extrusionOk="0">
                  <a:moveTo>
                    <a:pt x="1" y="1"/>
                  </a:moveTo>
                  <a:lnTo>
                    <a:pt x="1" y="9692"/>
                  </a:lnTo>
                  <a:cubicBezTo>
                    <a:pt x="1" y="11978"/>
                    <a:pt x="1846" y="13824"/>
                    <a:pt x="4132" y="13824"/>
                  </a:cubicBezTo>
                  <a:lnTo>
                    <a:pt x="12145" y="13824"/>
                  </a:lnTo>
                  <a:cubicBezTo>
                    <a:pt x="14431" y="13824"/>
                    <a:pt x="16277" y="11978"/>
                    <a:pt x="16277" y="9692"/>
                  </a:cubicBezTo>
                  <a:lnTo>
                    <a:pt x="1627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2159;p57"/>
            <p:cNvSpPr/>
            <p:nvPr/>
          </p:nvSpPr>
          <p:spPr>
            <a:xfrm>
              <a:off x="3083400" y="3505125"/>
              <a:ext cx="546225" cy="124250"/>
            </a:xfrm>
            <a:custGeom>
              <a:avLst/>
              <a:gdLst/>
              <a:ahLst/>
              <a:cxnLst/>
              <a:rect l="l" t="t" r="r" b="b"/>
              <a:pathLst>
                <a:path w="21849" h="4970" extrusionOk="0">
                  <a:moveTo>
                    <a:pt x="20523" y="1"/>
                  </a:moveTo>
                  <a:cubicBezTo>
                    <a:pt x="20473" y="1"/>
                    <a:pt x="20423" y="3"/>
                    <a:pt x="20372" y="8"/>
                  </a:cubicBezTo>
                  <a:lnTo>
                    <a:pt x="1489" y="1997"/>
                  </a:lnTo>
                  <a:cubicBezTo>
                    <a:pt x="668" y="2080"/>
                    <a:pt x="1" y="2806"/>
                    <a:pt x="1" y="3628"/>
                  </a:cubicBezTo>
                  <a:cubicBezTo>
                    <a:pt x="1" y="4398"/>
                    <a:pt x="587" y="4969"/>
                    <a:pt x="1337" y="4969"/>
                  </a:cubicBezTo>
                  <a:cubicBezTo>
                    <a:pt x="1387" y="4969"/>
                    <a:pt x="1438" y="4967"/>
                    <a:pt x="1489" y="4961"/>
                  </a:cubicBezTo>
                  <a:lnTo>
                    <a:pt x="20372" y="2973"/>
                  </a:lnTo>
                  <a:cubicBezTo>
                    <a:pt x="21182" y="2890"/>
                    <a:pt x="21849" y="2152"/>
                    <a:pt x="21849" y="1330"/>
                  </a:cubicBezTo>
                  <a:cubicBezTo>
                    <a:pt x="21849" y="571"/>
                    <a:pt x="21263" y="1"/>
                    <a:pt x="20523" y="1"/>
                  </a:cubicBezTo>
                  <a:close/>
                </a:path>
              </a:pathLst>
            </a:custGeom>
            <a:solidFill>
              <a:srgbClr val="DFDF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2160;p57"/>
            <p:cNvSpPr/>
            <p:nvPr/>
          </p:nvSpPr>
          <p:spPr>
            <a:xfrm>
              <a:off x="3083400" y="3635500"/>
              <a:ext cx="546225" cy="124250"/>
            </a:xfrm>
            <a:custGeom>
              <a:avLst/>
              <a:gdLst/>
              <a:ahLst/>
              <a:cxnLst/>
              <a:rect l="l" t="t" r="r" b="b"/>
              <a:pathLst>
                <a:path w="21849" h="4970" extrusionOk="0">
                  <a:moveTo>
                    <a:pt x="20523" y="1"/>
                  </a:moveTo>
                  <a:cubicBezTo>
                    <a:pt x="20473" y="1"/>
                    <a:pt x="20423" y="3"/>
                    <a:pt x="20372" y="8"/>
                  </a:cubicBezTo>
                  <a:lnTo>
                    <a:pt x="1489" y="1997"/>
                  </a:lnTo>
                  <a:cubicBezTo>
                    <a:pt x="668" y="2080"/>
                    <a:pt x="1" y="2818"/>
                    <a:pt x="1" y="3640"/>
                  </a:cubicBezTo>
                  <a:cubicBezTo>
                    <a:pt x="1" y="4399"/>
                    <a:pt x="587" y="4969"/>
                    <a:pt x="1336" y="4969"/>
                  </a:cubicBezTo>
                  <a:cubicBezTo>
                    <a:pt x="1387" y="4969"/>
                    <a:pt x="1438" y="4967"/>
                    <a:pt x="1489" y="4961"/>
                  </a:cubicBezTo>
                  <a:lnTo>
                    <a:pt x="20372" y="2973"/>
                  </a:lnTo>
                  <a:cubicBezTo>
                    <a:pt x="21182" y="2890"/>
                    <a:pt x="21849" y="2163"/>
                    <a:pt x="21849" y="1342"/>
                  </a:cubicBezTo>
                  <a:cubicBezTo>
                    <a:pt x="21849" y="572"/>
                    <a:pt x="21263" y="1"/>
                    <a:pt x="20523" y="1"/>
                  </a:cubicBezTo>
                  <a:close/>
                </a:path>
              </a:pathLst>
            </a:custGeom>
            <a:solidFill>
              <a:srgbClr val="DFDF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2161;p57"/>
            <p:cNvSpPr/>
            <p:nvPr/>
          </p:nvSpPr>
          <p:spPr>
            <a:xfrm>
              <a:off x="3083400" y="3505125"/>
              <a:ext cx="546225" cy="124250"/>
            </a:xfrm>
            <a:custGeom>
              <a:avLst/>
              <a:gdLst/>
              <a:ahLst/>
              <a:cxnLst/>
              <a:rect l="l" t="t" r="r" b="b"/>
              <a:pathLst>
                <a:path w="21849" h="4970" extrusionOk="0">
                  <a:moveTo>
                    <a:pt x="20523" y="1"/>
                  </a:moveTo>
                  <a:cubicBezTo>
                    <a:pt x="20473" y="1"/>
                    <a:pt x="20423" y="3"/>
                    <a:pt x="20372" y="8"/>
                  </a:cubicBezTo>
                  <a:lnTo>
                    <a:pt x="1489" y="1997"/>
                  </a:lnTo>
                  <a:cubicBezTo>
                    <a:pt x="668" y="2080"/>
                    <a:pt x="1" y="2806"/>
                    <a:pt x="1" y="3628"/>
                  </a:cubicBezTo>
                  <a:cubicBezTo>
                    <a:pt x="1" y="4398"/>
                    <a:pt x="587" y="4969"/>
                    <a:pt x="1337" y="4969"/>
                  </a:cubicBezTo>
                  <a:cubicBezTo>
                    <a:pt x="1387" y="4969"/>
                    <a:pt x="1438" y="4967"/>
                    <a:pt x="1489" y="4961"/>
                  </a:cubicBezTo>
                  <a:lnTo>
                    <a:pt x="20372" y="2973"/>
                  </a:lnTo>
                  <a:cubicBezTo>
                    <a:pt x="21182" y="2890"/>
                    <a:pt x="21849" y="2152"/>
                    <a:pt x="21849" y="1330"/>
                  </a:cubicBezTo>
                  <a:cubicBezTo>
                    <a:pt x="21849" y="571"/>
                    <a:pt x="21263" y="1"/>
                    <a:pt x="20523"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2162;p57"/>
            <p:cNvSpPr/>
            <p:nvPr/>
          </p:nvSpPr>
          <p:spPr>
            <a:xfrm>
              <a:off x="3083400" y="3635500"/>
              <a:ext cx="546225" cy="124250"/>
            </a:xfrm>
            <a:custGeom>
              <a:avLst/>
              <a:gdLst/>
              <a:ahLst/>
              <a:cxnLst/>
              <a:rect l="l" t="t" r="r" b="b"/>
              <a:pathLst>
                <a:path w="21849" h="4970" extrusionOk="0">
                  <a:moveTo>
                    <a:pt x="20523" y="1"/>
                  </a:moveTo>
                  <a:cubicBezTo>
                    <a:pt x="20473" y="1"/>
                    <a:pt x="20423" y="3"/>
                    <a:pt x="20372" y="8"/>
                  </a:cubicBezTo>
                  <a:lnTo>
                    <a:pt x="1489" y="1997"/>
                  </a:lnTo>
                  <a:cubicBezTo>
                    <a:pt x="668" y="2080"/>
                    <a:pt x="1" y="2818"/>
                    <a:pt x="1" y="3640"/>
                  </a:cubicBezTo>
                  <a:cubicBezTo>
                    <a:pt x="1" y="4399"/>
                    <a:pt x="587" y="4969"/>
                    <a:pt x="1336" y="4969"/>
                  </a:cubicBezTo>
                  <a:cubicBezTo>
                    <a:pt x="1387" y="4969"/>
                    <a:pt x="1438" y="4967"/>
                    <a:pt x="1489" y="4961"/>
                  </a:cubicBezTo>
                  <a:lnTo>
                    <a:pt x="20372" y="2973"/>
                  </a:lnTo>
                  <a:cubicBezTo>
                    <a:pt x="21182" y="2890"/>
                    <a:pt x="21849" y="2163"/>
                    <a:pt x="21849" y="1342"/>
                  </a:cubicBezTo>
                  <a:cubicBezTo>
                    <a:pt x="21849" y="572"/>
                    <a:pt x="21263" y="1"/>
                    <a:pt x="20523"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2163;p57"/>
            <p:cNvSpPr/>
            <p:nvPr/>
          </p:nvSpPr>
          <p:spPr>
            <a:xfrm>
              <a:off x="3131025" y="3445500"/>
              <a:ext cx="450975" cy="34550"/>
            </a:xfrm>
            <a:custGeom>
              <a:avLst/>
              <a:gdLst/>
              <a:ahLst/>
              <a:cxnLst/>
              <a:rect l="l" t="t" r="r" b="b"/>
              <a:pathLst>
                <a:path w="18039" h="1382" extrusionOk="0">
                  <a:moveTo>
                    <a:pt x="691" y="0"/>
                  </a:moveTo>
                  <a:cubicBezTo>
                    <a:pt x="310" y="0"/>
                    <a:pt x="1" y="310"/>
                    <a:pt x="1" y="691"/>
                  </a:cubicBezTo>
                  <a:cubicBezTo>
                    <a:pt x="1" y="1072"/>
                    <a:pt x="310" y="1381"/>
                    <a:pt x="691" y="1381"/>
                  </a:cubicBezTo>
                  <a:lnTo>
                    <a:pt x="17348" y="1381"/>
                  </a:lnTo>
                  <a:cubicBezTo>
                    <a:pt x="17729" y="1381"/>
                    <a:pt x="18039" y="1072"/>
                    <a:pt x="18039" y="691"/>
                  </a:cubicBezTo>
                  <a:cubicBezTo>
                    <a:pt x="18039" y="310"/>
                    <a:pt x="17729" y="0"/>
                    <a:pt x="17348" y="0"/>
                  </a:cubicBezTo>
                  <a:close/>
                </a:path>
              </a:pathLst>
            </a:custGeom>
            <a:solidFill>
              <a:srgbClr val="DFDF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2164;p57"/>
            <p:cNvSpPr/>
            <p:nvPr/>
          </p:nvSpPr>
          <p:spPr>
            <a:xfrm>
              <a:off x="3131025" y="3445500"/>
              <a:ext cx="450975" cy="34550"/>
            </a:xfrm>
            <a:custGeom>
              <a:avLst/>
              <a:gdLst/>
              <a:ahLst/>
              <a:cxnLst/>
              <a:rect l="l" t="t" r="r" b="b"/>
              <a:pathLst>
                <a:path w="18039" h="1382" extrusionOk="0">
                  <a:moveTo>
                    <a:pt x="691" y="0"/>
                  </a:moveTo>
                  <a:cubicBezTo>
                    <a:pt x="310" y="0"/>
                    <a:pt x="1" y="310"/>
                    <a:pt x="1" y="691"/>
                  </a:cubicBezTo>
                  <a:cubicBezTo>
                    <a:pt x="1" y="1072"/>
                    <a:pt x="310" y="1381"/>
                    <a:pt x="691" y="1381"/>
                  </a:cubicBezTo>
                  <a:lnTo>
                    <a:pt x="17348" y="1381"/>
                  </a:lnTo>
                  <a:cubicBezTo>
                    <a:pt x="17729" y="1381"/>
                    <a:pt x="18039" y="1072"/>
                    <a:pt x="18039" y="691"/>
                  </a:cubicBezTo>
                  <a:cubicBezTo>
                    <a:pt x="18039" y="310"/>
                    <a:pt x="17729" y="0"/>
                    <a:pt x="17348" y="0"/>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2165;p57"/>
            <p:cNvSpPr/>
            <p:nvPr/>
          </p:nvSpPr>
          <p:spPr>
            <a:xfrm>
              <a:off x="2950650" y="2500725"/>
              <a:ext cx="341150" cy="469150"/>
            </a:xfrm>
            <a:custGeom>
              <a:avLst/>
              <a:gdLst/>
              <a:ahLst/>
              <a:cxnLst/>
              <a:rect l="l" t="t" r="r" b="b"/>
              <a:pathLst>
                <a:path w="13646" h="18766" extrusionOk="0">
                  <a:moveTo>
                    <a:pt x="10192" y="1"/>
                  </a:moveTo>
                  <a:cubicBezTo>
                    <a:pt x="6787" y="1620"/>
                    <a:pt x="3954" y="4394"/>
                    <a:pt x="2251" y="7764"/>
                  </a:cubicBezTo>
                  <a:cubicBezTo>
                    <a:pt x="548" y="11133"/>
                    <a:pt x="1" y="15062"/>
                    <a:pt x="703" y="18765"/>
                  </a:cubicBezTo>
                  <a:cubicBezTo>
                    <a:pt x="1001" y="15241"/>
                    <a:pt x="2572" y="11609"/>
                    <a:pt x="4847" y="8883"/>
                  </a:cubicBezTo>
                  <a:cubicBezTo>
                    <a:pt x="7109" y="6168"/>
                    <a:pt x="10228" y="4156"/>
                    <a:pt x="13645" y="3239"/>
                  </a:cubicBezTo>
                  <a:cubicBezTo>
                    <a:pt x="12419" y="2132"/>
                    <a:pt x="11419" y="1108"/>
                    <a:pt x="101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2166;p57"/>
            <p:cNvSpPr/>
            <p:nvPr/>
          </p:nvSpPr>
          <p:spPr>
            <a:xfrm>
              <a:off x="1890100" y="1775950"/>
              <a:ext cx="1213875" cy="617650"/>
            </a:xfrm>
            <a:custGeom>
              <a:avLst/>
              <a:gdLst/>
              <a:ahLst/>
              <a:cxnLst/>
              <a:rect l="l" t="t" r="r" b="b"/>
              <a:pathLst>
                <a:path w="48555" h="24706" extrusionOk="0">
                  <a:moveTo>
                    <a:pt x="41367" y="1"/>
                  </a:moveTo>
                  <a:cubicBezTo>
                    <a:pt x="27493" y="1"/>
                    <a:pt x="13626" y="1322"/>
                    <a:pt x="1" y="3941"/>
                  </a:cubicBezTo>
                  <a:lnTo>
                    <a:pt x="32624" y="24706"/>
                  </a:lnTo>
                  <a:lnTo>
                    <a:pt x="48554" y="119"/>
                  </a:lnTo>
                  <a:cubicBezTo>
                    <a:pt x="46159" y="40"/>
                    <a:pt x="43763" y="1"/>
                    <a:pt x="41367" y="1"/>
                  </a:cubicBezTo>
                  <a:close/>
                </a:path>
              </a:pathLst>
            </a:custGeom>
            <a:solidFill>
              <a:srgbClr val="A0E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2167;p57"/>
            <p:cNvSpPr/>
            <p:nvPr/>
          </p:nvSpPr>
          <p:spPr>
            <a:xfrm>
              <a:off x="4707125" y="3177350"/>
              <a:ext cx="1129625" cy="862850"/>
            </a:xfrm>
            <a:custGeom>
              <a:avLst/>
              <a:gdLst/>
              <a:ahLst/>
              <a:cxnLst/>
              <a:rect l="l" t="t" r="r" b="b"/>
              <a:pathLst>
                <a:path w="45185" h="34514" extrusionOk="0">
                  <a:moveTo>
                    <a:pt x="37827" y="0"/>
                  </a:moveTo>
                  <a:cubicBezTo>
                    <a:pt x="16417" y="0"/>
                    <a:pt x="4290" y="11993"/>
                    <a:pt x="0" y="16727"/>
                  </a:cubicBezTo>
                  <a:lnTo>
                    <a:pt x="6966" y="30372"/>
                  </a:lnTo>
                  <a:cubicBezTo>
                    <a:pt x="10692" y="32550"/>
                    <a:pt x="14740" y="34003"/>
                    <a:pt x="18908" y="34396"/>
                  </a:cubicBezTo>
                  <a:cubicBezTo>
                    <a:pt x="19765" y="34475"/>
                    <a:pt x="20625" y="34514"/>
                    <a:pt x="21486" y="34514"/>
                  </a:cubicBezTo>
                  <a:cubicBezTo>
                    <a:pt x="28005" y="34514"/>
                    <a:pt x="34540" y="32279"/>
                    <a:pt x="39672" y="28336"/>
                  </a:cubicBezTo>
                  <a:lnTo>
                    <a:pt x="40053" y="27681"/>
                  </a:lnTo>
                  <a:cubicBezTo>
                    <a:pt x="44827" y="19418"/>
                    <a:pt x="45185" y="9333"/>
                    <a:pt x="41017" y="761"/>
                  </a:cubicBezTo>
                  <a:lnTo>
                    <a:pt x="40684" y="70"/>
                  </a:lnTo>
                  <a:cubicBezTo>
                    <a:pt x="39714" y="23"/>
                    <a:pt x="38762" y="0"/>
                    <a:pt x="37827" y="0"/>
                  </a:cubicBezTo>
                  <a:close/>
                </a:path>
              </a:pathLst>
            </a:custGeom>
            <a:solidFill>
              <a:srgbClr val="A0E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2168;p57"/>
            <p:cNvSpPr/>
            <p:nvPr/>
          </p:nvSpPr>
          <p:spPr>
            <a:xfrm>
              <a:off x="3538825" y="3380900"/>
              <a:ext cx="2282150" cy="2183325"/>
            </a:xfrm>
            <a:custGeom>
              <a:avLst/>
              <a:gdLst/>
              <a:ahLst/>
              <a:cxnLst/>
              <a:rect l="l" t="t" r="r" b="b"/>
              <a:pathLst>
                <a:path w="91286" h="87333" extrusionOk="0">
                  <a:moveTo>
                    <a:pt x="87821" y="17741"/>
                  </a:moveTo>
                  <a:lnTo>
                    <a:pt x="87761" y="17843"/>
                  </a:lnTo>
                  <a:lnTo>
                    <a:pt x="87761" y="17843"/>
                  </a:lnTo>
                  <a:cubicBezTo>
                    <a:pt x="87782" y="17810"/>
                    <a:pt x="87801" y="17775"/>
                    <a:pt x="87821" y="17741"/>
                  </a:cubicBezTo>
                  <a:close/>
                  <a:moveTo>
                    <a:pt x="90155" y="1"/>
                  </a:moveTo>
                  <a:lnTo>
                    <a:pt x="90155" y="1"/>
                  </a:lnTo>
                  <a:cubicBezTo>
                    <a:pt x="87523" y="19312"/>
                    <a:pt x="72331" y="21801"/>
                    <a:pt x="68914" y="22110"/>
                  </a:cubicBezTo>
                  <a:cubicBezTo>
                    <a:pt x="67306" y="22146"/>
                    <a:pt x="65544" y="22158"/>
                    <a:pt x="63627" y="22158"/>
                  </a:cubicBezTo>
                  <a:lnTo>
                    <a:pt x="29028" y="22158"/>
                  </a:lnTo>
                  <a:lnTo>
                    <a:pt x="29028" y="6323"/>
                  </a:lnTo>
                  <a:lnTo>
                    <a:pt x="0" y="42149"/>
                  </a:lnTo>
                  <a:lnTo>
                    <a:pt x="29028" y="87333"/>
                  </a:lnTo>
                  <a:lnTo>
                    <a:pt x="29028" y="70831"/>
                  </a:lnTo>
                  <a:lnTo>
                    <a:pt x="38898" y="70831"/>
                  </a:lnTo>
                  <a:cubicBezTo>
                    <a:pt x="50209" y="70831"/>
                    <a:pt x="60651" y="64806"/>
                    <a:pt x="66306" y="55007"/>
                  </a:cubicBezTo>
                  <a:lnTo>
                    <a:pt x="83916" y="24516"/>
                  </a:lnTo>
                  <a:lnTo>
                    <a:pt x="86785" y="19539"/>
                  </a:lnTo>
                  <a:cubicBezTo>
                    <a:pt x="86785" y="19539"/>
                    <a:pt x="86785" y="19539"/>
                    <a:pt x="86785" y="19527"/>
                  </a:cubicBezTo>
                  <a:lnTo>
                    <a:pt x="87761" y="17843"/>
                  </a:lnTo>
                  <a:lnTo>
                    <a:pt x="87761" y="17843"/>
                  </a:lnTo>
                  <a:cubicBezTo>
                    <a:pt x="87670" y="17996"/>
                    <a:pt x="87571" y="18142"/>
                    <a:pt x="87464" y="18289"/>
                  </a:cubicBezTo>
                  <a:cubicBezTo>
                    <a:pt x="90381" y="12609"/>
                    <a:pt x="91286" y="6168"/>
                    <a:pt x="90155" y="1"/>
                  </a:cubicBez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2169;p57"/>
            <p:cNvSpPr/>
            <p:nvPr/>
          </p:nvSpPr>
          <p:spPr>
            <a:xfrm>
              <a:off x="3620375" y="4104425"/>
              <a:ext cx="1742500" cy="925225"/>
            </a:xfrm>
            <a:custGeom>
              <a:avLst/>
              <a:gdLst/>
              <a:ahLst/>
              <a:cxnLst/>
              <a:rect l="l" t="t" r="r" b="b"/>
              <a:pathLst>
                <a:path w="69700" h="37009" extrusionOk="0">
                  <a:moveTo>
                    <a:pt x="52665" y="0"/>
                  </a:moveTo>
                  <a:cubicBezTo>
                    <a:pt x="50351" y="0"/>
                    <a:pt x="48172" y="1779"/>
                    <a:pt x="46899" y="3814"/>
                  </a:cubicBezTo>
                  <a:cubicBezTo>
                    <a:pt x="45447" y="6135"/>
                    <a:pt x="44733" y="8862"/>
                    <a:pt x="43244" y="11160"/>
                  </a:cubicBezTo>
                  <a:cubicBezTo>
                    <a:pt x="41968" y="13131"/>
                    <a:pt x="39806" y="14831"/>
                    <a:pt x="37549" y="14831"/>
                  </a:cubicBezTo>
                  <a:cubicBezTo>
                    <a:pt x="37174" y="14831"/>
                    <a:pt x="36798" y="14784"/>
                    <a:pt x="36422" y="14684"/>
                  </a:cubicBezTo>
                  <a:cubicBezTo>
                    <a:pt x="32576" y="13660"/>
                    <a:pt x="31445" y="8040"/>
                    <a:pt x="27599" y="7028"/>
                  </a:cubicBezTo>
                  <a:cubicBezTo>
                    <a:pt x="27215" y="6927"/>
                    <a:pt x="26829" y="6880"/>
                    <a:pt x="26444" y="6880"/>
                  </a:cubicBezTo>
                  <a:cubicBezTo>
                    <a:pt x="24480" y="6880"/>
                    <a:pt x="22558" y="8109"/>
                    <a:pt x="21194" y="9612"/>
                  </a:cubicBezTo>
                  <a:cubicBezTo>
                    <a:pt x="19551" y="11398"/>
                    <a:pt x="18396" y="13589"/>
                    <a:pt x="16658" y="15279"/>
                  </a:cubicBezTo>
                  <a:cubicBezTo>
                    <a:pt x="15376" y="16526"/>
                    <a:pt x="13596" y="17462"/>
                    <a:pt x="11866" y="17462"/>
                  </a:cubicBezTo>
                  <a:cubicBezTo>
                    <a:pt x="11250" y="17462"/>
                    <a:pt x="10640" y="17343"/>
                    <a:pt x="10062" y="17077"/>
                  </a:cubicBezTo>
                  <a:cubicBezTo>
                    <a:pt x="8335" y="16279"/>
                    <a:pt x="7192" y="14291"/>
                    <a:pt x="5311" y="14041"/>
                  </a:cubicBezTo>
                  <a:cubicBezTo>
                    <a:pt x="5184" y="14025"/>
                    <a:pt x="5059" y="14017"/>
                    <a:pt x="4934" y="14017"/>
                  </a:cubicBezTo>
                  <a:cubicBezTo>
                    <a:pt x="3429" y="14017"/>
                    <a:pt x="2080" y="15168"/>
                    <a:pt x="1168" y="16410"/>
                  </a:cubicBezTo>
                  <a:cubicBezTo>
                    <a:pt x="727" y="17006"/>
                    <a:pt x="334" y="17637"/>
                    <a:pt x="1" y="18292"/>
                  </a:cubicBezTo>
                  <a:lnTo>
                    <a:pt x="9954" y="33794"/>
                  </a:lnTo>
                  <a:cubicBezTo>
                    <a:pt x="12776" y="33389"/>
                    <a:pt x="15479" y="32400"/>
                    <a:pt x="18229" y="31674"/>
                  </a:cubicBezTo>
                  <a:cubicBezTo>
                    <a:pt x="21771" y="30744"/>
                    <a:pt x="25428" y="30288"/>
                    <a:pt x="29086" y="30288"/>
                  </a:cubicBezTo>
                  <a:cubicBezTo>
                    <a:pt x="37320" y="30288"/>
                    <a:pt x="45562" y="32598"/>
                    <a:pt x="52519" y="37008"/>
                  </a:cubicBezTo>
                  <a:cubicBezTo>
                    <a:pt x="56794" y="34317"/>
                    <a:pt x="60437" y="30591"/>
                    <a:pt x="63044" y="26066"/>
                  </a:cubicBezTo>
                  <a:lnTo>
                    <a:pt x="69700" y="14541"/>
                  </a:lnTo>
                  <a:cubicBezTo>
                    <a:pt x="69681" y="14541"/>
                    <a:pt x="69662" y="14541"/>
                    <a:pt x="69644" y="14541"/>
                  </a:cubicBezTo>
                  <a:cubicBezTo>
                    <a:pt x="68464" y="14541"/>
                    <a:pt x="67395" y="15271"/>
                    <a:pt x="66223" y="15470"/>
                  </a:cubicBezTo>
                  <a:cubicBezTo>
                    <a:pt x="65998" y="15508"/>
                    <a:pt x="65775" y="15527"/>
                    <a:pt x="65555" y="15527"/>
                  </a:cubicBezTo>
                  <a:cubicBezTo>
                    <a:pt x="63111" y="15527"/>
                    <a:pt x="61018" y="13258"/>
                    <a:pt x="60068" y="10910"/>
                  </a:cubicBezTo>
                  <a:cubicBezTo>
                    <a:pt x="59032" y="8338"/>
                    <a:pt x="58758" y="5469"/>
                    <a:pt x="57353" y="3087"/>
                  </a:cubicBezTo>
                  <a:cubicBezTo>
                    <a:pt x="56532" y="1682"/>
                    <a:pt x="55246" y="468"/>
                    <a:pt x="53650" y="111"/>
                  </a:cubicBezTo>
                  <a:cubicBezTo>
                    <a:pt x="53321" y="36"/>
                    <a:pt x="52991" y="0"/>
                    <a:pt x="52665" y="0"/>
                  </a:cubicBezTo>
                  <a:close/>
                </a:path>
              </a:pathLst>
            </a:custGeom>
            <a:solidFill>
              <a:srgbClr val="FFD1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2170;p57"/>
            <p:cNvSpPr/>
            <p:nvPr/>
          </p:nvSpPr>
          <p:spPr>
            <a:xfrm>
              <a:off x="4819050" y="4175050"/>
              <a:ext cx="43175" cy="593550"/>
            </a:xfrm>
            <a:custGeom>
              <a:avLst/>
              <a:gdLst/>
              <a:ahLst/>
              <a:cxnLst/>
              <a:rect l="l" t="t" r="r" b="b"/>
              <a:pathLst>
                <a:path w="1727" h="23742" extrusionOk="0">
                  <a:moveTo>
                    <a:pt x="0" y="0"/>
                  </a:moveTo>
                  <a:lnTo>
                    <a:pt x="0" y="23622"/>
                  </a:lnTo>
                  <a:cubicBezTo>
                    <a:pt x="572" y="23646"/>
                    <a:pt x="1143" y="23694"/>
                    <a:pt x="1727" y="23741"/>
                  </a:cubicBezTo>
                  <a:lnTo>
                    <a:pt x="172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2171;p57"/>
            <p:cNvSpPr/>
            <p:nvPr/>
          </p:nvSpPr>
          <p:spPr>
            <a:xfrm>
              <a:off x="4734200" y="4134575"/>
              <a:ext cx="196500" cy="80675"/>
            </a:xfrm>
            <a:custGeom>
              <a:avLst/>
              <a:gdLst/>
              <a:ahLst/>
              <a:cxnLst/>
              <a:rect l="l" t="t" r="r" b="b"/>
              <a:pathLst>
                <a:path w="7860" h="3227" extrusionOk="0">
                  <a:moveTo>
                    <a:pt x="1608" y="0"/>
                  </a:moveTo>
                  <a:cubicBezTo>
                    <a:pt x="727" y="0"/>
                    <a:pt x="1" y="726"/>
                    <a:pt x="1" y="1619"/>
                  </a:cubicBezTo>
                  <a:cubicBezTo>
                    <a:pt x="1" y="2512"/>
                    <a:pt x="727" y="3227"/>
                    <a:pt x="1608" y="3227"/>
                  </a:cubicBezTo>
                  <a:lnTo>
                    <a:pt x="7859" y="3227"/>
                  </a:lnTo>
                  <a:lnTo>
                    <a:pt x="785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2172;p57"/>
            <p:cNvSpPr/>
            <p:nvPr/>
          </p:nvSpPr>
          <p:spPr>
            <a:xfrm>
              <a:off x="4734200" y="4134575"/>
              <a:ext cx="196500" cy="80675"/>
            </a:xfrm>
            <a:custGeom>
              <a:avLst/>
              <a:gdLst/>
              <a:ahLst/>
              <a:cxnLst/>
              <a:rect l="l" t="t" r="r" b="b"/>
              <a:pathLst>
                <a:path w="7860" h="3227" extrusionOk="0">
                  <a:moveTo>
                    <a:pt x="1608" y="0"/>
                  </a:moveTo>
                  <a:cubicBezTo>
                    <a:pt x="727" y="0"/>
                    <a:pt x="1" y="726"/>
                    <a:pt x="1" y="1619"/>
                  </a:cubicBezTo>
                  <a:cubicBezTo>
                    <a:pt x="1" y="2512"/>
                    <a:pt x="727" y="3227"/>
                    <a:pt x="1608" y="3227"/>
                  </a:cubicBezTo>
                  <a:lnTo>
                    <a:pt x="7859" y="3227"/>
                  </a:lnTo>
                  <a:lnTo>
                    <a:pt x="7859" y="0"/>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2173;p57"/>
            <p:cNvSpPr/>
            <p:nvPr/>
          </p:nvSpPr>
          <p:spPr>
            <a:xfrm>
              <a:off x="4734200" y="4154800"/>
              <a:ext cx="196500" cy="60450"/>
            </a:xfrm>
            <a:custGeom>
              <a:avLst/>
              <a:gdLst/>
              <a:ahLst/>
              <a:cxnLst/>
              <a:rect l="l" t="t" r="r" b="b"/>
              <a:pathLst>
                <a:path w="7860" h="2418" extrusionOk="0">
                  <a:moveTo>
                    <a:pt x="227" y="1"/>
                  </a:moveTo>
                  <a:cubicBezTo>
                    <a:pt x="84" y="239"/>
                    <a:pt x="1" y="513"/>
                    <a:pt x="1" y="810"/>
                  </a:cubicBezTo>
                  <a:cubicBezTo>
                    <a:pt x="1" y="1703"/>
                    <a:pt x="727" y="2418"/>
                    <a:pt x="1608" y="2418"/>
                  </a:cubicBezTo>
                  <a:lnTo>
                    <a:pt x="7859" y="2418"/>
                  </a:lnTo>
                  <a:lnTo>
                    <a:pt x="7859" y="810"/>
                  </a:lnTo>
                  <a:lnTo>
                    <a:pt x="1608" y="810"/>
                  </a:lnTo>
                  <a:cubicBezTo>
                    <a:pt x="1013" y="810"/>
                    <a:pt x="501" y="477"/>
                    <a:pt x="2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2174;p57"/>
            <p:cNvSpPr/>
            <p:nvPr/>
          </p:nvSpPr>
          <p:spPr>
            <a:xfrm>
              <a:off x="4910125" y="3916975"/>
              <a:ext cx="41100" cy="258100"/>
            </a:xfrm>
            <a:custGeom>
              <a:avLst/>
              <a:gdLst/>
              <a:ahLst/>
              <a:cxnLst/>
              <a:rect l="l" t="t" r="r" b="b"/>
              <a:pathLst>
                <a:path w="1644" h="10324" extrusionOk="0">
                  <a:moveTo>
                    <a:pt x="822" y="1"/>
                  </a:moveTo>
                  <a:cubicBezTo>
                    <a:pt x="346" y="763"/>
                    <a:pt x="1" y="2787"/>
                    <a:pt x="1" y="5156"/>
                  </a:cubicBezTo>
                  <a:cubicBezTo>
                    <a:pt x="1" y="7537"/>
                    <a:pt x="346" y="9561"/>
                    <a:pt x="822" y="10323"/>
                  </a:cubicBezTo>
                  <a:cubicBezTo>
                    <a:pt x="1298" y="9561"/>
                    <a:pt x="1644" y="7537"/>
                    <a:pt x="1644" y="5156"/>
                  </a:cubicBezTo>
                  <a:cubicBezTo>
                    <a:pt x="1644" y="2787"/>
                    <a:pt x="1298" y="763"/>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2175;p57"/>
            <p:cNvSpPr/>
            <p:nvPr/>
          </p:nvSpPr>
          <p:spPr>
            <a:xfrm>
              <a:off x="4910125" y="3916975"/>
              <a:ext cx="20575" cy="258100"/>
            </a:xfrm>
            <a:custGeom>
              <a:avLst/>
              <a:gdLst/>
              <a:ahLst/>
              <a:cxnLst/>
              <a:rect l="l" t="t" r="r" b="b"/>
              <a:pathLst>
                <a:path w="823" h="10324" extrusionOk="0">
                  <a:moveTo>
                    <a:pt x="822" y="1"/>
                  </a:moveTo>
                  <a:cubicBezTo>
                    <a:pt x="346" y="763"/>
                    <a:pt x="1" y="2787"/>
                    <a:pt x="1" y="5156"/>
                  </a:cubicBezTo>
                  <a:cubicBezTo>
                    <a:pt x="1" y="7537"/>
                    <a:pt x="346" y="9561"/>
                    <a:pt x="822" y="10323"/>
                  </a:cubicBezTo>
                  <a:lnTo>
                    <a:pt x="822"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2176;p57"/>
            <p:cNvSpPr/>
            <p:nvPr/>
          </p:nvSpPr>
          <p:spPr>
            <a:xfrm>
              <a:off x="4930675" y="4175025"/>
              <a:ext cx="223550" cy="128975"/>
            </a:xfrm>
            <a:custGeom>
              <a:avLst/>
              <a:gdLst/>
              <a:ahLst/>
              <a:cxnLst/>
              <a:rect l="l" t="t" r="r" b="b"/>
              <a:pathLst>
                <a:path w="8942" h="5159" extrusionOk="0">
                  <a:moveTo>
                    <a:pt x="67" y="0"/>
                  </a:moveTo>
                  <a:cubicBezTo>
                    <a:pt x="44" y="0"/>
                    <a:pt x="22" y="1"/>
                    <a:pt x="0" y="1"/>
                  </a:cubicBezTo>
                  <a:cubicBezTo>
                    <a:pt x="417" y="799"/>
                    <a:pt x="2000" y="2097"/>
                    <a:pt x="4060" y="3288"/>
                  </a:cubicBezTo>
                  <a:cubicBezTo>
                    <a:pt x="6071" y="4450"/>
                    <a:pt x="7956" y="5158"/>
                    <a:pt x="8876" y="5158"/>
                  </a:cubicBezTo>
                  <a:cubicBezTo>
                    <a:pt x="8898" y="5158"/>
                    <a:pt x="8920" y="5158"/>
                    <a:pt x="8942" y="5157"/>
                  </a:cubicBezTo>
                  <a:cubicBezTo>
                    <a:pt x="8525" y="4359"/>
                    <a:pt x="6941" y="3061"/>
                    <a:pt x="4882" y="1871"/>
                  </a:cubicBezTo>
                  <a:cubicBezTo>
                    <a:pt x="2871" y="709"/>
                    <a:pt x="997" y="0"/>
                    <a:pt x="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2177;p57"/>
            <p:cNvSpPr/>
            <p:nvPr/>
          </p:nvSpPr>
          <p:spPr>
            <a:xfrm>
              <a:off x="4930675" y="4175025"/>
              <a:ext cx="223550" cy="128925"/>
            </a:xfrm>
            <a:custGeom>
              <a:avLst/>
              <a:gdLst/>
              <a:ahLst/>
              <a:cxnLst/>
              <a:rect l="l" t="t" r="r" b="b"/>
              <a:pathLst>
                <a:path w="8942" h="5157" extrusionOk="0">
                  <a:moveTo>
                    <a:pt x="67" y="0"/>
                  </a:moveTo>
                  <a:cubicBezTo>
                    <a:pt x="44" y="0"/>
                    <a:pt x="22" y="1"/>
                    <a:pt x="0" y="1"/>
                  </a:cubicBezTo>
                  <a:lnTo>
                    <a:pt x="8942" y="5157"/>
                  </a:lnTo>
                  <a:cubicBezTo>
                    <a:pt x="8525" y="4359"/>
                    <a:pt x="6941" y="3061"/>
                    <a:pt x="4882" y="1871"/>
                  </a:cubicBezTo>
                  <a:cubicBezTo>
                    <a:pt x="2871" y="709"/>
                    <a:pt x="997" y="0"/>
                    <a:pt x="67" y="0"/>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2178;p57"/>
            <p:cNvSpPr/>
            <p:nvPr/>
          </p:nvSpPr>
          <p:spPr>
            <a:xfrm>
              <a:off x="4707125" y="4175025"/>
              <a:ext cx="223575" cy="128975"/>
            </a:xfrm>
            <a:custGeom>
              <a:avLst/>
              <a:gdLst/>
              <a:ahLst/>
              <a:cxnLst/>
              <a:rect l="l" t="t" r="r" b="b"/>
              <a:pathLst>
                <a:path w="8943" h="5159" extrusionOk="0">
                  <a:moveTo>
                    <a:pt x="8876" y="0"/>
                  </a:moveTo>
                  <a:cubicBezTo>
                    <a:pt x="7957" y="0"/>
                    <a:pt x="6071" y="709"/>
                    <a:pt x="4060" y="1871"/>
                  </a:cubicBezTo>
                  <a:cubicBezTo>
                    <a:pt x="2001" y="3061"/>
                    <a:pt x="429" y="4359"/>
                    <a:pt x="0" y="5157"/>
                  </a:cubicBezTo>
                  <a:cubicBezTo>
                    <a:pt x="22" y="5158"/>
                    <a:pt x="44" y="5158"/>
                    <a:pt x="67" y="5158"/>
                  </a:cubicBezTo>
                  <a:cubicBezTo>
                    <a:pt x="997" y="5158"/>
                    <a:pt x="2871" y="4450"/>
                    <a:pt x="4882" y="3288"/>
                  </a:cubicBezTo>
                  <a:cubicBezTo>
                    <a:pt x="6942" y="2097"/>
                    <a:pt x="8525" y="799"/>
                    <a:pt x="8942" y="1"/>
                  </a:cubicBezTo>
                  <a:cubicBezTo>
                    <a:pt x="8921" y="1"/>
                    <a:pt x="8899" y="0"/>
                    <a:pt x="887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2179;p57"/>
            <p:cNvSpPr/>
            <p:nvPr/>
          </p:nvSpPr>
          <p:spPr>
            <a:xfrm>
              <a:off x="4707125" y="4175050"/>
              <a:ext cx="223575" cy="128950"/>
            </a:xfrm>
            <a:custGeom>
              <a:avLst/>
              <a:gdLst/>
              <a:ahLst/>
              <a:cxnLst/>
              <a:rect l="l" t="t" r="r" b="b"/>
              <a:pathLst>
                <a:path w="8943" h="5158" extrusionOk="0">
                  <a:moveTo>
                    <a:pt x="8942" y="0"/>
                  </a:moveTo>
                  <a:lnTo>
                    <a:pt x="0" y="5156"/>
                  </a:lnTo>
                  <a:cubicBezTo>
                    <a:pt x="22" y="5157"/>
                    <a:pt x="44" y="5157"/>
                    <a:pt x="67" y="5157"/>
                  </a:cubicBezTo>
                  <a:cubicBezTo>
                    <a:pt x="997" y="5157"/>
                    <a:pt x="2871" y="4449"/>
                    <a:pt x="4882" y="3287"/>
                  </a:cubicBezTo>
                  <a:cubicBezTo>
                    <a:pt x="6942" y="2096"/>
                    <a:pt x="8525" y="798"/>
                    <a:pt x="8942" y="0"/>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2180;p57"/>
            <p:cNvSpPr/>
            <p:nvPr/>
          </p:nvSpPr>
          <p:spPr>
            <a:xfrm>
              <a:off x="4890475" y="4134575"/>
              <a:ext cx="80700" cy="80675"/>
            </a:xfrm>
            <a:custGeom>
              <a:avLst/>
              <a:gdLst/>
              <a:ahLst/>
              <a:cxnLst/>
              <a:rect l="l" t="t" r="r" b="b"/>
              <a:pathLst>
                <a:path w="3228" h="3227" extrusionOk="0">
                  <a:moveTo>
                    <a:pt x="1608" y="0"/>
                  </a:moveTo>
                  <a:cubicBezTo>
                    <a:pt x="715" y="0"/>
                    <a:pt x="1" y="726"/>
                    <a:pt x="1" y="1619"/>
                  </a:cubicBezTo>
                  <a:cubicBezTo>
                    <a:pt x="1" y="2512"/>
                    <a:pt x="715" y="3227"/>
                    <a:pt x="1608" y="3227"/>
                  </a:cubicBezTo>
                  <a:cubicBezTo>
                    <a:pt x="2501" y="3227"/>
                    <a:pt x="3227" y="2512"/>
                    <a:pt x="3227" y="1619"/>
                  </a:cubicBezTo>
                  <a:cubicBezTo>
                    <a:pt x="3227" y="726"/>
                    <a:pt x="2501" y="0"/>
                    <a:pt x="16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2181;p57"/>
            <p:cNvSpPr/>
            <p:nvPr/>
          </p:nvSpPr>
          <p:spPr>
            <a:xfrm>
              <a:off x="5067575" y="4392625"/>
              <a:ext cx="29800" cy="408125"/>
            </a:xfrm>
            <a:custGeom>
              <a:avLst/>
              <a:gdLst/>
              <a:ahLst/>
              <a:cxnLst/>
              <a:rect l="l" t="t" r="r" b="b"/>
              <a:pathLst>
                <a:path w="1192" h="16325" extrusionOk="0">
                  <a:moveTo>
                    <a:pt x="1" y="1"/>
                  </a:moveTo>
                  <a:lnTo>
                    <a:pt x="1" y="16229"/>
                  </a:lnTo>
                  <a:cubicBezTo>
                    <a:pt x="394" y="16253"/>
                    <a:pt x="799" y="16289"/>
                    <a:pt x="1192" y="16324"/>
                  </a:cubicBezTo>
                  <a:lnTo>
                    <a:pt x="119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2182;p57"/>
            <p:cNvSpPr/>
            <p:nvPr/>
          </p:nvSpPr>
          <p:spPr>
            <a:xfrm>
              <a:off x="5009250" y="4364950"/>
              <a:ext cx="135150" cy="55400"/>
            </a:xfrm>
            <a:custGeom>
              <a:avLst/>
              <a:gdLst/>
              <a:ahLst/>
              <a:cxnLst/>
              <a:rect l="l" t="t" r="r" b="b"/>
              <a:pathLst>
                <a:path w="5406" h="2216" extrusionOk="0">
                  <a:moveTo>
                    <a:pt x="1108" y="1"/>
                  </a:moveTo>
                  <a:cubicBezTo>
                    <a:pt x="500" y="1"/>
                    <a:pt x="0" y="501"/>
                    <a:pt x="0" y="1108"/>
                  </a:cubicBezTo>
                  <a:cubicBezTo>
                    <a:pt x="0" y="1727"/>
                    <a:pt x="500" y="2215"/>
                    <a:pt x="1108" y="2215"/>
                  </a:cubicBezTo>
                  <a:lnTo>
                    <a:pt x="5406" y="2215"/>
                  </a:lnTo>
                  <a:lnTo>
                    <a:pt x="540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2183;p57"/>
            <p:cNvSpPr/>
            <p:nvPr/>
          </p:nvSpPr>
          <p:spPr>
            <a:xfrm>
              <a:off x="5009250" y="4364950"/>
              <a:ext cx="135150" cy="55400"/>
            </a:xfrm>
            <a:custGeom>
              <a:avLst/>
              <a:gdLst/>
              <a:ahLst/>
              <a:cxnLst/>
              <a:rect l="l" t="t" r="r" b="b"/>
              <a:pathLst>
                <a:path w="5406" h="2216" extrusionOk="0">
                  <a:moveTo>
                    <a:pt x="1108" y="1"/>
                  </a:moveTo>
                  <a:cubicBezTo>
                    <a:pt x="500" y="1"/>
                    <a:pt x="0" y="501"/>
                    <a:pt x="0" y="1108"/>
                  </a:cubicBezTo>
                  <a:cubicBezTo>
                    <a:pt x="0" y="1727"/>
                    <a:pt x="500" y="2215"/>
                    <a:pt x="1108" y="2215"/>
                  </a:cubicBezTo>
                  <a:lnTo>
                    <a:pt x="5406" y="2215"/>
                  </a:lnTo>
                  <a:lnTo>
                    <a:pt x="5406"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2184;p57"/>
            <p:cNvSpPr/>
            <p:nvPr/>
          </p:nvSpPr>
          <p:spPr>
            <a:xfrm>
              <a:off x="5009250" y="4378950"/>
              <a:ext cx="135150" cy="41400"/>
            </a:xfrm>
            <a:custGeom>
              <a:avLst/>
              <a:gdLst/>
              <a:ahLst/>
              <a:cxnLst/>
              <a:rect l="l" t="t" r="r" b="b"/>
              <a:pathLst>
                <a:path w="5406" h="1656" extrusionOk="0">
                  <a:moveTo>
                    <a:pt x="155" y="0"/>
                  </a:moveTo>
                  <a:cubicBezTo>
                    <a:pt x="60" y="155"/>
                    <a:pt x="0" y="345"/>
                    <a:pt x="0" y="548"/>
                  </a:cubicBezTo>
                  <a:cubicBezTo>
                    <a:pt x="0" y="1167"/>
                    <a:pt x="500" y="1655"/>
                    <a:pt x="1108" y="1655"/>
                  </a:cubicBezTo>
                  <a:lnTo>
                    <a:pt x="5406" y="1655"/>
                  </a:lnTo>
                  <a:lnTo>
                    <a:pt x="5406" y="548"/>
                  </a:lnTo>
                  <a:lnTo>
                    <a:pt x="1108" y="548"/>
                  </a:lnTo>
                  <a:cubicBezTo>
                    <a:pt x="703" y="548"/>
                    <a:pt x="346" y="322"/>
                    <a:pt x="1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2185;p57"/>
            <p:cNvSpPr/>
            <p:nvPr/>
          </p:nvSpPr>
          <p:spPr>
            <a:xfrm>
              <a:off x="5130400" y="4215225"/>
              <a:ext cx="28300" cy="177425"/>
            </a:xfrm>
            <a:custGeom>
              <a:avLst/>
              <a:gdLst/>
              <a:ahLst/>
              <a:cxnLst/>
              <a:rect l="l" t="t" r="r" b="b"/>
              <a:pathLst>
                <a:path w="1132" h="7097" extrusionOk="0">
                  <a:moveTo>
                    <a:pt x="560" y="1"/>
                  </a:moveTo>
                  <a:cubicBezTo>
                    <a:pt x="226" y="525"/>
                    <a:pt x="0" y="1918"/>
                    <a:pt x="0" y="3549"/>
                  </a:cubicBezTo>
                  <a:cubicBezTo>
                    <a:pt x="0" y="5192"/>
                    <a:pt x="226" y="6573"/>
                    <a:pt x="560" y="7097"/>
                  </a:cubicBezTo>
                  <a:cubicBezTo>
                    <a:pt x="893" y="6573"/>
                    <a:pt x="1131" y="5192"/>
                    <a:pt x="1131" y="3549"/>
                  </a:cubicBezTo>
                  <a:cubicBezTo>
                    <a:pt x="1131" y="1918"/>
                    <a:pt x="893" y="525"/>
                    <a:pt x="5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2186;p57"/>
            <p:cNvSpPr/>
            <p:nvPr/>
          </p:nvSpPr>
          <p:spPr>
            <a:xfrm>
              <a:off x="5130400" y="4215225"/>
              <a:ext cx="14000" cy="177425"/>
            </a:xfrm>
            <a:custGeom>
              <a:avLst/>
              <a:gdLst/>
              <a:ahLst/>
              <a:cxnLst/>
              <a:rect l="l" t="t" r="r" b="b"/>
              <a:pathLst>
                <a:path w="560" h="7097" extrusionOk="0">
                  <a:moveTo>
                    <a:pt x="560" y="1"/>
                  </a:moveTo>
                  <a:cubicBezTo>
                    <a:pt x="226" y="525"/>
                    <a:pt x="0" y="1918"/>
                    <a:pt x="0" y="3549"/>
                  </a:cubicBezTo>
                  <a:cubicBezTo>
                    <a:pt x="0" y="5192"/>
                    <a:pt x="226" y="6573"/>
                    <a:pt x="560" y="7097"/>
                  </a:cubicBezTo>
                  <a:lnTo>
                    <a:pt x="560"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2187;p57"/>
            <p:cNvSpPr/>
            <p:nvPr/>
          </p:nvSpPr>
          <p:spPr>
            <a:xfrm>
              <a:off x="5144375" y="4392625"/>
              <a:ext cx="153625" cy="88750"/>
            </a:xfrm>
            <a:custGeom>
              <a:avLst/>
              <a:gdLst/>
              <a:ahLst/>
              <a:cxnLst/>
              <a:rect l="l" t="t" r="r" b="b"/>
              <a:pathLst>
                <a:path w="6145" h="3550" extrusionOk="0">
                  <a:moveTo>
                    <a:pt x="45" y="0"/>
                  </a:moveTo>
                  <a:cubicBezTo>
                    <a:pt x="30" y="0"/>
                    <a:pt x="15" y="0"/>
                    <a:pt x="1" y="1"/>
                  </a:cubicBezTo>
                  <a:cubicBezTo>
                    <a:pt x="286" y="549"/>
                    <a:pt x="1382" y="1453"/>
                    <a:pt x="2787" y="2263"/>
                  </a:cubicBezTo>
                  <a:cubicBezTo>
                    <a:pt x="4171" y="3065"/>
                    <a:pt x="5463" y="3550"/>
                    <a:pt x="6100" y="3550"/>
                  </a:cubicBezTo>
                  <a:cubicBezTo>
                    <a:pt x="6115" y="3550"/>
                    <a:pt x="6130" y="3549"/>
                    <a:pt x="6144" y="3549"/>
                  </a:cubicBezTo>
                  <a:cubicBezTo>
                    <a:pt x="5859" y="3001"/>
                    <a:pt x="4775" y="2108"/>
                    <a:pt x="3358" y="1287"/>
                  </a:cubicBezTo>
                  <a:cubicBezTo>
                    <a:pt x="1975" y="484"/>
                    <a:pt x="682" y="0"/>
                    <a:pt x="4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2188;p57"/>
            <p:cNvSpPr/>
            <p:nvPr/>
          </p:nvSpPr>
          <p:spPr>
            <a:xfrm>
              <a:off x="5144375" y="4392625"/>
              <a:ext cx="153625" cy="88725"/>
            </a:xfrm>
            <a:custGeom>
              <a:avLst/>
              <a:gdLst/>
              <a:ahLst/>
              <a:cxnLst/>
              <a:rect l="l" t="t" r="r" b="b"/>
              <a:pathLst>
                <a:path w="6145" h="3549" extrusionOk="0">
                  <a:moveTo>
                    <a:pt x="45" y="0"/>
                  </a:moveTo>
                  <a:cubicBezTo>
                    <a:pt x="30" y="0"/>
                    <a:pt x="15" y="0"/>
                    <a:pt x="1" y="1"/>
                  </a:cubicBezTo>
                  <a:lnTo>
                    <a:pt x="6144" y="3549"/>
                  </a:lnTo>
                  <a:cubicBezTo>
                    <a:pt x="5859" y="3001"/>
                    <a:pt x="4775" y="2108"/>
                    <a:pt x="3358" y="1287"/>
                  </a:cubicBezTo>
                  <a:cubicBezTo>
                    <a:pt x="1975" y="484"/>
                    <a:pt x="682" y="0"/>
                    <a:pt x="45" y="0"/>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2189;p57"/>
            <p:cNvSpPr/>
            <p:nvPr/>
          </p:nvSpPr>
          <p:spPr>
            <a:xfrm>
              <a:off x="4990800" y="4392625"/>
              <a:ext cx="153600" cy="88750"/>
            </a:xfrm>
            <a:custGeom>
              <a:avLst/>
              <a:gdLst/>
              <a:ahLst/>
              <a:cxnLst/>
              <a:rect l="l" t="t" r="r" b="b"/>
              <a:pathLst>
                <a:path w="6144" h="3550" extrusionOk="0">
                  <a:moveTo>
                    <a:pt x="6099" y="0"/>
                  </a:moveTo>
                  <a:cubicBezTo>
                    <a:pt x="5463" y="0"/>
                    <a:pt x="4170" y="484"/>
                    <a:pt x="2786" y="1287"/>
                  </a:cubicBezTo>
                  <a:cubicBezTo>
                    <a:pt x="1381" y="2108"/>
                    <a:pt x="286" y="3001"/>
                    <a:pt x="0" y="3549"/>
                  </a:cubicBezTo>
                  <a:cubicBezTo>
                    <a:pt x="15" y="3549"/>
                    <a:pt x="29" y="3550"/>
                    <a:pt x="45" y="3550"/>
                  </a:cubicBezTo>
                  <a:cubicBezTo>
                    <a:pt x="681" y="3550"/>
                    <a:pt x="1974" y="3065"/>
                    <a:pt x="3358" y="2263"/>
                  </a:cubicBezTo>
                  <a:cubicBezTo>
                    <a:pt x="4775" y="1453"/>
                    <a:pt x="5858" y="549"/>
                    <a:pt x="6144" y="1"/>
                  </a:cubicBezTo>
                  <a:cubicBezTo>
                    <a:pt x="6129" y="0"/>
                    <a:pt x="6114" y="0"/>
                    <a:pt x="60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2190;p57"/>
            <p:cNvSpPr/>
            <p:nvPr/>
          </p:nvSpPr>
          <p:spPr>
            <a:xfrm>
              <a:off x="4990800" y="4392625"/>
              <a:ext cx="153600" cy="88750"/>
            </a:xfrm>
            <a:custGeom>
              <a:avLst/>
              <a:gdLst/>
              <a:ahLst/>
              <a:cxnLst/>
              <a:rect l="l" t="t" r="r" b="b"/>
              <a:pathLst>
                <a:path w="6144" h="3550" extrusionOk="0">
                  <a:moveTo>
                    <a:pt x="6144" y="1"/>
                  </a:moveTo>
                  <a:lnTo>
                    <a:pt x="0" y="3549"/>
                  </a:lnTo>
                  <a:cubicBezTo>
                    <a:pt x="15" y="3549"/>
                    <a:pt x="29" y="3550"/>
                    <a:pt x="45" y="3550"/>
                  </a:cubicBezTo>
                  <a:cubicBezTo>
                    <a:pt x="681" y="3550"/>
                    <a:pt x="1974" y="3065"/>
                    <a:pt x="3358" y="2263"/>
                  </a:cubicBezTo>
                  <a:cubicBezTo>
                    <a:pt x="4775" y="1453"/>
                    <a:pt x="5858" y="549"/>
                    <a:pt x="6144" y="1"/>
                  </a:cubicBez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2191;p57"/>
            <p:cNvSpPr/>
            <p:nvPr/>
          </p:nvSpPr>
          <p:spPr>
            <a:xfrm>
              <a:off x="5116700" y="4364950"/>
              <a:ext cx="55375" cy="55400"/>
            </a:xfrm>
            <a:custGeom>
              <a:avLst/>
              <a:gdLst/>
              <a:ahLst/>
              <a:cxnLst/>
              <a:rect l="l" t="t" r="r" b="b"/>
              <a:pathLst>
                <a:path w="2215" h="2216" extrusionOk="0">
                  <a:moveTo>
                    <a:pt x="1108" y="1"/>
                  </a:moveTo>
                  <a:cubicBezTo>
                    <a:pt x="501" y="1"/>
                    <a:pt x="0" y="501"/>
                    <a:pt x="0" y="1108"/>
                  </a:cubicBezTo>
                  <a:cubicBezTo>
                    <a:pt x="0" y="1727"/>
                    <a:pt x="501" y="2215"/>
                    <a:pt x="1108" y="2215"/>
                  </a:cubicBezTo>
                  <a:cubicBezTo>
                    <a:pt x="1727" y="2215"/>
                    <a:pt x="2215" y="1727"/>
                    <a:pt x="2215" y="1108"/>
                  </a:cubicBezTo>
                  <a:cubicBezTo>
                    <a:pt x="2215" y="501"/>
                    <a:pt x="1727" y="1"/>
                    <a:pt x="110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2192;p57"/>
            <p:cNvSpPr/>
            <p:nvPr/>
          </p:nvSpPr>
          <p:spPr>
            <a:xfrm>
              <a:off x="4173725" y="4169100"/>
              <a:ext cx="111650" cy="172075"/>
            </a:xfrm>
            <a:custGeom>
              <a:avLst/>
              <a:gdLst/>
              <a:ahLst/>
              <a:cxnLst/>
              <a:rect l="l" t="t" r="r" b="b"/>
              <a:pathLst>
                <a:path w="4466" h="6883" extrusionOk="0">
                  <a:moveTo>
                    <a:pt x="0" y="0"/>
                  </a:moveTo>
                  <a:lnTo>
                    <a:pt x="0" y="6882"/>
                  </a:lnTo>
                  <a:lnTo>
                    <a:pt x="4465" y="6882"/>
                  </a:lnTo>
                  <a:lnTo>
                    <a:pt x="4465" y="0"/>
                  </a:lnTo>
                  <a:close/>
                </a:path>
              </a:pathLst>
            </a:custGeom>
            <a:solidFill>
              <a:srgbClr val="DB8E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2193;p57"/>
            <p:cNvSpPr/>
            <p:nvPr/>
          </p:nvSpPr>
          <p:spPr>
            <a:xfrm>
              <a:off x="4173725" y="4169100"/>
              <a:ext cx="111650" cy="172075"/>
            </a:xfrm>
            <a:custGeom>
              <a:avLst/>
              <a:gdLst/>
              <a:ahLst/>
              <a:cxnLst/>
              <a:rect l="l" t="t" r="r" b="b"/>
              <a:pathLst>
                <a:path w="4466" h="6883" extrusionOk="0">
                  <a:moveTo>
                    <a:pt x="0" y="0"/>
                  </a:moveTo>
                  <a:lnTo>
                    <a:pt x="0" y="6882"/>
                  </a:lnTo>
                  <a:lnTo>
                    <a:pt x="4465" y="6882"/>
                  </a:lnTo>
                  <a:lnTo>
                    <a:pt x="4465" y="0"/>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2194;p57"/>
            <p:cNvSpPr/>
            <p:nvPr/>
          </p:nvSpPr>
          <p:spPr>
            <a:xfrm>
              <a:off x="4285350" y="4169100"/>
              <a:ext cx="52700" cy="172075"/>
            </a:xfrm>
            <a:custGeom>
              <a:avLst/>
              <a:gdLst/>
              <a:ahLst/>
              <a:cxnLst/>
              <a:rect l="l" t="t" r="r" b="b"/>
              <a:pathLst>
                <a:path w="2108" h="6883" extrusionOk="0">
                  <a:moveTo>
                    <a:pt x="0" y="0"/>
                  </a:moveTo>
                  <a:lnTo>
                    <a:pt x="0" y="6882"/>
                  </a:lnTo>
                  <a:lnTo>
                    <a:pt x="2108" y="6882"/>
                  </a:lnTo>
                  <a:lnTo>
                    <a:pt x="210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2195;p57"/>
            <p:cNvSpPr/>
            <p:nvPr/>
          </p:nvSpPr>
          <p:spPr>
            <a:xfrm>
              <a:off x="4521375" y="4390250"/>
              <a:ext cx="202750" cy="60450"/>
            </a:xfrm>
            <a:custGeom>
              <a:avLst/>
              <a:gdLst/>
              <a:ahLst/>
              <a:cxnLst/>
              <a:rect l="l" t="t" r="r" b="b"/>
              <a:pathLst>
                <a:path w="8110" h="2418" extrusionOk="0">
                  <a:moveTo>
                    <a:pt x="5740" y="1"/>
                  </a:moveTo>
                  <a:lnTo>
                    <a:pt x="1" y="2418"/>
                  </a:lnTo>
                  <a:lnTo>
                    <a:pt x="8109" y="2418"/>
                  </a:lnTo>
                  <a:lnTo>
                    <a:pt x="5740" y="1"/>
                  </a:lnTo>
                  <a:close/>
                </a:path>
              </a:pathLst>
            </a:custGeom>
            <a:solidFill>
              <a:srgbClr val="FFD1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2196;p57"/>
            <p:cNvSpPr/>
            <p:nvPr/>
          </p:nvSpPr>
          <p:spPr>
            <a:xfrm>
              <a:off x="4521375" y="4390250"/>
              <a:ext cx="202750" cy="60450"/>
            </a:xfrm>
            <a:custGeom>
              <a:avLst/>
              <a:gdLst/>
              <a:ahLst/>
              <a:cxnLst/>
              <a:rect l="l" t="t" r="r" b="b"/>
              <a:pathLst>
                <a:path w="8110" h="2418" extrusionOk="0">
                  <a:moveTo>
                    <a:pt x="5740" y="1"/>
                  </a:moveTo>
                  <a:lnTo>
                    <a:pt x="1" y="2418"/>
                  </a:lnTo>
                  <a:lnTo>
                    <a:pt x="8109" y="2418"/>
                  </a:lnTo>
                  <a:lnTo>
                    <a:pt x="5740"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2197;p57"/>
            <p:cNvSpPr/>
            <p:nvPr/>
          </p:nvSpPr>
          <p:spPr>
            <a:xfrm>
              <a:off x="3922200" y="4342925"/>
              <a:ext cx="415850" cy="373875"/>
            </a:xfrm>
            <a:custGeom>
              <a:avLst/>
              <a:gdLst/>
              <a:ahLst/>
              <a:cxnLst/>
              <a:rect l="l" t="t" r="r" b="b"/>
              <a:pathLst>
                <a:path w="16634" h="14955" extrusionOk="0">
                  <a:moveTo>
                    <a:pt x="16634" y="1"/>
                  </a:moveTo>
                  <a:lnTo>
                    <a:pt x="1" y="2918"/>
                  </a:lnTo>
                  <a:lnTo>
                    <a:pt x="1" y="14955"/>
                  </a:lnTo>
                  <a:lnTo>
                    <a:pt x="16634" y="14955"/>
                  </a:lnTo>
                  <a:lnTo>
                    <a:pt x="16634" y="1"/>
                  </a:lnTo>
                  <a:close/>
                </a:path>
              </a:pathLst>
            </a:custGeom>
            <a:solidFill>
              <a:srgbClr val="DB8E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2198;p57"/>
            <p:cNvSpPr/>
            <p:nvPr/>
          </p:nvSpPr>
          <p:spPr>
            <a:xfrm>
              <a:off x="3922200" y="4342925"/>
              <a:ext cx="415850" cy="373875"/>
            </a:xfrm>
            <a:custGeom>
              <a:avLst/>
              <a:gdLst/>
              <a:ahLst/>
              <a:cxnLst/>
              <a:rect l="l" t="t" r="r" b="b"/>
              <a:pathLst>
                <a:path w="16634" h="14955" extrusionOk="0">
                  <a:moveTo>
                    <a:pt x="16634" y="1"/>
                  </a:moveTo>
                  <a:lnTo>
                    <a:pt x="1" y="2918"/>
                  </a:lnTo>
                  <a:lnTo>
                    <a:pt x="1" y="14955"/>
                  </a:lnTo>
                  <a:lnTo>
                    <a:pt x="16634" y="14955"/>
                  </a:lnTo>
                  <a:lnTo>
                    <a:pt x="16634"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2199;p57"/>
            <p:cNvSpPr/>
            <p:nvPr/>
          </p:nvSpPr>
          <p:spPr>
            <a:xfrm>
              <a:off x="4338025" y="4250350"/>
              <a:ext cx="326850" cy="466450"/>
            </a:xfrm>
            <a:custGeom>
              <a:avLst/>
              <a:gdLst/>
              <a:ahLst/>
              <a:cxnLst/>
              <a:rect l="l" t="t" r="r" b="b"/>
              <a:pathLst>
                <a:path w="13074" h="18658" extrusionOk="0">
                  <a:moveTo>
                    <a:pt x="6537" y="1"/>
                  </a:moveTo>
                  <a:lnTo>
                    <a:pt x="1" y="5597"/>
                  </a:lnTo>
                  <a:lnTo>
                    <a:pt x="1" y="18658"/>
                  </a:lnTo>
                  <a:lnTo>
                    <a:pt x="13074" y="18658"/>
                  </a:lnTo>
                  <a:lnTo>
                    <a:pt x="13074" y="5597"/>
                  </a:lnTo>
                  <a:lnTo>
                    <a:pt x="653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2200;p57"/>
            <p:cNvSpPr/>
            <p:nvPr/>
          </p:nvSpPr>
          <p:spPr>
            <a:xfrm>
              <a:off x="3853450" y="4234875"/>
              <a:ext cx="883175" cy="215825"/>
            </a:xfrm>
            <a:custGeom>
              <a:avLst/>
              <a:gdLst/>
              <a:ahLst/>
              <a:cxnLst/>
              <a:rect l="l" t="t" r="r" b="b"/>
              <a:pathLst>
                <a:path w="35327" h="8633" extrusionOk="0">
                  <a:moveTo>
                    <a:pt x="9418" y="1"/>
                  </a:moveTo>
                  <a:lnTo>
                    <a:pt x="0" y="8049"/>
                  </a:lnTo>
                  <a:lnTo>
                    <a:pt x="500" y="8633"/>
                  </a:lnTo>
                  <a:lnTo>
                    <a:pt x="17014" y="8633"/>
                  </a:lnTo>
                  <a:lnTo>
                    <a:pt x="25920" y="1013"/>
                  </a:lnTo>
                  <a:lnTo>
                    <a:pt x="34826" y="8633"/>
                  </a:lnTo>
                  <a:lnTo>
                    <a:pt x="35326" y="8049"/>
                  </a:lnTo>
                  <a:lnTo>
                    <a:pt x="25920" y="1"/>
                  </a:lnTo>
                  <a:close/>
                </a:path>
              </a:pathLst>
            </a:custGeom>
            <a:solidFill>
              <a:srgbClr val="FFD1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2201;p57"/>
            <p:cNvSpPr/>
            <p:nvPr/>
          </p:nvSpPr>
          <p:spPr>
            <a:xfrm>
              <a:off x="4164200" y="4156300"/>
              <a:ext cx="182475" cy="25625"/>
            </a:xfrm>
            <a:custGeom>
              <a:avLst/>
              <a:gdLst/>
              <a:ahLst/>
              <a:cxnLst/>
              <a:rect l="l" t="t" r="r" b="b"/>
              <a:pathLst>
                <a:path w="7299" h="1025" extrusionOk="0">
                  <a:moveTo>
                    <a:pt x="0" y="0"/>
                  </a:moveTo>
                  <a:lnTo>
                    <a:pt x="0" y="1024"/>
                  </a:lnTo>
                  <a:lnTo>
                    <a:pt x="7299" y="1024"/>
                  </a:lnTo>
                  <a:lnTo>
                    <a:pt x="7299" y="0"/>
                  </a:lnTo>
                  <a:close/>
                </a:path>
              </a:pathLst>
            </a:custGeom>
            <a:solidFill>
              <a:srgbClr val="DB8E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2202;p57"/>
            <p:cNvSpPr/>
            <p:nvPr/>
          </p:nvSpPr>
          <p:spPr>
            <a:xfrm>
              <a:off x="4164200" y="4156300"/>
              <a:ext cx="182475" cy="25625"/>
            </a:xfrm>
            <a:custGeom>
              <a:avLst/>
              <a:gdLst/>
              <a:ahLst/>
              <a:cxnLst/>
              <a:rect l="l" t="t" r="r" b="b"/>
              <a:pathLst>
                <a:path w="7299" h="1025" extrusionOk="0">
                  <a:moveTo>
                    <a:pt x="0" y="0"/>
                  </a:moveTo>
                  <a:lnTo>
                    <a:pt x="0" y="1024"/>
                  </a:lnTo>
                  <a:lnTo>
                    <a:pt x="7299" y="1024"/>
                  </a:lnTo>
                  <a:lnTo>
                    <a:pt x="729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2203;p57"/>
            <p:cNvSpPr/>
            <p:nvPr/>
          </p:nvSpPr>
          <p:spPr>
            <a:xfrm>
              <a:off x="4408575" y="4521825"/>
              <a:ext cx="101225" cy="194975"/>
            </a:xfrm>
            <a:custGeom>
              <a:avLst/>
              <a:gdLst/>
              <a:ahLst/>
              <a:cxnLst/>
              <a:rect l="l" t="t" r="r" b="b"/>
              <a:pathLst>
                <a:path w="4049" h="7799" extrusionOk="0">
                  <a:moveTo>
                    <a:pt x="0" y="0"/>
                  </a:moveTo>
                  <a:lnTo>
                    <a:pt x="0" y="7799"/>
                  </a:lnTo>
                  <a:lnTo>
                    <a:pt x="4049" y="7799"/>
                  </a:lnTo>
                  <a:lnTo>
                    <a:pt x="4049" y="0"/>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2204;p57"/>
            <p:cNvSpPr/>
            <p:nvPr/>
          </p:nvSpPr>
          <p:spPr>
            <a:xfrm>
              <a:off x="4246650" y="759450"/>
              <a:ext cx="111950" cy="146400"/>
            </a:xfrm>
            <a:custGeom>
              <a:avLst/>
              <a:gdLst/>
              <a:ahLst/>
              <a:cxnLst/>
              <a:rect l="l" t="t" r="r" b="b"/>
              <a:pathLst>
                <a:path w="4478" h="5856" extrusionOk="0">
                  <a:moveTo>
                    <a:pt x="2025" y="0"/>
                  </a:moveTo>
                  <a:cubicBezTo>
                    <a:pt x="1846" y="215"/>
                    <a:pt x="1667" y="405"/>
                    <a:pt x="1477" y="608"/>
                  </a:cubicBezTo>
                  <a:cubicBezTo>
                    <a:pt x="381" y="1667"/>
                    <a:pt x="0" y="3310"/>
                    <a:pt x="727" y="4656"/>
                  </a:cubicBezTo>
                  <a:cubicBezTo>
                    <a:pt x="786" y="4763"/>
                    <a:pt x="846" y="4870"/>
                    <a:pt x="917" y="4977"/>
                  </a:cubicBezTo>
                  <a:cubicBezTo>
                    <a:pt x="1807" y="5412"/>
                    <a:pt x="2849" y="5856"/>
                    <a:pt x="3856" y="5856"/>
                  </a:cubicBezTo>
                  <a:cubicBezTo>
                    <a:pt x="3980" y="5856"/>
                    <a:pt x="4104" y="5849"/>
                    <a:pt x="4227" y="5835"/>
                  </a:cubicBezTo>
                  <a:cubicBezTo>
                    <a:pt x="3977" y="4346"/>
                    <a:pt x="3763" y="2727"/>
                    <a:pt x="4477" y="1417"/>
                  </a:cubicBezTo>
                  <a:cubicBezTo>
                    <a:pt x="3680" y="917"/>
                    <a:pt x="2870" y="441"/>
                    <a:pt x="20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2205;p57"/>
            <p:cNvSpPr/>
            <p:nvPr/>
          </p:nvSpPr>
          <p:spPr>
            <a:xfrm>
              <a:off x="3980550" y="683250"/>
              <a:ext cx="208675" cy="222600"/>
            </a:xfrm>
            <a:custGeom>
              <a:avLst/>
              <a:gdLst/>
              <a:ahLst/>
              <a:cxnLst/>
              <a:rect l="l" t="t" r="r" b="b"/>
              <a:pathLst>
                <a:path w="8347" h="8904" extrusionOk="0">
                  <a:moveTo>
                    <a:pt x="3810" y="0"/>
                  </a:moveTo>
                  <a:cubicBezTo>
                    <a:pt x="3310" y="1370"/>
                    <a:pt x="2513" y="2632"/>
                    <a:pt x="1477" y="3656"/>
                  </a:cubicBezTo>
                  <a:cubicBezTo>
                    <a:pt x="381" y="4715"/>
                    <a:pt x="0" y="6358"/>
                    <a:pt x="727" y="7704"/>
                  </a:cubicBezTo>
                  <a:cubicBezTo>
                    <a:pt x="786" y="7811"/>
                    <a:pt x="846" y="7918"/>
                    <a:pt x="905" y="8025"/>
                  </a:cubicBezTo>
                  <a:cubicBezTo>
                    <a:pt x="1806" y="8460"/>
                    <a:pt x="2848" y="8904"/>
                    <a:pt x="3856" y="8904"/>
                  </a:cubicBezTo>
                  <a:cubicBezTo>
                    <a:pt x="3980" y="8904"/>
                    <a:pt x="4104" y="8897"/>
                    <a:pt x="4227" y="8883"/>
                  </a:cubicBezTo>
                  <a:cubicBezTo>
                    <a:pt x="3977" y="7347"/>
                    <a:pt x="3751" y="5668"/>
                    <a:pt x="4548" y="4334"/>
                  </a:cubicBezTo>
                  <a:cubicBezTo>
                    <a:pt x="5382" y="2953"/>
                    <a:pt x="7168" y="2239"/>
                    <a:pt x="8347" y="1191"/>
                  </a:cubicBezTo>
                  <a:cubicBezTo>
                    <a:pt x="6870" y="679"/>
                    <a:pt x="5358" y="286"/>
                    <a:pt x="38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2206;p57"/>
            <p:cNvSpPr/>
            <p:nvPr/>
          </p:nvSpPr>
          <p:spPr>
            <a:xfrm>
              <a:off x="3712050" y="670150"/>
              <a:ext cx="235775" cy="235700"/>
            </a:xfrm>
            <a:custGeom>
              <a:avLst/>
              <a:gdLst/>
              <a:ahLst/>
              <a:cxnLst/>
              <a:rect l="l" t="t" r="r" b="b"/>
              <a:pathLst>
                <a:path w="9431" h="9428" extrusionOk="0">
                  <a:moveTo>
                    <a:pt x="3978" y="1"/>
                  </a:moveTo>
                  <a:cubicBezTo>
                    <a:pt x="3954" y="72"/>
                    <a:pt x="3942" y="143"/>
                    <a:pt x="3918" y="227"/>
                  </a:cubicBezTo>
                  <a:cubicBezTo>
                    <a:pt x="3430" y="1715"/>
                    <a:pt x="2585" y="3072"/>
                    <a:pt x="1465" y="4180"/>
                  </a:cubicBezTo>
                  <a:cubicBezTo>
                    <a:pt x="382" y="5239"/>
                    <a:pt x="1" y="6882"/>
                    <a:pt x="715" y="8228"/>
                  </a:cubicBezTo>
                  <a:cubicBezTo>
                    <a:pt x="775" y="8335"/>
                    <a:pt x="834" y="8442"/>
                    <a:pt x="906" y="8549"/>
                  </a:cubicBezTo>
                  <a:cubicBezTo>
                    <a:pt x="1796" y="8984"/>
                    <a:pt x="2846" y="9428"/>
                    <a:pt x="3847" y="9428"/>
                  </a:cubicBezTo>
                  <a:cubicBezTo>
                    <a:pt x="3971" y="9428"/>
                    <a:pt x="4094" y="9421"/>
                    <a:pt x="4216" y="9407"/>
                  </a:cubicBezTo>
                  <a:cubicBezTo>
                    <a:pt x="3966" y="7871"/>
                    <a:pt x="3739" y="6192"/>
                    <a:pt x="4549" y="4870"/>
                  </a:cubicBezTo>
                  <a:cubicBezTo>
                    <a:pt x="5752" y="2858"/>
                    <a:pt x="8966" y="2239"/>
                    <a:pt x="9431" y="13"/>
                  </a:cubicBezTo>
                  <a:cubicBezTo>
                    <a:pt x="9228" y="1"/>
                    <a:pt x="9014" y="1"/>
                    <a:pt x="881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2207;p57"/>
            <p:cNvSpPr/>
            <p:nvPr/>
          </p:nvSpPr>
          <p:spPr>
            <a:xfrm>
              <a:off x="3689425" y="860650"/>
              <a:ext cx="174475" cy="365850"/>
            </a:xfrm>
            <a:custGeom>
              <a:avLst/>
              <a:gdLst/>
              <a:ahLst/>
              <a:cxnLst/>
              <a:rect l="l" t="t" r="r" b="b"/>
              <a:pathLst>
                <a:path w="6979" h="14634" extrusionOk="0">
                  <a:moveTo>
                    <a:pt x="1418" y="1"/>
                  </a:moveTo>
                  <a:lnTo>
                    <a:pt x="1" y="14633"/>
                  </a:lnTo>
                  <a:lnTo>
                    <a:pt x="6978" y="14633"/>
                  </a:lnTo>
                  <a:lnTo>
                    <a:pt x="556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2208;p57"/>
            <p:cNvSpPr/>
            <p:nvPr/>
          </p:nvSpPr>
          <p:spPr>
            <a:xfrm>
              <a:off x="3952875" y="860650"/>
              <a:ext cx="174725" cy="365850"/>
            </a:xfrm>
            <a:custGeom>
              <a:avLst/>
              <a:gdLst/>
              <a:ahLst/>
              <a:cxnLst/>
              <a:rect l="l" t="t" r="r" b="b"/>
              <a:pathLst>
                <a:path w="6989" h="14634" extrusionOk="0">
                  <a:moveTo>
                    <a:pt x="1429" y="1"/>
                  </a:moveTo>
                  <a:lnTo>
                    <a:pt x="0" y="14633"/>
                  </a:lnTo>
                  <a:lnTo>
                    <a:pt x="6989" y="14633"/>
                  </a:lnTo>
                  <a:lnTo>
                    <a:pt x="557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2209;p57"/>
            <p:cNvSpPr/>
            <p:nvPr/>
          </p:nvSpPr>
          <p:spPr>
            <a:xfrm>
              <a:off x="4216575" y="860650"/>
              <a:ext cx="174750" cy="365850"/>
            </a:xfrm>
            <a:custGeom>
              <a:avLst/>
              <a:gdLst/>
              <a:ahLst/>
              <a:cxnLst/>
              <a:rect l="l" t="t" r="r" b="b"/>
              <a:pathLst>
                <a:path w="6990" h="14634" extrusionOk="0">
                  <a:moveTo>
                    <a:pt x="1430" y="1"/>
                  </a:moveTo>
                  <a:lnTo>
                    <a:pt x="1" y="14633"/>
                  </a:lnTo>
                  <a:lnTo>
                    <a:pt x="6990" y="14633"/>
                  </a:lnTo>
                  <a:lnTo>
                    <a:pt x="557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2210;p57"/>
            <p:cNvSpPr/>
            <p:nvPr/>
          </p:nvSpPr>
          <p:spPr>
            <a:xfrm>
              <a:off x="3563225" y="1071400"/>
              <a:ext cx="942400" cy="362275"/>
            </a:xfrm>
            <a:custGeom>
              <a:avLst/>
              <a:gdLst/>
              <a:ahLst/>
              <a:cxnLst/>
              <a:rect l="l" t="t" r="r" b="b"/>
              <a:pathLst>
                <a:path w="37696" h="14491" extrusionOk="0">
                  <a:moveTo>
                    <a:pt x="1" y="0"/>
                  </a:moveTo>
                  <a:lnTo>
                    <a:pt x="1" y="14490"/>
                  </a:lnTo>
                  <a:lnTo>
                    <a:pt x="37696" y="14490"/>
                  </a:lnTo>
                  <a:lnTo>
                    <a:pt x="3769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2211;p57"/>
            <p:cNvSpPr/>
            <p:nvPr/>
          </p:nvSpPr>
          <p:spPr>
            <a:xfrm>
              <a:off x="3535250" y="1072875"/>
              <a:ext cx="998375" cy="49450"/>
            </a:xfrm>
            <a:custGeom>
              <a:avLst/>
              <a:gdLst/>
              <a:ahLst/>
              <a:cxnLst/>
              <a:rect l="l" t="t" r="r" b="b"/>
              <a:pathLst>
                <a:path w="39935" h="1978" extrusionOk="0">
                  <a:moveTo>
                    <a:pt x="1" y="1"/>
                  </a:moveTo>
                  <a:lnTo>
                    <a:pt x="1" y="1977"/>
                  </a:lnTo>
                  <a:lnTo>
                    <a:pt x="39934" y="1977"/>
                  </a:lnTo>
                  <a:lnTo>
                    <a:pt x="39934" y="1"/>
                  </a:lnTo>
                  <a:close/>
                </a:path>
              </a:pathLst>
            </a:custGeom>
            <a:solidFill>
              <a:srgbClr val="DFDF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2212;p57"/>
            <p:cNvSpPr/>
            <p:nvPr/>
          </p:nvSpPr>
          <p:spPr>
            <a:xfrm>
              <a:off x="3535250" y="1072875"/>
              <a:ext cx="998375" cy="49450"/>
            </a:xfrm>
            <a:custGeom>
              <a:avLst/>
              <a:gdLst/>
              <a:ahLst/>
              <a:cxnLst/>
              <a:rect l="l" t="t" r="r" b="b"/>
              <a:pathLst>
                <a:path w="39935" h="1978" extrusionOk="0">
                  <a:moveTo>
                    <a:pt x="1" y="1"/>
                  </a:moveTo>
                  <a:lnTo>
                    <a:pt x="1" y="1977"/>
                  </a:lnTo>
                  <a:lnTo>
                    <a:pt x="39934" y="1977"/>
                  </a:lnTo>
                  <a:lnTo>
                    <a:pt x="39934"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2213;p57"/>
            <p:cNvSpPr/>
            <p:nvPr/>
          </p:nvSpPr>
          <p:spPr>
            <a:xfrm>
              <a:off x="3600725" y="1174075"/>
              <a:ext cx="52425" cy="52425"/>
            </a:xfrm>
            <a:custGeom>
              <a:avLst/>
              <a:gdLst/>
              <a:ahLst/>
              <a:cxnLst/>
              <a:rect l="l" t="t" r="r" b="b"/>
              <a:pathLst>
                <a:path w="2097" h="2097" extrusionOk="0">
                  <a:moveTo>
                    <a:pt x="1" y="1"/>
                  </a:moveTo>
                  <a:lnTo>
                    <a:pt x="1" y="2096"/>
                  </a:lnTo>
                  <a:lnTo>
                    <a:pt x="2096" y="2096"/>
                  </a:lnTo>
                  <a:lnTo>
                    <a:pt x="2096"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2214;p57"/>
            <p:cNvSpPr/>
            <p:nvPr/>
          </p:nvSpPr>
          <p:spPr>
            <a:xfrm>
              <a:off x="3734075" y="1174075"/>
              <a:ext cx="52425" cy="52425"/>
            </a:xfrm>
            <a:custGeom>
              <a:avLst/>
              <a:gdLst/>
              <a:ahLst/>
              <a:cxnLst/>
              <a:rect l="l" t="t" r="r" b="b"/>
              <a:pathLst>
                <a:path w="2097" h="2097" extrusionOk="0">
                  <a:moveTo>
                    <a:pt x="1" y="1"/>
                  </a:moveTo>
                  <a:lnTo>
                    <a:pt x="1" y="2096"/>
                  </a:lnTo>
                  <a:lnTo>
                    <a:pt x="2096" y="2096"/>
                  </a:lnTo>
                  <a:lnTo>
                    <a:pt x="2096"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2215;p57"/>
            <p:cNvSpPr/>
            <p:nvPr/>
          </p:nvSpPr>
          <p:spPr>
            <a:xfrm>
              <a:off x="3867425" y="1174075"/>
              <a:ext cx="52425" cy="52425"/>
            </a:xfrm>
            <a:custGeom>
              <a:avLst/>
              <a:gdLst/>
              <a:ahLst/>
              <a:cxnLst/>
              <a:rect l="l" t="t" r="r" b="b"/>
              <a:pathLst>
                <a:path w="2097" h="2097" extrusionOk="0">
                  <a:moveTo>
                    <a:pt x="1" y="1"/>
                  </a:moveTo>
                  <a:lnTo>
                    <a:pt x="1" y="2096"/>
                  </a:lnTo>
                  <a:lnTo>
                    <a:pt x="2096" y="2096"/>
                  </a:lnTo>
                  <a:lnTo>
                    <a:pt x="2096"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2216;p57"/>
            <p:cNvSpPr/>
            <p:nvPr/>
          </p:nvSpPr>
          <p:spPr>
            <a:xfrm>
              <a:off x="4001075" y="1174075"/>
              <a:ext cx="52425" cy="52425"/>
            </a:xfrm>
            <a:custGeom>
              <a:avLst/>
              <a:gdLst/>
              <a:ahLst/>
              <a:cxnLst/>
              <a:rect l="l" t="t" r="r" b="b"/>
              <a:pathLst>
                <a:path w="2097" h="2097" extrusionOk="0">
                  <a:moveTo>
                    <a:pt x="1" y="1"/>
                  </a:moveTo>
                  <a:lnTo>
                    <a:pt x="1" y="2096"/>
                  </a:lnTo>
                  <a:lnTo>
                    <a:pt x="2096" y="2096"/>
                  </a:lnTo>
                  <a:lnTo>
                    <a:pt x="209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2217;p57"/>
            <p:cNvSpPr/>
            <p:nvPr/>
          </p:nvSpPr>
          <p:spPr>
            <a:xfrm>
              <a:off x="4134425" y="1174075"/>
              <a:ext cx="52425" cy="52425"/>
            </a:xfrm>
            <a:custGeom>
              <a:avLst/>
              <a:gdLst/>
              <a:ahLst/>
              <a:cxnLst/>
              <a:rect l="l" t="t" r="r" b="b"/>
              <a:pathLst>
                <a:path w="2097" h="2097" extrusionOk="0">
                  <a:moveTo>
                    <a:pt x="1" y="1"/>
                  </a:moveTo>
                  <a:lnTo>
                    <a:pt x="1" y="2096"/>
                  </a:lnTo>
                  <a:lnTo>
                    <a:pt x="2096" y="2096"/>
                  </a:lnTo>
                  <a:lnTo>
                    <a:pt x="2096"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2218;p57"/>
            <p:cNvSpPr/>
            <p:nvPr/>
          </p:nvSpPr>
          <p:spPr>
            <a:xfrm>
              <a:off x="4267775" y="1174075"/>
              <a:ext cx="52425" cy="52425"/>
            </a:xfrm>
            <a:custGeom>
              <a:avLst/>
              <a:gdLst/>
              <a:ahLst/>
              <a:cxnLst/>
              <a:rect l="l" t="t" r="r" b="b"/>
              <a:pathLst>
                <a:path w="2097" h="2097" extrusionOk="0">
                  <a:moveTo>
                    <a:pt x="1" y="1"/>
                  </a:moveTo>
                  <a:lnTo>
                    <a:pt x="1" y="2096"/>
                  </a:lnTo>
                  <a:lnTo>
                    <a:pt x="2096" y="2096"/>
                  </a:lnTo>
                  <a:lnTo>
                    <a:pt x="2096"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2219;p57"/>
            <p:cNvSpPr/>
            <p:nvPr/>
          </p:nvSpPr>
          <p:spPr>
            <a:xfrm>
              <a:off x="4401425" y="1174075"/>
              <a:ext cx="52425" cy="52425"/>
            </a:xfrm>
            <a:custGeom>
              <a:avLst/>
              <a:gdLst/>
              <a:ahLst/>
              <a:cxnLst/>
              <a:rect l="l" t="t" r="r" b="b"/>
              <a:pathLst>
                <a:path w="2097" h="2097" extrusionOk="0">
                  <a:moveTo>
                    <a:pt x="1" y="1"/>
                  </a:moveTo>
                  <a:lnTo>
                    <a:pt x="1" y="2096"/>
                  </a:lnTo>
                  <a:lnTo>
                    <a:pt x="2096" y="2096"/>
                  </a:lnTo>
                  <a:lnTo>
                    <a:pt x="2096"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2220;p57"/>
            <p:cNvSpPr/>
            <p:nvPr/>
          </p:nvSpPr>
          <p:spPr>
            <a:xfrm>
              <a:off x="3429275" y="1284375"/>
              <a:ext cx="1463900" cy="547075"/>
            </a:xfrm>
            <a:custGeom>
              <a:avLst/>
              <a:gdLst/>
              <a:ahLst/>
              <a:cxnLst/>
              <a:rect l="l" t="t" r="r" b="b"/>
              <a:pathLst>
                <a:path w="58556" h="21883" extrusionOk="0">
                  <a:moveTo>
                    <a:pt x="30749" y="0"/>
                  </a:moveTo>
                  <a:cubicBezTo>
                    <a:pt x="28869" y="0"/>
                    <a:pt x="26987" y="62"/>
                    <a:pt x="25111" y="149"/>
                  </a:cubicBezTo>
                  <a:cubicBezTo>
                    <a:pt x="21444" y="316"/>
                    <a:pt x="17777" y="589"/>
                    <a:pt x="14169" y="1268"/>
                  </a:cubicBezTo>
                  <a:cubicBezTo>
                    <a:pt x="9228" y="2197"/>
                    <a:pt x="4430" y="3911"/>
                    <a:pt x="1" y="6281"/>
                  </a:cubicBezTo>
                  <a:lnTo>
                    <a:pt x="6549" y="17627"/>
                  </a:lnTo>
                  <a:cubicBezTo>
                    <a:pt x="8133" y="18639"/>
                    <a:pt x="9800" y="19437"/>
                    <a:pt x="11479" y="19949"/>
                  </a:cubicBezTo>
                  <a:cubicBezTo>
                    <a:pt x="16527" y="21461"/>
                    <a:pt x="21897" y="21223"/>
                    <a:pt x="27159" y="21354"/>
                  </a:cubicBezTo>
                  <a:cubicBezTo>
                    <a:pt x="31756" y="21471"/>
                    <a:pt x="36373" y="21882"/>
                    <a:pt x="40967" y="21882"/>
                  </a:cubicBezTo>
                  <a:cubicBezTo>
                    <a:pt x="43358" y="21882"/>
                    <a:pt x="45742" y="21771"/>
                    <a:pt x="48114" y="21449"/>
                  </a:cubicBezTo>
                  <a:cubicBezTo>
                    <a:pt x="49305" y="21294"/>
                    <a:pt x="50495" y="21068"/>
                    <a:pt x="51686" y="20782"/>
                  </a:cubicBezTo>
                  <a:lnTo>
                    <a:pt x="58556" y="7471"/>
                  </a:lnTo>
                  <a:cubicBezTo>
                    <a:pt x="53031" y="4519"/>
                    <a:pt x="47304" y="2018"/>
                    <a:pt x="41185" y="863"/>
                  </a:cubicBezTo>
                  <a:cubicBezTo>
                    <a:pt x="37745" y="213"/>
                    <a:pt x="34250" y="0"/>
                    <a:pt x="30749" y="0"/>
                  </a:cubicBezTo>
                  <a:close/>
                </a:path>
              </a:pathLst>
            </a:custGeom>
            <a:solidFill>
              <a:srgbClr val="5AD1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2221;p57"/>
            <p:cNvSpPr/>
            <p:nvPr/>
          </p:nvSpPr>
          <p:spPr>
            <a:xfrm>
              <a:off x="3344450" y="1588725"/>
              <a:ext cx="1488000" cy="677775"/>
            </a:xfrm>
            <a:custGeom>
              <a:avLst/>
              <a:gdLst/>
              <a:ahLst/>
              <a:cxnLst/>
              <a:rect l="l" t="t" r="r" b="b"/>
              <a:pathLst>
                <a:path w="59520" h="27111" extrusionOk="0">
                  <a:moveTo>
                    <a:pt x="6799" y="0"/>
                  </a:moveTo>
                  <a:lnTo>
                    <a:pt x="13705" y="11966"/>
                  </a:lnTo>
                  <a:lnTo>
                    <a:pt x="1" y="19884"/>
                  </a:lnTo>
                  <a:lnTo>
                    <a:pt x="45530" y="27111"/>
                  </a:lnTo>
                  <a:lnTo>
                    <a:pt x="59520" y="0"/>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2222;p57"/>
            <p:cNvSpPr/>
            <p:nvPr/>
          </p:nvSpPr>
          <p:spPr>
            <a:xfrm>
              <a:off x="2093700" y="4141700"/>
              <a:ext cx="94375" cy="471825"/>
            </a:xfrm>
            <a:custGeom>
              <a:avLst/>
              <a:gdLst/>
              <a:ahLst/>
              <a:cxnLst/>
              <a:rect l="l" t="t" r="r" b="b"/>
              <a:pathLst>
                <a:path w="3775" h="18873" extrusionOk="0">
                  <a:moveTo>
                    <a:pt x="1" y="1"/>
                  </a:moveTo>
                  <a:lnTo>
                    <a:pt x="1" y="18872"/>
                  </a:lnTo>
                  <a:cubicBezTo>
                    <a:pt x="1251" y="18658"/>
                    <a:pt x="2513" y="18479"/>
                    <a:pt x="3775" y="18313"/>
                  </a:cubicBezTo>
                  <a:lnTo>
                    <a:pt x="3775"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2223;p57"/>
            <p:cNvSpPr/>
            <p:nvPr/>
          </p:nvSpPr>
          <p:spPr>
            <a:xfrm>
              <a:off x="2093700" y="4141700"/>
              <a:ext cx="94375" cy="471825"/>
            </a:xfrm>
            <a:custGeom>
              <a:avLst/>
              <a:gdLst/>
              <a:ahLst/>
              <a:cxnLst/>
              <a:rect l="l" t="t" r="r" b="b"/>
              <a:pathLst>
                <a:path w="3775" h="18873" extrusionOk="0">
                  <a:moveTo>
                    <a:pt x="1" y="1"/>
                  </a:moveTo>
                  <a:lnTo>
                    <a:pt x="1" y="18872"/>
                  </a:lnTo>
                  <a:cubicBezTo>
                    <a:pt x="1251" y="18658"/>
                    <a:pt x="2513" y="18479"/>
                    <a:pt x="3775" y="18313"/>
                  </a:cubicBezTo>
                  <a:lnTo>
                    <a:pt x="3775" y="1"/>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2224;p57"/>
            <p:cNvSpPr/>
            <p:nvPr/>
          </p:nvSpPr>
          <p:spPr>
            <a:xfrm>
              <a:off x="1638575" y="3873825"/>
              <a:ext cx="906700" cy="500975"/>
            </a:xfrm>
            <a:custGeom>
              <a:avLst/>
              <a:gdLst/>
              <a:ahLst/>
              <a:cxnLst/>
              <a:rect l="l" t="t" r="r" b="b"/>
              <a:pathLst>
                <a:path w="36268" h="20039" extrusionOk="0">
                  <a:moveTo>
                    <a:pt x="1" y="0"/>
                  </a:moveTo>
                  <a:lnTo>
                    <a:pt x="3382" y="9311"/>
                  </a:lnTo>
                  <a:lnTo>
                    <a:pt x="3906" y="10740"/>
                  </a:lnTo>
                  <a:lnTo>
                    <a:pt x="7288" y="20038"/>
                  </a:lnTo>
                  <a:lnTo>
                    <a:pt x="36267" y="20038"/>
                  </a:lnTo>
                  <a:lnTo>
                    <a:pt x="32886" y="10740"/>
                  </a:lnTo>
                  <a:lnTo>
                    <a:pt x="32362" y="9311"/>
                  </a:lnTo>
                  <a:lnTo>
                    <a:pt x="28981" y="0"/>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2225;p57"/>
            <p:cNvSpPr/>
            <p:nvPr/>
          </p:nvSpPr>
          <p:spPr>
            <a:xfrm>
              <a:off x="2140725" y="3907750"/>
              <a:ext cx="273875" cy="200650"/>
            </a:xfrm>
            <a:custGeom>
              <a:avLst/>
              <a:gdLst/>
              <a:ahLst/>
              <a:cxnLst/>
              <a:rect l="l" t="t" r="r" b="b"/>
              <a:pathLst>
                <a:path w="10955" h="8026" extrusionOk="0">
                  <a:moveTo>
                    <a:pt x="1" y="1"/>
                  </a:moveTo>
                  <a:lnTo>
                    <a:pt x="2930" y="8025"/>
                  </a:lnTo>
                  <a:lnTo>
                    <a:pt x="10955" y="8025"/>
                  </a:lnTo>
                  <a:lnTo>
                    <a:pt x="8037"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2226;p57"/>
            <p:cNvSpPr/>
            <p:nvPr/>
          </p:nvSpPr>
          <p:spPr>
            <a:xfrm>
              <a:off x="1912725" y="3907750"/>
              <a:ext cx="273875" cy="200650"/>
            </a:xfrm>
            <a:custGeom>
              <a:avLst/>
              <a:gdLst/>
              <a:ahLst/>
              <a:cxnLst/>
              <a:rect l="l" t="t" r="r" b="b"/>
              <a:pathLst>
                <a:path w="10955" h="8026" extrusionOk="0">
                  <a:moveTo>
                    <a:pt x="1" y="1"/>
                  </a:moveTo>
                  <a:lnTo>
                    <a:pt x="2918" y="8025"/>
                  </a:lnTo>
                  <a:lnTo>
                    <a:pt x="10954" y="8025"/>
                  </a:lnTo>
                  <a:lnTo>
                    <a:pt x="8025"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2227;p57"/>
            <p:cNvSpPr/>
            <p:nvPr/>
          </p:nvSpPr>
          <p:spPr>
            <a:xfrm>
              <a:off x="1684725" y="3907750"/>
              <a:ext cx="273575" cy="200650"/>
            </a:xfrm>
            <a:custGeom>
              <a:avLst/>
              <a:gdLst/>
              <a:ahLst/>
              <a:cxnLst/>
              <a:rect l="l" t="t" r="r" b="b"/>
              <a:pathLst>
                <a:path w="10943" h="8026" extrusionOk="0">
                  <a:moveTo>
                    <a:pt x="0" y="1"/>
                  </a:moveTo>
                  <a:lnTo>
                    <a:pt x="2917" y="8025"/>
                  </a:lnTo>
                  <a:lnTo>
                    <a:pt x="10942" y="8025"/>
                  </a:lnTo>
                  <a:lnTo>
                    <a:pt x="8025"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2228;p57"/>
            <p:cNvSpPr/>
            <p:nvPr/>
          </p:nvSpPr>
          <p:spPr>
            <a:xfrm>
              <a:off x="2225575" y="4140225"/>
              <a:ext cx="273850" cy="200950"/>
            </a:xfrm>
            <a:custGeom>
              <a:avLst/>
              <a:gdLst/>
              <a:ahLst/>
              <a:cxnLst/>
              <a:rect l="l" t="t" r="r" b="b"/>
              <a:pathLst>
                <a:path w="10954" h="8038" extrusionOk="0">
                  <a:moveTo>
                    <a:pt x="0" y="0"/>
                  </a:moveTo>
                  <a:lnTo>
                    <a:pt x="2917" y="8037"/>
                  </a:lnTo>
                  <a:lnTo>
                    <a:pt x="10954" y="8037"/>
                  </a:lnTo>
                  <a:lnTo>
                    <a:pt x="8025" y="0"/>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2229;p57"/>
            <p:cNvSpPr/>
            <p:nvPr/>
          </p:nvSpPr>
          <p:spPr>
            <a:xfrm>
              <a:off x="1997250" y="4140225"/>
              <a:ext cx="273875" cy="200950"/>
            </a:xfrm>
            <a:custGeom>
              <a:avLst/>
              <a:gdLst/>
              <a:ahLst/>
              <a:cxnLst/>
              <a:rect l="l" t="t" r="r" b="b"/>
              <a:pathLst>
                <a:path w="10955" h="8038" extrusionOk="0">
                  <a:moveTo>
                    <a:pt x="1" y="0"/>
                  </a:moveTo>
                  <a:lnTo>
                    <a:pt x="2930" y="8037"/>
                  </a:lnTo>
                  <a:lnTo>
                    <a:pt x="10955" y="8037"/>
                  </a:lnTo>
                  <a:lnTo>
                    <a:pt x="8038" y="0"/>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2230;p57"/>
            <p:cNvSpPr/>
            <p:nvPr/>
          </p:nvSpPr>
          <p:spPr>
            <a:xfrm>
              <a:off x="1769250" y="4140225"/>
              <a:ext cx="273875" cy="200950"/>
            </a:xfrm>
            <a:custGeom>
              <a:avLst/>
              <a:gdLst/>
              <a:ahLst/>
              <a:cxnLst/>
              <a:rect l="l" t="t" r="r" b="b"/>
              <a:pathLst>
                <a:path w="10955" h="8038" extrusionOk="0">
                  <a:moveTo>
                    <a:pt x="1" y="0"/>
                  </a:moveTo>
                  <a:lnTo>
                    <a:pt x="2918" y="8037"/>
                  </a:lnTo>
                  <a:lnTo>
                    <a:pt x="10955" y="8037"/>
                  </a:lnTo>
                  <a:lnTo>
                    <a:pt x="8026" y="0"/>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2231;p57"/>
            <p:cNvSpPr/>
            <p:nvPr/>
          </p:nvSpPr>
          <p:spPr>
            <a:xfrm>
              <a:off x="2519650" y="3813400"/>
              <a:ext cx="69375" cy="859050"/>
            </a:xfrm>
            <a:custGeom>
              <a:avLst/>
              <a:gdLst/>
              <a:ahLst/>
              <a:cxnLst/>
              <a:rect l="l" t="t" r="r" b="b"/>
              <a:pathLst>
                <a:path w="2775" h="34362" extrusionOk="0">
                  <a:moveTo>
                    <a:pt x="0" y="0"/>
                  </a:moveTo>
                  <a:lnTo>
                    <a:pt x="0" y="34362"/>
                  </a:lnTo>
                  <a:cubicBezTo>
                    <a:pt x="929" y="34195"/>
                    <a:pt x="1846" y="34064"/>
                    <a:pt x="2775" y="33945"/>
                  </a:cubicBezTo>
                  <a:lnTo>
                    <a:pt x="2775" y="0"/>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2232;p57"/>
            <p:cNvSpPr/>
            <p:nvPr/>
          </p:nvSpPr>
          <p:spPr>
            <a:xfrm>
              <a:off x="2519650" y="3813400"/>
              <a:ext cx="69375" cy="859050"/>
            </a:xfrm>
            <a:custGeom>
              <a:avLst/>
              <a:gdLst/>
              <a:ahLst/>
              <a:cxnLst/>
              <a:rect l="l" t="t" r="r" b="b"/>
              <a:pathLst>
                <a:path w="2775" h="34362" extrusionOk="0">
                  <a:moveTo>
                    <a:pt x="0" y="0"/>
                  </a:moveTo>
                  <a:lnTo>
                    <a:pt x="0" y="34362"/>
                  </a:lnTo>
                  <a:cubicBezTo>
                    <a:pt x="929" y="34195"/>
                    <a:pt x="1846" y="34064"/>
                    <a:pt x="2775" y="33945"/>
                  </a:cubicBezTo>
                  <a:lnTo>
                    <a:pt x="2775" y="0"/>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2233;p57"/>
            <p:cNvSpPr/>
            <p:nvPr/>
          </p:nvSpPr>
          <p:spPr>
            <a:xfrm>
              <a:off x="2185075" y="3616650"/>
              <a:ext cx="666475" cy="367925"/>
            </a:xfrm>
            <a:custGeom>
              <a:avLst/>
              <a:gdLst/>
              <a:ahLst/>
              <a:cxnLst/>
              <a:rect l="l" t="t" r="r" b="b"/>
              <a:pathLst>
                <a:path w="26659" h="14717" extrusionOk="0">
                  <a:moveTo>
                    <a:pt x="1" y="0"/>
                  </a:moveTo>
                  <a:lnTo>
                    <a:pt x="2489" y="6835"/>
                  </a:lnTo>
                  <a:lnTo>
                    <a:pt x="2870" y="7882"/>
                  </a:lnTo>
                  <a:lnTo>
                    <a:pt x="5359" y="14716"/>
                  </a:lnTo>
                  <a:lnTo>
                    <a:pt x="26659" y="14716"/>
                  </a:lnTo>
                  <a:lnTo>
                    <a:pt x="24170" y="7882"/>
                  </a:lnTo>
                  <a:lnTo>
                    <a:pt x="23789" y="6835"/>
                  </a:lnTo>
                  <a:lnTo>
                    <a:pt x="21301" y="0"/>
                  </a:lnTo>
                  <a:close/>
                </a:path>
              </a:pathLst>
            </a:custGeom>
            <a:solidFill>
              <a:srgbClr val="053B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2234;p57"/>
            <p:cNvSpPr/>
            <p:nvPr/>
          </p:nvSpPr>
          <p:spPr>
            <a:xfrm>
              <a:off x="2554475" y="3641350"/>
              <a:ext cx="201250" cy="147675"/>
            </a:xfrm>
            <a:custGeom>
              <a:avLst/>
              <a:gdLst/>
              <a:ahLst/>
              <a:cxnLst/>
              <a:rect l="l" t="t" r="r" b="b"/>
              <a:pathLst>
                <a:path w="8050" h="5907" extrusionOk="0">
                  <a:moveTo>
                    <a:pt x="0" y="1"/>
                  </a:moveTo>
                  <a:lnTo>
                    <a:pt x="2144" y="5906"/>
                  </a:lnTo>
                  <a:lnTo>
                    <a:pt x="8049" y="5906"/>
                  </a:lnTo>
                  <a:lnTo>
                    <a:pt x="5894"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2235;p57"/>
            <p:cNvSpPr/>
            <p:nvPr/>
          </p:nvSpPr>
          <p:spPr>
            <a:xfrm>
              <a:off x="2386600" y="3641350"/>
              <a:ext cx="201225" cy="147675"/>
            </a:xfrm>
            <a:custGeom>
              <a:avLst/>
              <a:gdLst/>
              <a:ahLst/>
              <a:cxnLst/>
              <a:rect l="l" t="t" r="r" b="b"/>
              <a:pathLst>
                <a:path w="8049" h="5907" extrusionOk="0">
                  <a:moveTo>
                    <a:pt x="0" y="1"/>
                  </a:moveTo>
                  <a:lnTo>
                    <a:pt x="2155" y="5906"/>
                  </a:lnTo>
                  <a:lnTo>
                    <a:pt x="8049" y="5906"/>
                  </a:lnTo>
                  <a:lnTo>
                    <a:pt x="5906"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2236;p57"/>
            <p:cNvSpPr/>
            <p:nvPr/>
          </p:nvSpPr>
          <p:spPr>
            <a:xfrm>
              <a:off x="2219025" y="3641350"/>
              <a:ext cx="201225" cy="147675"/>
            </a:xfrm>
            <a:custGeom>
              <a:avLst/>
              <a:gdLst/>
              <a:ahLst/>
              <a:cxnLst/>
              <a:rect l="l" t="t" r="r" b="b"/>
              <a:pathLst>
                <a:path w="8049" h="5907" extrusionOk="0">
                  <a:moveTo>
                    <a:pt x="0" y="1"/>
                  </a:moveTo>
                  <a:lnTo>
                    <a:pt x="2143" y="5906"/>
                  </a:lnTo>
                  <a:lnTo>
                    <a:pt x="8049" y="5906"/>
                  </a:lnTo>
                  <a:lnTo>
                    <a:pt x="5906"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2237;p57"/>
            <p:cNvSpPr/>
            <p:nvPr/>
          </p:nvSpPr>
          <p:spPr>
            <a:xfrm>
              <a:off x="2616675" y="3812200"/>
              <a:ext cx="201250" cy="147675"/>
            </a:xfrm>
            <a:custGeom>
              <a:avLst/>
              <a:gdLst/>
              <a:ahLst/>
              <a:cxnLst/>
              <a:rect l="l" t="t" r="r" b="b"/>
              <a:pathLst>
                <a:path w="8050" h="5907" extrusionOk="0">
                  <a:moveTo>
                    <a:pt x="1" y="1"/>
                  </a:moveTo>
                  <a:lnTo>
                    <a:pt x="2144" y="5906"/>
                  </a:lnTo>
                  <a:lnTo>
                    <a:pt x="8049" y="5906"/>
                  </a:lnTo>
                  <a:lnTo>
                    <a:pt x="5894"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2238;p57"/>
            <p:cNvSpPr/>
            <p:nvPr/>
          </p:nvSpPr>
          <p:spPr>
            <a:xfrm>
              <a:off x="2448800" y="3812200"/>
              <a:ext cx="201250" cy="147675"/>
            </a:xfrm>
            <a:custGeom>
              <a:avLst/>
              <a:gdLst/>
              <a:ahLst/>
              <a:cxnLst/>
              <a:rect l="l" t="t" r="r" b="b"/>
              <a:pathLst>
                <a:path w="8050" h="5907" extrusionOk="0">
                  <a:moveTo>
                    <a:pt x="1" y="1"/>
                  </a:moveTo>
                  <a:lnTo>
                    <a:pt x="2156" y="5906"/>
                  </a:lnTo>
                  <a:lnTo>
                    <a:pt x="8049" y="5906"/>
                  </a:lnTo>
                  <a:lnTo>
                    <a:pt x="5906"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2239;p57"/>
            <p:cNvSpPr/>
            <p:nvPr/>
          </p:nvSpPr>
          <p:spPr>
            <a:xfrm>
              <a:off x="2281225" y="3812200"/>
              <a:ext cx="201250" cy="147675"/>
            </a:xfrm>
            <a:custGeom>
              <a:avLst/>
              <a:gdLst/>
              <a:ahLst/>
              <a:cxnLst/>
              <a:rect l="l" t="t" r="r" b="b"/>
              <a:pathLst>
                <a:path w="8050" h="5907" extrusionOk="0">
                  <a:moveTo>
                    <a:pt x="1" y="1"/>
                  </a:moveTo>
                  <a:lnTo>
                    <a:pt x="2144" y="5906"/>
                  </a:lnTo>
                  <a:lnTo>
                    <a:pt x="8049" y="5906"/>
                  </a:lnTo>
                  <a:lnTo>
                    <a:pt x="5906" y="1"/>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2240;p57"/>
            <p:cNvSpPr/>
            <p:nvPr/>
          </p:nvSpPr>
          <p:spPr>
            <a:xfrm>
              <a:off x="1448375" y="4486525"/>
              <a:ext cx="1567500" cy="576750"/>
            </a:xfrm>
            <a:custGeom>
              <a:avLst/>
              <a:gdLst/>
              <a:ahLst/>
              <a:cxnLst/>
              <a:rect l="l" t="t" r="r" b="b"/>
              <a:pathLst>
                <a:path w="62700" h="23070" extrusionOk="0">
                  <a:moveTo>
                    <a:pt x="41891" y="0"/>
                  </a:moveTo>
                  <a:cubicBezTo>
                    <a:pt x="38977" y="0"/>
                    <a:pt x="36062" y="110"/>
                    <a:pt x="33160" y="317"/>
                  </a:cubicBezTo>
                  <a:cubicBezTo>
                    <a:pt x="21956" y="1115"/>
                    <a:pt x="10907" y="3317"/>
                    <a:pt x="1" y="6056"/>
                  </a:cubicBezTo>
                  <a:cubicBezTo>
                    <a:pt x="4775" y="14283"/>
                    <a:pt x="13312" y="19617"/>
                    <a:pt x="22801" y="20284"/>
                  </a:cubicBezTo>
                  <a:lnTo>
                    <a:pt x="61794" y="23070"/>
                  </a:lnTo>
                  <a:lnTo>
                    <a:pt x="62699" y="2079"/>
                  </a:lnTo>
                  <a:cubicBezTo>
                    <a:pt x="55883" y="633"/>
                    <a:pt x="48888" y="0"/>
                    <a:pt x="41891" y="0"/>
                  </a:cubicBezTo>
                  <a:close/>
                </a:path>
              </a:pathLst>
            </a:custGeom>
            <a:solidFill>
              <a:srgbClr val="A0EB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2241;p57"/>
            <p:cNvSpPr/>
            <p:nvPr/>
          </p:nvSpPr>
          <p:spPr>
            <a:xfrm>
              <a:off x="701575" y="2474850"/>
              <a:ext cx="1754100" cy="2478600"/>
            </a:xfrm>
            <a:custGeom>
              <a:avLst/>
              <a:gdLst/>
              <a:ahLst/>
              <a:cxnLst/>
              <a:rect l="l" t="t" r="r" b="b"/>
              <a:pathLst>
                <a:path w="70164" h="99144" extrusionOk="0">
                  <a:moveTo>
                    <a:pt x="53650" y="0"/>
                  </a:moveTo>
                  <a:lnTo>
                    <a:pt x="0" y="2548"/>
                  </a:lnTo>
                  <a:lnTo>
                    <a:pt x="14288" y="10787"/>
                  </a:lnTo>
                  <a:lnTo>
                    <a:pt x="9358" y="19336"/>
                  </a:lnTo>
                  <a:cubicBezTo>
                    <a:pt x="3703" y="29135"/>
                    <a:pt x="3703" y="41207"/>
                    <a:pt x="9358" y="50994"/>
                  </a:cubicBezTo>
                  <a:lnTo>
                    <a:pt x="26956" y="81486"/>
                  </a:lnTo>
                  <a:lnTo>
                    <a:pt x="29837" y="86463"/>
                  </a:lnTo>
                  <a:lnTo>
                    <a:pt x="30873" y="88261"/>
                  </a:lnTo>
                  <a:cubicBezTo>
                    <a:pt x="30766" y="88070"/>
                    <a:pt x="30671" y="87880"/>
                    <a:pt x="30575" y="87677"/>
                  </a:cubicBezTo>
                  <a:lnTo>
                    <a:pt x="30575" y="87677"/>
                  </a:lnTo>
                  <a:cubicBezTo>
                    <a:pt x="34040" y="93035"/>
                    <a:pt x="39160" y="97036"/>
                    <a:pt x="45077" y="99143"/>
                  </a:cubicBezTo>
                  <a:cubicBezTo>
                    <a:pt x="29659" y="87213"/>
                    <a:pt x="35100" y="72819"/>
                    <a:pt x="36540" y="69699"/>
                  </a:cubicBezTo>
                  <a:cubicBezTo>
                    <a:pt x="37326" y="68282"/>
                    <a:pt x="38183" y="66758"/>
                    <a:pt x="39148" y="65091"/>
                  </a:cubicBezTo>
                  <a:lnTo>
                    <a:pt x="56448" y="35123"/>
                  </a:lnTo>
                  <a:lnTo>
                    <a:pt x="70164" y="43041"/>
                  </a:lnTo>
                  <a:lnTo>
                    <a:pt x="53650" y="0"/>
                  </a:lnTo>
                  <a:close/>
                </a:path>
              </a:pathLst>
            </a:custGeom>
            <a:solidFill>
              <a:srgbClr val="40B4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2242;p57"/>
            <p:cNvSpPr/>
            <p:nvPr/>
          </p:nvSpPr>
          <p:spPr>
            <a:xfrm>
              <a:off x="906950" y="2933225"/>
              <a:ext cx="604275" cy="260475"/>
            </a:xfrm>
            <a:custGeom>
              <a:avLst/>
              <a:gdLst/>
              <a:ahLst/>
              <a:cxnLst/>
              <a:rect l="l" t="t" r="r" b="b"/>
              <a:pathLst>
                <a:path w="24171" h="10419" extrusionOk="0">
                  <a:moveTo>
                    <a:pt x="16717" y="1"/>
                  </a:moveTo>
                  <a:cubicBezTo>
                    <a:pt x="14395" y="1"/>
                    <a:pt x="12430" y="1525"/>
                    <a:pt x="11752" y="3620"/>
                  </a:cubicBezTo>
                  <a:cubicBezTo>
                    <a:pt x="11668" y="3608"/>
                    <a:pt x="11585" y="3608"/>
                    <a:pt x="11502" y="3608"/>
                  </a:cubicBezTo>
                  <a:cubicBezTo>
                    <a:pt x="9621" y="3608"/>
                    <a:pt x="8097" y="5132"/>
                    <a:pt x="8097" y="7013"/>
                  </a:cubicBezTo>
                  <a:cubicBezTo>
                    <a:pt x="8097" y="7097"/>
                    <a:pt x="8109" y="7180"/>
                    <a:pt x="8109" y="7252"/>
                  </a:cubicBezTo>
                  <a:lnTo>
                    <a:pt x="1584" y="7252"/>
                  </a:lnTo>
                  <a:cubicBezTo>
                    <a:pt x="703" y="7252"/>
                    <a:pt x="0" y="7966"/>
                    <a:pt x="0" y="8835"/>
                  </a:cubicBezTo>
                  <a:cubicBezTo>
                    <a:pt x="0" y="9716"/>
                    <a:pt x="703" y="10419"/>
                    <a:pt x="1584" y="10419"/>
                  </a:cubicBezTo>
                  <a:lnTo>
                    <a:pt x="21563" y="10419"/>
                  </a:lnTo>
                  <a:cubicBezTo>
                    <a:pt x="23003" y="10419"/>
                    <a:pt x="24170" y="9252"/>
                    <a:pt x="24170" y="7811"/>
                  </a:cubicBezTo>
                  <a:cubicBezTo>
                    <a:pt x="24170" y="6501"/>
                    <a:pt x="23194" y="5418"/>
                    <a:pt x="21920" y="5239"/>
                  </a:cubicBezTo>
                  <a:cubicBezTo>
                    <a:pt x="21920" y="5227"/>
                    <a:pt x="21920" y="5216"/>
                    <a:pt x="21920" y="5216"/>
                  </a:cubicBezTo>
                  <a:cubicBezTo>
                    <a:pt x="21920" y="2334"/>
                    <a:pt x="19586" y="1"/>
                    <a:pt x="1671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2243;p57"/>
            <p:cNvSpPr/>
            <p:nvPr/>
          </p:nvSpPr>
          <p:spPr>
            <a:xfrm>
              <a:off x="1571625" y="2584675"/>
              <a:ext cx="604250" cy="260475"/>
            </a:xfrm>
            <a:custGeom>
              <a:avLst/>
              <a:gdLst/>
              <a:ahLst/>
              <a:cxnLst/>
              <a:rect l="l" t="t" r="r" b="b"/>
              <a:pathLst>
                <a:path w="24170" h="10419" extrusionOk="0">
                  <a:moveTo>
                    <a:pt x="7453" y="0"/>
                  </a:moveTo>
                  <a:cubicBezTo>
                    <a:pt x="4572" y="0"/>
                    <a:pt x="2238" y="2334"/>
                    <a:pt x="2238" y="5215"/>
                  </a:cubicBezTo>
                  <a:cubicBezTo>
                    <a:pt x="2238" y="5227"/>
                    <a:pt x="2238" y="5227"/>
                    <a:pt x="2238" y="5239"/>
                  </a:cubicBezTo>
                  <a:cubicBezTo>
                    <a:pt x="976" y="5418"/>
                    <a:pt x="0" y="6501"/>
                    <a:pt x="0" y="7823"/>
                  </a:cubicBezTo>
                  <a:cubicBezTo>
                    <a:pt x="0" y="9252"/>
                    <a:pt x="1167" y="10418"/>
                    <a:pt x="2596" y="10418"/>
                  </a:cubicBezTo>
                  <a:lnTo>
                    <a:pt x="22586" y="10418"/>
                  </a:lnTo>
                  <a:cubicBezTo>
                    <a:pt x="23455" y="10418"/>
                    <a:pt x="24170" y="9716"/>
                    <a:pt x="24170" y="8835"/>
                  </a:cubicBezTo>
                  <a:cubicBezTo>
                    <a:pt x="24170" y="7966"/>
                    <a:pt x="23455" y="7263"/>
                    <a:pt x="22586" y="7263"/>
                  </a:cubicBezTo>
                  <a:lnTo>
                    <a:pt x="16050" y="7263"/>
                  </a:lnTo>
                  <a:cubicBezTo>
                    <a:pt x="16062" y="7180"/>
                    <a:pt x="16062" y="7097"/>
                    <a:pt x="16062" y="7013"/>
                  </a:cubicBezTo>
                  <a:cubicBezTo>
                    <a:pt x="16062" y="5132"/>
                    <a:pt x="14538" y="3608"/>
                    <a:pt x="12656" y="3608"/>
                  </a:cubicBezTo>
                  <a:cubicBezTo>
                    <a:pt x="12573" y="3608"/>
                    <a:pt x="12490" y="3608"/>
                    <a:pt x="12406" y="3620"/>
                  </a:cubicBezTo>
                  <a:cubicBezTo>
                    <a:pt x="11728" y="1524"/>
                    <a:pt x="9763" y="0"/>
                    <a:pt x="74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2244;p57"/>
            <p:cNvSpPr/>
            <p:nvPr/>
          </p:nvSpPr>
          <p:spPr>
            <a:xfrm>
              <a:off x="935825" y="3230575"/>
              <a:ext cx="49425" cy="59275"/>
            </a:xfrm>
            <a:custGeom>
              <a:avLst/>
              <a:gdLst/>
              <a:ahLst/>
              <a:cxnLst/>
              <a:rect l="l" t="t" r="r" b="b"/>
              <a:pathLst>
                <a:path w="1977" h="2371" extrusionOk="0">
                  <a:moveTo>
                    <a:pt x="988" y="1"/>
                  </a:moveTo>
                  <a:lnTo>
                    <a:pt x="298" y="1180"/>
                  </a:lnTo>
                  <a:cubicBezTo>
                    <a:pt x="0" y="1704"/>
                    <a:pt x="369" y="2370"/>
                    <a:pt x="988" y="2370"/>
                  </a:cubicBezTo>
                  <a:cubicBezTo>
                    <a:pt x="1596" y="2370"/>
                    <a:pt x="1977" y="1704"/>
                    <a:pt x="1667" y="1180"/>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2245;p57"/>
            <p:cNvSpPr/>
            <p:nvPr/>
          </p:nvSpPr>
          <p:spPr>
            <a:xfrm>
              <a:off x="935825" y="3353525"/>
              <a:ext cx="49425" cy="59250"/>
            </a:xfrm>
            <a:custGeom>
              <a:avLst/>
              <a:gdLst/>
              <a:ahLst/>
              <a:cxnLst/>
              <a:rect l="l" t="t" r="r" b="b"/>
              <a:pathLst>
                <a:path w="1977" h="2370" extrusionOk="0">
                  <a:moveTo>
                    <a:pt x="988" y="0"/>
                  </a:moveTo>
                  <a:lnTo>
                    <a:pt x="298" y="1179"/>
                  </a:lnTo>
                  <a:cubicBezTo>
                    <a:pt x="0" y="1703"/>
                    <a:pt x="369" y="2370"/>
                    <a:pt x="988" y="2370"/>
                  </a:cubicBezTo>
                  <a:cubicBezTo>
                    <a:pt x="1596" y="2370"/>
                    <a:pt x="1977" y="1703"/>
                    <a:pt x="1667" y="1179"/>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2246;p57"/>
            <p:cNvSpPr/>
            <p:nvPr/>
          </p:nvSpPr>
          <p:spPr>
            <a:xfrm>
              <a:off x="935825" y="3476150"/>
              <a:ext cx="49425" cy="59250"/>
            </a:xfrm>
            <a:custGeom>
              <a:avLst/>
              <a:gdLst/>
              <a:ahLst/>
              <a:cxnLst/>
              <a:rect l="l" t="t" r="r" b="b"/>
              <a:pathLst>
                <a:path w="1977" h="2370" extrusionOk="0">
                  <a:moveTo>
                    <a:pt x="988" y="1"/>
                  </a:moveTo>
                  <a:lnTo>
                    <a:pt x="298" y="1191"/>
                  </a:lnTo>
                  <a:cubicBezTo>
                    <a:pt x="0" y="1715"/>
                    <a:pt x="369" y="2370"/>
                    <a:pt x="988" y="2370"/>
                  </a:cubicBezTo>
                  <a:cubicBezTo>
                    <a:pt x="1596" y="2370"/>
                    <a:pt x="1977" y="1715"/>
                    <a:pt x="1667" y="1191"/>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2247;p57"/>
            <p:cNvSpPr/>
            <p:nvPr/>
          </p:nvSpPr>
          <p:spPr>
            <a:xfrm>
              <a:off x="935825" y="3599075"/>
              <a:ext cx="49425" cy="59275"/>
            </a:xfrm>
            <a:custGeom>
              <a:avLst/>
              <a:gdLst/>
              <a:ahLst/>
              <a:cxnLst/>
              <a:rect l="l" t="t" r="r" b="b"/>
              <a:pathLst>
                <a:path w="1977" h="2371" extrusionOk="0">
                  <a:moveTo>
                    <a:pt x="988" y="1"/>
                  </a:moveTo>
                  <a:lnTo>
                    <a:pt x="298" y="1191"/>
                  </a:lnTo>
                  <a:cubicBezTo>
                    <a:pt x="0" y="1715"/>
                    <a:pt x="369" y="2370"/>
                    <a:pt x="988" y="2370"/>
                  </a:cubicBezTo>
                  <a:cubicBezTo>
                    <a:pt x="1596" y="2370"/>
                    <a:pt x="1977" y="1715"/>
                    <a:pt x="1667" y="1191"/>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2248;p57"/>
            <p:cNvSpPr/>
            <p:nvPr/>
          </p:nvSpPr>
          <p:spPr>
            <a:xfrm>
              <a:off x="935825" y="3722025"/>
              <a:ext cx="49425" cy="59250"/>
            </a:xfrm>
            <a:custGeom>
              <a:avLst/>
              <a:gdLst/>
              <a:ahLst/>
              <a:cxnLst/>
              <a:rect l="l" t="t" r="r" b="b"/>
              <a:pathLst>
                <a:path w="1977" h="2370" extrusionOk="0">
                  <a:moveTo>
                    <a:pt x="988" y="0"/>
                  </a:moveTo>
                  <a:lnTo>
                    <a:pt x="298" y="1179"/>
                  </a:lnTo>
                  <a:cubicBezTo>
                    <a:pt x="0" y="1715"/>
                    <a:pt x="369" y="2369"/>
                    <a:pt x="988" y="2369"/>
                  </a:cubicBezTo>
                  <a:cubicBezTo>
                    <a:pt x="1596" y="2369"/>
                    <a:pt x="1977" y="1715"/>
                    <a:pt x="1667" y="1179"/>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2249;p57"/>
            <p:cNvSpPr/>
            <p:nvPr/>
          </p:nvSpPr>
          <p:spPr>
            <a:xfrm>
              <a:off x="935825" y="3844950"/>
              <a:ext cx="49425" cy="59250"/>
            </a:xfrm>
            <a:custGeom>
              <a:avLst/>
              <a:gdLst/>
              <a:ahLst/>
              <a:cxnLst/>
              <a:rect l="l" t="t" r="r" b="b"/>
              <a:pathLst>
                <a:path w="1977" h="2370" extrusionOk="0">
                  <a:moveTo>
                    <a:pt x="988" y="0"/>
                  </a:moveTo>
                  <a:lnTo>
                    <a:pt x="298" y="1179"/>
                  </a:lnTo>
                  <a:cubicBezTo>
                    <a:pt x="0" y="1703"/>
                    <a:pt x="369" y="2370"/>
                    <a:pt x="988" y="2370"/>
                  </a:cubicBezTo>
                  <a:cubicBezTo>
                    <a:pt x="1596" y="2370"/>
                    <a:pt x="1977" y="1703"/>
                    <a:pt x="1667" y="1179"/>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2250;p57"/>
            <p:cNvSpPr/>
            <p:nvPr/>
          </p:nvSpPr>
          <p:spPr>
            <a:xfrm>
              <a:off x="1039400" y="3291900"/>
              <a:ext cx="49450" cy="59250"/>
            </a:xfrm>
            <a:custGeom>
              <a:avLst/>
              <a:gdLst/>
              <a:ahLst/>
              <a:cxnLst/>
              <a:rect l="l" t="t" r="r" b="b"/>
              <a:pathLst>
                <a:path w="1978" h="2370" extrusionOk="0">
                  <a:moveTo>
                    <a:pt x="989" y="1"/>
                  </a:moveTo>
                  <a:lnTo>
                    <a:pt x="310" y="1191"/>
                  </a:lnTo>
                  <a:cubicBezTo>
                    <a:pt x="1" y="1715"/>
                    <a:pt x="382" y="2370"/>
                    <a:pt x="989" y="2370"/>
                  </a:cubicBezTo>
                  <a:cubicBezTo>
                    <a:pt x="1596" y="2370"/>
                    <a:pt x="1977" y="1715"/>
                    <a:pt x="1668"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2251;p57"/>
            <p:cNvSpPr/>
            <p:nvPr/>
          </p:nvSpPr>
          <p:spPr>
            <a:xfrm>
              <a:off x="1039400" y="3414825"/>
              <a:ext cx="49450" cy="59275"/>
            </a:xfrm>
            <a:custGeom>
              <a:avLst/>
              <a:gdLst/>
              <a:ahLst/>
              <a:cxnLst/>
              <a:rect l="l" t="t" r="r" b="b"/>
              <a:pathLst>
                <a:path w="1978" h="2371" extrusionOk="0">
                  <a:moveTo>
                    <a:pt x="989" y="1"/>
                  </a:moveTo>
                  <a:lnTo>
                    <a:pt x="310" y="1180"/>
                  </a:lnTo>
                  <a:cubicBezTo>
                    <a:pt x="1" y="1715"/>
                    <a:pt x="382" y="2370"/>
                    <a:pt x="989" y="2370"/>
                  </a:cubicBezTo>
                  <a:cubicBezTo>
                    <a:pt x="1596" y="2370"/>
                    <a:pt x="1977" y="1715"/>
                    <a:pt x="1668" y="1180"/>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2252;p57"/>
            <p:cNvSpPr/>
            <p:nvPr/>
          </p:nvSpPr>
          <p:spPr>
            <a:xfrm>
              <a:off x="1039400" y="3537775"/>
              <a:ext cx="49450" cy="59250"/>
            </a:xfrm>
            <a:custGeom>
              <a:avLst/>
              <a:gdLst/>
              <a:ahLst/>
              <a:cxnLst/>
              <a:rect l="l" t="t" r="r" b="b"/>
              <a:pathLst>
                <a:path w="1978" h="2370" extrusionOk="0">
                  <a:moveTo>
                    <a:pt x="989" y="0"/>
                  </a:moveTo>
                  <a:lnTo>
                    <a:pt x="310" y="1179"/>
                  </a:lnTo>
                  <a:cubicBezTo>
                    <a:pt x="1" y="1703"/>
                    <a:pt x="382" y="2370"/>
                    <a:pt x="989" y="2370"/>
                  </a:cubicBezTo>
                  <a:cubicBezTo>
                    <a:pt x="1596" y="2370"/>
                    <a:pt x="1977" y="1703"/>
                    <a:pt x="1668"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2253;p57"/>
            <p:cNvSpPr/>
            <p:nvPr/>
          </p:nvSpPr>
          <p:spPr>
            <a:xfrm>
              <a:off x="1039400" y="3660700"/>
              <a:ext cx="49450" cy="59250"/>
            </a:xfrm>
            <a:custGeom>
              <a:avLst/>
              <a:gdLst/>
              <a:ahLst/>
              <a:cxnLst/>
              <a:rect l="l" t="t" r="r" b="b"/>
              <a:pathLst>
                <a:path w="1978" h="2370" extrusionOk="0">
                  <a:moveTo>
                    <a:pt x="989" y="0"/>
                  </a:moveTo>
                  <a:lnTo>
                    <a:pt x="310" y="1179"/>
                  </a:lnTo>
                  <a:cubicBezTo>
                    <a:pt x="1" y="1703"/>
                    <a:pt x="382" y="2370"/>
                    <a:pt x="989" y="2370"/>
                  </a:cubicBezTo>
                  <a:cubicBezTo>
                    <a:pt x="1596" y="2370"/>
                    <a:pt x="1977" y="1703"/>
                    <a:pt x="1668"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2254;p57"/>
            <p:cNvSpPr/>
            <p:nvPr/>
          </p:nvSpPr>
          <p:spPr>
            <a:xfrm>
              <a:off x="1039400" y="3783325"/>
              <a:ext cx="49450" cy="59275"/>
            </a:xfrm>
            <a:custGeom>
              <a:avLst/>
              <a:gdLst/>
              <a:ahLst/>
              <a:cxnLst/>
              <a:rect l="l" t="t" r="r" b="b"/>
              <a:pathLst>
                <a:path w="1978" h="2371" extrusionOk="0">
                  <a:moveTo>
                    <a:pt x="989" y="1"/>
                  </a:moveTo>
                  <a:lnTo>
                    <a:pt x="310" y="1191"/>
                  </a:lnTo>
                  <a:cubicBezTo>
                    <a:pt x="1" y="1715"/>
                    <a:pt x="382" y="2370"/>
                    <a:pt x="989" y="2370"/>
                  </a:cubicBezTo>
                  <a:cubicBezTo>
                    <a:pt x="1596" y="2370"/>
                    <a:pt x="1977" y="1715"/>
                    <a:pt x="1668"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2255;p57"/>
            <p:cNvSpPr/>
            <p:nvPr/>
          </p:nvSpPr>
          <p:spPr>
            <a:xfrm>
              <a:off x="1143000" y="3230575"/>
              <a:ext cx="49425" cy="59275"/>
            </a:xfrm>
            <a:custGeom>
              <a:avLst/>
              <a:gdLst/>
              <a:ahLst/>
              <a:cxnLst/>
              <a:rect l="l" t="t" r="r" b="b"/>
              <a:pathLst>
                <a:path w="1977" h="2371" extrusionOk="0">
                  <a:moveTo>
                    <a:pt x="988" y="1"/>
                  </a:moveTo>
                  <a:lnTo>
                    <a:pt x="310" y="1180"/>
                  </a:lnTo>
                  <a:cubicBezTo>
                    <a:pt x="0" y="1704"/>
                    <a:pt x="381" y="2370"/>
                    <a:pt x="988" y="2370"/>
                  </a:cubicBezTo>
                  <a:cubicBezTo>
                    <a:pt x="1607" y="2370"/>
                    <a:pt x="1976" y="1704"/>
                    <a:pt x="1679" y="1180"/>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2256;p57"/>
            <p:cNvSpPr/>
            <p:nvPr/>
          </p:nvSpPr>
          <p:spPr>
            <a:xfrm>
              <a:off x="1143000" y="3353525"/>
              <a:ext cx="49425" cy="59250"/>
            </a:xfrm>
            <a:custGeom>
              <a:avLst/>
              <a:gdLst/>
              <a:ahLst/>
              <a:cxnLst/>
              <a:rect l="l" t="t" r="r" b="b"/>
              <a:pathLst>
                <a:path w="1977" h="2370" extrusionOk="0">
                  <a:moveTo>
                    <a:pt x="988" y="0"/>
                  </a:moveTo>
                  <a:lnTo>
                    <a:pt x="310" y="1179"/>
                  </a:lnTo>
                  <a:cubicBezTo>
                    <a:pt x="0" y="1703"/>
                    <a:pt x="381" y="2370"/>
                    <a:pt x="988" y="2370"/>
                  </a:cubicBezTo>
                  <a:cubicBezTo>
                    <a:pt x="1607" y="2370"/>
                    <a:pt x="1976" y="1703"/>
                    <a:pt x="1679" y="1179"/>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2257;p57"/>
            <p:cNvSpPr/>
            <p:nvPr/>
          </p:nvSpPr>
          <p:spPr>
            <a:xfrm>
              <a:off x="1143000" y="3476150"/>
              <a:ext cx="49425" cy="59250"/>
            </a:xfrm>
            <a:custGeom>
              <a:avLst/>
              <a:gdLst/>
              <a:ahLst/>
              <a:cxnLst/>
              <a:rect l="l" t="t" r="r" b="b"/>
              <a:pathLst>
                <a:path w="1977" h="2370" extrusionOk="0">
                  <a:moveTo>
                    <a:pt x="988" y="1"/>
                  </a:moveTo>
                  <a:lnTo>
                    <a:pt x="310" y="1191"/>
                  </a:lnTo>
                  <a:cubicBezTo>
                    <a:pt x="0" y="1715"/>
                    <a:pt x="381" y="2370"/>
                    <a:pt x="988" y="2370"/>
                  </a:cubicBezTo>
                  <a:cubicBezTo>
                    <a:pt x="1607" y="2370"/>
                    <a:pt x="1976" y="1715"/>
                    <a:pt x="1679" y="1191"/>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2258;p57"/>
            <p:cNvSpPr/>
            <p:nvPr/>
          </p:nvSpPr>
          <p:spPr>
            <a:xfrm>
              <a:off x="1143000" y="3599075"/>
              <a:ext cx="49425" cy="59275"/>
            </a:xfrm>
            <a:custGeom>
              <a:avLst/>
              <a:gdLst/>
              <a:ahLst/>
              <a:cxnLst/>
              <a:rect l="l" t="t" r="r" b="b"/>
              <a:pathLst>
                <a:path w="1977" h="2371" extrusionOk="0">
                  <a:moveTo>
                    <a:pt x="988" y="1"/>
                  </a:moveTo>
                  <a:lnTo>
                    <a:pt x="310" y="1191"/>
                  </a:lnTo>
                  <a:cubicBezTo>
                    <a:pt x="0" y="1715"/>
                    <a:pt x="381" y="2370"/>
                    <a:pt x="988" y="2370"/>
                  </a:cubicBezTo>
                  <a:cubicBezTo>
                    <a:pt x="1607" y="2370"/>
                    <a:pt x="1976" y="1715"/>
                    <a:pt x="1679" y="1191"/>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2259;p57"/>
            <p:cNvSpPr/>
            <p:nvPr/>
          </p:nvSpPr>
          <p:spPr>
            <a:xfrm>
              <a:off x="1143000" y="3722025"/>
              <a:ext cx="49425" cy="59250"/>
            </a:xfrm>
            <a:custGeom>
              <a:avLst/>
              <a:gdLst/>
              <a:ahLst/>
              <a:cxnLst/>
              <a:rect l="l" t="t" r="r" b="b"/>
              <a:pathLst>
                <a:path w="1977" h="2370" extrusionOk="0">
                  <a:moveTo>
                    <a:pt x="988" y="0"/>
                  </a:moveTo>
                  <a:lnTo>
                    <a:pt x="310" y="1179"/>
                  </a:lnTo>
                  <a:cubicBezTo>
                    <a:pt x="0" y="1715"/>
                    <a:pt x="381" y="2369"/>
                    <a:pt x="988" y="2369"/>
                  </a:cubicBezTo>
                  <a:cubicBezTo>
                    <a:pt x="1607" y="2369"/>
                    <a:pt x="1976" y="1715"/>
                    <a:pt x="1679" y="1179"/>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2260;p57"/>
            <p:cNvSpPr/>
            <p:nvPr/>
          </p:nvSpPr>
          <p:spPr>
            <a:xfrm>
              <a:off x="1143000" y="3844950"/>
              <a:ext cx="49425" cy="59250"/>
            </a:xfrm>
            <a:custGeom>
              <a:avLst/>
              <a:gdLst/>
              <a:ahLst/>
              <a:cxnLst/>
              <a:rect l="l" t="t" r="r" b="b"/>
              <a:pathLst>
                <a:path w="1977" h="2370" extrusionOk="0">
                  <a:moveTo>
                    <a:pt x="988" y="0"/>
                  </a:moveTo>
                  <a:lnTo>
                    <a:pt x="310" y="1179"/>
                  </a:lnTo>
                  <a:cubicBezTo>
                    <a:pt x="0" y="1703"/>
                    <a:pt x="381" y="2370"/>
                    <a:pt x="988" y="2370"/>
                  </a:cubicBezTo>
                  <a:cubicBezTo>
                    <a:pt x="1607" y="2370"/>
                    <a:pt x="1976" y="1703"/>
                    <a:pt x="1679" y="1179"/>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2261;p57"/>
            <p:cNvSpPr/>
            <p:nvPr/>
          </p:nvSpPr>
          <p:spPr>
            <a:xfrm>
              <a:off x="1246875" y="3291900"/>
              <a:ext cx="49425" cy="59250"/>
            </a:xfrm>
            <a:custGeom>
              <a:avLst/>
              <a:gdLst/>
              <a:ahLst/>
              <a:cxnLst/>
              <a:rect l="l" t="t" r="r" b="b"/>
              <a:pathLst>
                <a:path w="1977" h="2370" extrusionOk="0">
                  <a:moveTo>
                    <a:pt x="989" y="1"/>
                  </a:moveTo>
                  <a:lnTo>
                    <a:pt x="298" y="1191"/>
                  </a:lnTo>
                  <a:cubicBezTo>
                    <a:pt x="0" y="1715"/>
                    <a:pt x="381" y="2370"/>
                    <a:pt x="989" y="2370"/>
                  </a:cubicBezTo>
                  <a:cubicBezTo>
                    <a:pt x="1596" y="2370"/>
                    <a:pt x="1977" y="1715"/>
                    <a:pt x="1667"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2262;p57"/>
            <p:cNvSpPr/>
            <p:nvPr/>
          </p:nvSpPr>
          <p:spPr>
            <a:xfrm>
              <a:off x="1246875" y="3414825"/>
              <a:ext cx="49425" cy="59275"/>
            </a:xfrm>
            <a:custGeom>
              <a:avLst/>
              <a:gdLst/>
              <a:ahLst/>
              <a:cxnLst/>
              <a:rect l="l" t="t" r="r" b="b"/>
              <a:pathLst>
                <a:path w="1977" h="2371" extrusionOk="0">
                  <a:moveTo>
                    <a:pt x="989" y="1"/>
                  </a:moveTo>
                  <a:lnTo>
                    <a:pt x="298" y="1180"/>
                  </a:lnTo>
                  <a:cubicBezTo>
                    <a:pt x="0" y="1715"/>
                    <a:pt x="381" y="2370"/>
                    <a:pt x="989" y="2370"/>
                  </a:cubicBezTo>
                  <a:cubicBezTo>
                    <a:pt x="1596" y="2370"/>
                    <a:pt x="1977" y="1715"/>
                    <a:pt x="1667" y="1180"/>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2263;p57"/>
            <p:cNvSpPr/>
            <p:nvPr/>
          </p:nvSpPr>
          <p:spPr>
            <a:xfrm>
              <a:off x="1246875" y="3537775"/>
              <a:ext cx="49425" cy="59250"/>
            </a:xfrm>
            <a:custGeom>
              <a:avLst/>
              <a:gdLst/>
              <a:ahLst/>
              <a:cxnLst/>
              <a:rect l="l" t="t" r="r" b="b"/>
              <a:pathLst>
                <a:path w="1977" h="2370" extrusionOk="0">
                  <a:moveTo>
                    <a:pt x="989" y="0"/>
                  </a:moveTo>
                  <a:lnTo>
                    <a:pt x="298" y="1179"/>
                  </a:lnTo>
                  <a:cubicBezTo>
                    <a:pt x="0" y="1703"/>
                    <a:pt x="381" y="2370"/>
                    <a:pt x="989" y="2370"/>
                  </a:cubicBezTo>
                  <a:cubicBezTo>
                    <a:pt x="1596" y="2370"/>
                    <a:pt x="1977" y="1703"/>
                    <a:pt x="1667"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2264;p57"/>
            <p:cNvSpPr/>
            <p:nvPr/>
          </p:nvSpPr>
          <p:spPr>
            <a:xfrm>
              <a:off x="1246875" y="3660700"/>
              <a:ext cx="49425" cy="59250"/>
            </a:xfrm>
            <a:custGeom>
              <a:avLst/>
              <a:gdLst/>
              <a:ahLst/>
              <a:cxnLst/>
              <a:rect l="l" t="t" r="r" b="b"/>
              <a:pathLst>
                <a:path w="1977" h="2370" extrusionOk="0">
                  <a:moveTo>
                    <a:pt x="989" y="0"/>
                  </a:moveTo>
                  <a:lnTo>
                    <a:pt x="298" y="1179"/>
                  </a:lnTo>
                  <a:cubicBezTo>
                    <a:pt x="0" y="1703"/>
                    <a:pt x="381" y="2370"/>
                    <a:pt x="989" y="2370"/>
                  </a:cubicBezTo>
                  <a:cubicBezTo>
                    <a:pt x="1596" y="2370"/>
                    <a:pt x="1977" y="1703"/>
                    <a:pt x="1667"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2265;p57"/>
            <p:cNvSpPr/>
            <p:nvPr/>
          </p:nvSpPr>
          <p:spPr>
            <a:xfrm>
              <a:off x="1246875" y="3783325"/>
              <a:ext cx="49425" cy="59275"/>
            </a:xfrm>
            <a:custGeom>
              <a:avLst/>
              <a:gdLst/>
              <a:ahLst/>
              <a:cxnLst/>
              <a:rect l="l" t="t" r="r" b="b"/>
              <a:pathLst>
                <a:path w="1977" h="2371" extrusionOk="0">
                  <a:moveTo>
                    <a:pt x="989" y="1"/>
                  </a:moveTo>
                  <a:lnTo>
                    <a:pt x="298" y="1191"/>
                  </a:lnTo>
                  <a:cubicBezTo>
                    <a:pt x="0" y="1715"/>
                    <a:pt x="381" y="2370"/>
                    <a:pt x="989" y="2370"/>
                  </a:cubicBezTo>
                  <a:cubicBezTo>
                    <a:pt x="1596" y="2370"/>
                    <a:pt x="1977" y="1715"/>
                    <a:pt x="1667"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2266;p57"/>
            <p:cNvSpPr/>
            <p:nvPr/>
          </p:nvSpPr>
          <p:spPr>
            <a:xfrm>
              <a:off x="1350450" y="3230575"/>
              <a:ext cx="49450" cy="59275"/>
            </a:xfrm>
            <a:custGeom>
              <a:avLst/>
              <a:gdLst/>
              <a:ahLst/>
              <a:cxnLst/>
              <a:rect l="l" t="t" r="r" b="b"/>
              <a:pathLst>
                <a:path w="1978" h="2371" extrusionOk="0">
                  <a:moveTo>
                    <a:pt x="989" y="1"/>
                  </a:moveTo>
                  <a:lnTo>
                    <a:pt x="310" y="1180"/>
                  </a:lnTo>
                  <a:cubicBezTo>
                    <a:pt x="1" y="1704"/>
                    <a:pt x="382" y="2370"/>
                    <a:pt x="989" y="2370"/>
                  </a:cubicBezTo>
                  <a:cubicBezTo>
                    <a:pt x="1596" y="2370"/>
                    <a:pt x="1977" y="1704"/>
                    <a:pt x="1679" y="1180"/>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2267;p57"/>
            <p:cNvSpPr/>
            <p:nvPr/>
          </p:nvSpPr>
          <p:spPr>
            <a:xfrm>
              <a:off x="1350450" y="3353525"/>
              <a:ext cx="49450" cy="59250"/>
            </a:xfrm>
            <a:custGeom>
              <a:avLst/>
              <a:gdLst/>
              <a:ahLst/>
              <a:cxnLst/>
              <a:rect l="l" t="t" r="r" b="b"/>
              <a:pathLst>
                <a:path w="1978" h="2370" extrusionOk="0">
                  <a:moveTo>
                    <a:pt x="989" y="0"/>
                  </a:moveTo>
                  <a:lnTo>
                    <a:pt x="310" y="1179"/>
                  </a:lnTo>
                  <a:cubicBezTo>
                    <a:pt x="1" y="1703"/>
                    <a:pt x="382" y="2370"/>
                    <a:pt x="989" y="2370"/>
                  </a:cubicBezTo>
                  <a:cubicBezTo>
                    <a:pt x="1596" y="2370"/>
                    <a:pt x="1977" y="1703"/>
                    <a:pt x="1679"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2268;p57"/>
            <p:cNvSpPr/>
            <p:nvPr/>
          </p:nvSpPr>
          <p:spPr>
            <a:xfrm>
              <a:off x="1350450" y="3476150"/>
              <a:ext cx="49450" cy="59250"/>
            </a:xfrm>
            <a:custGeom>
              <a:avLst/>
              <a:gdLst/>
              <a:ahLst/>
              <a:cxnLst/>
              <a:rect l="l" t="t" r="r" b="b"/>
              <a:pathLst>
                <a:path w="1978" h="2370" extrusionOk="0">
                  <a:moveTo>
                    <a:pt x="989" y="1"/>
                  </a:moveTo>
                  <a:lnTo>
                    <a:pt x="310" y="1191"/>
                  </a:lnTo>
                  <a:cubicBezTo>
                    <a:pt x="1" y="1715"/>
                    <a:pt x="382" y="2370"/>
                    <a:pt x="989" y="2370"/>
                  </a:cubicBezTo>
                  <a:cubicBezTo>
                    <a:pt x="1596" y="2370"/>
                    <a:pt x="1977" y="1715"/>
                    <a:pt x="1679"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2269;p57"/>
            <p:cNvSpPr/>
            <p:nvPr/>
          </p:nvSpPr>
          <p:spPr>
            <a:xfrm>
              <a:off x="1350450" y="3599075"/>
              <a:ext cx="49450" cy="59275"/>
            </a:xfrm>
            <a:custGeom>
              <a:avLst/>
              <a:gdLst/>
              <a:ahLst/>
              <a:cxnLst/>
              <a:rect l="l" t="t" r="r" b="b"/>
              <a:pathLst>
                <a:path w="1978" h="2371" extrusionOk="0">
                  <a:moveTo>
                    <a:pt x="989" y="1"/>
                  </a:moveTo>
                  <a:lnTo>
                    <a:pt x="310" y="1191"/>
                  </a:lnTo>
                  <a:cubicBezTo>
                    <a:pt x="1" y="1715"/>
                    <a:pt x="382" y="2370"/>
                    <a:pt x="989" y="2370"/>
                  </a:cubicBezTo>
                  <a:cubicBezTo>
                    <a:pt x="1596" y="2370"/>
                    <a:pt x="1977" y="1715"/>
                    <a:pt x="1679"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2270;p57"/>
            <p:cNvSpPr/>
            <p:nvPr/>
          </p:nvSpPr>
          <p:spPr>
            <a:xfrm>
              <a:off x="1350450" y="3722025"/>
              <a:ext cx="49450" cy="59250"/>
            </a:xfrm>
            <a:custGeom>
              <a:avLst/>
              <a:gdLst/>
              <a:ahLst/>
              <a:cxnLst/>
              <a:rect l="l" t="t" r="r" b="b"/>
              <a:pathLst>
                <a:path w="1978" h="2370" extrusionOk="0">
                  <a:moveTo>
                    <a:pt x="989" y="0"/>
                  </a:moveTo>
                  <a:lnTo>
                    <a:pt x="310" y="1179"/>
                  </a:lnTo>
                  <a:cubicBezTo>
                    <a:pt x="1" y="1715"/>
                    <a:pt x="382" y="2369"/>
                    <a:pt x="989" y="2369"/>
                  </a:cubicBezTo>
                  <a:cubicBezTo>
                    <a:pt x="1596" y="2369"/>
                    <a:pt x="1977" y="1715"/>
                    <a:pt x="1679"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2271;p57"/>
            <p:cNvSpPr/>
            <p:nvPr/>
          </p:nvSpPr>
          <p:spPr>
            <a:xfrm>
              <a:off x="1350450" y="3844950"/>
              <a:ext cx="49450" cy="59250"/>
            </a:xfrm>
            <a:custGeom>
              <a:avLst/>
              <a:gdLst/>
              <a:ahLst/>
              <a:cxnLst/>
              <a:rect l="l" t="t" r="r" b="b"/>
              <a:pathLst>
                <a:path w="1978" h="2370" extrusionOk="0">
                  <a:moveTo>
                    <a:pt x="989" y="0"/>
                  </a:moveTo>
                  <a:lnTo>
                    <a:pt x="310" y="1179"/>
                  </a:lnTo>
                  <a:cubicBezTo>
                    <a:pt x="1" y="1703"/>
                    <a:pt x="382" y="2370"/>
                    <a:pt x="989" y="2370"/>
                  </a:cubicBezTo>
                  <a:cubicBezTo>
                    <a:pt x="1596" y="2370"/>
                    <a:pt x="1977" y="1703"/>
                    <a:pt x="1679"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2272;p57"/>
            <p:cNvSpPr/>
            <p:nvPr/>
          </p:nvSpPr>
          <p:spPr>
            <a:xfrm>
              <a:off x="1454325" y="3291900"/>
              <a:ext cx="49450" cy="59250"/>
            </a:xfrm>
            <a:custGeom>
              <a:avLst/>
              <a:gdLst/>
              <a:ahLst/>
              <a:cxnLst/>
              <a:rect l="l" t="t" r="r" b="b"/>
              <a:pathLst>
                <a:path w="1978" h="2370" extrusionOk="0">
                  <a:moveTo>
                    <a:pt x="989" y="1"/>
                  </a:moveTo>
                  <a:lnTo>
                    <a:pt x="299" y="1191"/>
                  </a:lnTo>
                  <a:cubicBezTo>
                    <a:pt x="1" y="1715"/>
                    <a:pt x="382" y="2370"/>
                    <a:pt x="989" y="2370"/>
                  </a:cubicBezTo>
                  <a:cubicBezTo>
                    <a:pt x="1596" y="2370"/>
                    <a:pt x="1977" y="1715"/>
                    <a:pt x="1668"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2273;p57"/>
            <p:cNvSpPr/>
            <p:nvPr/>
          </p:nvSpPr>
          <p:spPr>
            <a:xfrm>
              <a:off x="1454325" y="3414825"/>
              <a:ext cx="49450" cy="59275"/>
            </a:xfrm>
            <a:custGeom>
              <a:avLst/>
              <a:gdLst/>
              <a:ahLst/>
              <a:cxnLst/>
              <a:rect l="l" t="t" r="r" b="b"/>
              <a:pathLst>
                <a:path w="1978" h="2371" extrusionOk="0">
                  <a:moveTo>
                    <a:pt x="989" y="1"/>
                  </a:moveTo>
                  <a:lnTo>
                    <a:pt x="299" y="1180"/>
                  </a:lnTo>
                  <a:cubicBezTo>
                    <a:pt x="1" y="1715"/>
                    <a:pt x="382" y="2370"/>
                    <a:pt x="989" y="2370"/>
                  </a:cubicBezTo>
                  <a:cubicBezTo>
                    <a:pt x="1596" y="2370"/>
                    <a:pt x="1977" y="1715"/>
                    <a:pt x="1668" y="1180"/>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2274;p57"/>
            <p:cNvSpPr/>
            <p:nvPr/>
          </p:nvSpPr>
          <p:spPr>
            <a:xfrm>
              <a:off x="1454325" y="3537775"/>
              <a:ext cx="49450" cy="59250"/>
            </a:xfrm>
            <a:custGeom>
              <a:avLst/>
              <a:gdLst/>
              <a:ahLst/>
              <a:cxnLst/>
              <a:rect l="l" t="t" r="r" b="b"/>
              <a:pathLst>
                <a:path w="1978" h="2370" extrusionOk="0">
                  <a:moveTo>
                    <a:pt x="989" y="0"/>
                  </a:moveTo>
                  <a:lnTo>
                    <a:pt x="299" y="1179"/>
                  </a:lnTo>
                  <a:cubicBezTo>
                    <a:pt x="1" y="1703"/>
                    <a:pt x="382" y="2370"/>
                    <a:pt x="989" y="2370"/>
                  </a:cubicBezTo>
                  <a:cubicBezTo>
                    <a:pt x="1596" y="2370"/>
                    <a:pt x="1977" y="1703"/>
                    <a:pt x="1668"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2275;p57"/>
            <p:cNvSpPr/>
            <p:nvPr/>
          </p:nvSpPr>
          <p:spPr>
            <a:xfrm>
              <a:off x="1454325" y="3660700"/>
              <a:ext cx="49450" cy="59250"/>
            </a:xfrm>
            <a:custGeom>
              <a:avLst/>
              <a:gdLst/>
              <a:ahLst/>
              <a:cxnLst/>
              <a:rect l="l" t="t" r="r" b="b"/>
              <a:pathLst>
                <a:path w="1978" h="2370" extrusionOk="0">
                  <a:moveTo>
                    <a:pt x="989" y="0"/>
                  </a:moveTo>
                  <a:lnTo>
                    <a:pt x="299" y="1179"/>
                  </a:lnTo>
                  <a:cubicBezTo>
                    <a:pt x="1" y="1703"/>
                    <a:pt x="382" y="2370"/>
                    <a:pt x="989" y="2370"/>
                  </a:cubicBezTo>
                  <a:cubicBezTo>
                    <a:pt x="1596" y="2370"/>
                    <a:pt x="1977" y="1703"/>
                    <a:pt x="1668"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2276;p57"/>
            <p:cNvSpPr/>
            <p:nvPr/>
          </p:nvSpPr>
          <p:spPr>
            <a:xfrm>
              <a:off x="1454325" y="3783325"/>
              <a:ext cx="49450" cy="59275"/>
            </a:xfrm>
            <a:custGeom>
              <a:avLst/>
              <a:gdLst/>
              <a:ahLst/>
              <a:cxnLst/>
              <a:rect l="l" t="t" r="r" b="b"/>
              <a:pathLst>
                <a:path w="1978" h="2371" extrusionOk="0">
                  <a:moveTo>
                    <a:pt x="989" y="1"/>
                  </a:moveTo>
                  <a:lnTo>
                    <a:pt x="299" y="1191"/>
                  </a:lnTo>
                  <a:cubicBezTo>
                    <a:pt x="1" y="1715"/>
                    <a:pt x="382" y="2370"/>
                    <a:pt x="989" y="2370"/>
                  </a:cubicBezTo>
                  <a:cubicBezTo>
                    <a:pt x="1596" y="2370"/>
                    <a:pt x="1977" y="1715"/>
                    <a:pt x="1668"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2277;p57"/>
            <p:cNvSpPr/>
            <p:nvPr/>
          </p:nvSpPr>
          <p:spPr>
            <a:xfrm>
              <a:off x="1589775" y="2873400"/>
              <a:ext cx="49425" cy="59250"/>
            </a:xfrm>
            <a:custGeom>
              <a:avLst/>
              <a:gdLst/>
              <a:ahLst/>
              <a:cxnLst/>
              <a:rect l="l" t="t" r="r" b="b"/>
              <a:pathLst>
                <a:path w="1977" h="2370" extrusionOk="0">
                  <a:moveTo>
                    <a:pt x="989" y="0"/>
                  </a:moveTo>
                  <a:lnTo>
                    <a:pt x="298" y="1191"/>
                  </a:lnTo>
                  <a:cubicBezTo>
                    <a:pt x="0" y="1715"/>
                    <a:pt x="369" y="2370"/>
                    <a:pt x="989" y="2370"/>
                  </a:cubicBezTo>
                  <a:cubicBezTo>
                    <a:pt x="1596" y="2370"/>
                    <a:pt x="1977" y="1715"/>
                    <a:pt x="1667"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2278;p57"/>
            <p:cNvSpPr/>
            <p:nvPr/>
          </p:nvSpPr>
          <p:spPr>
            <a:xfrm>
              <a:off x="1589775" y="2996325"/>
              <a:ext cx="49425" cy="59275"/>
            </a:xfrm>
            <a:custGeom>
              <a:avLst/>
              <a:gdLst/>
              <a:ahLst/>
              <a:cxnLst/>
              <a:rect l="l" t="t" r="r" b="b"/>
              <a:pathLst>
                <a:path w="1977" h="2371" extrusionOk="0">
                  <a:moveTo>
                    <a:pt x="989" y="1"/>
                  </a:moveTo>
                  <a:lnTo>
                    <a:pt x="298" y="1179"/>
                  </a:lnTo>
                  <a:cubicBezTo>
                    <a:pt x="0" y="1715"/>
                    <a:pt x="369" y="2370"/>
                    <a:pt x="989" y="2370"/>
                  </a:cubicBezTo>
                  <a:cubicBezTo>
                    <a:pt x="1596" y="2370"/>
                    <a:pt x="1977" y="1715"/>
                    <a:pt x="1667" y="1179"/>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2279;p57"/>
            <p:cNvSpPr/>
            <p:nvPr/>
          </p:nvSpPr>
          <p:spPr>
            <a:xfrm>
              <a:off x="1589775" y="3119275"/>
              <a:ext cx="49425" cy="59250"/>
            </a:xfrm>
            <a:custGeom>
              <a:avLst/>
              <a:gdLst/>
              <a:ahLst/>
              <a:cxnLst/>
              <a:rect l="l" t="t" r="r" b="b"/>
              <a:pathLst>
                <a:path w="1977" h="2370" extrusionOk="0">
                  <a:moveTo>
                    <a:pt x="989" y="0"/>
                  </a:moveTo>
                  <a:lnTo>
                    <a:pt x="298" y="1179"/>
                  </a:lnTo>
                  <a:cubicBezTo>
                    <a:pt x="0" y="1703"/>
                    <a:pt x="369" y="2369"/>
                    <a:pt x="989" y="2369"/>
                  </a:cubicBezTo>
                  <a:cubicBezTo>
                    <a:pt x="1596" y="2369"/>
                    <a:pt x="1977" y="1703"/>
                    <a:pt x="1667"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2280;p57"/>
            <p:cNvSpPr/>
            <p:nvPr/>
          </p:nvSpPr>
          <p:spPr>
            <a:xfrm>
              <a:off x="1589775" y="3241900"/>
              <a:ext cx="49425" cy="59250"/>
            </a:xfrm>
            <a:custGeom>
              <a:avLst/>
              <a:gdLst/>
              <a:ahLst/>
              <a:cxnLst/>
              <a:rect l="l" t="t" r="r" b="b"/>
              <a:pathLst>
                <a:path w="1977" h="2370" extrusionOk="0">
                  <a:moveTo>
                    <a:pt x="989" y="0"/>
                  </a:moveTo>
                  <a:lnTo>
                    <a:pt x="298" y="1191"/>
                  </a:lnTo>
                  <a:cubicBezTo>
                    <a:pt x="0" y="1715"/>
                    <a:pt x="369" y="2370"/>
                    <a:pt x="989" y="2370"/>
                  </a:cubicBezTo>
                  <a:cubicBezTo>
                    <a:pt x="1596" y="2370"/>
                    <a:pt x="1977" y="1715"/>
                    <a:pt x="1667"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2281;p57"/>
            <p:cNvSpPr/>
            <p:nvPr/>
          </p:nvSpPr>
          <p:spPr>
            <a:xfrm>
              <a:off x="1589775" y="3364825"/>
              <a:ext cx="49425" cy="59250"/>
            </a:xfrm>
            <a:custGeom>
              <a:avLst/>
              <a:gdLst/>
              <a:ahLst/>
              <a:cxnLst/>
              <a:rect l="l" t="t" r="r" b="b"/>
              <a:pathLst>
                <a:path w="1977" h="2370" extrusionOk="0">
                  <a:moveTo>
                    <a:pt x="989" y="1"/>
                  </a:moveTo>
                  <a:lnTo>
                    <a:pt x="298" y="1191"/>
                  </a:lnTo>
                  <a:cubicBezTo>
                    <a:pt x="0" y="1715"/>
                    <a:pt x="369" y="2370"/>
                    <a:pt x="989" y="2370"/>
                  </a:cubicBezTo>
                  <a:cubicBezTo>
                    <a:pt x="1596" y="2370"/>
                    <a:pt x="1977" y="1715"/>
                    <a:pt x="1667"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2282;p57"/>
            <p:cNvSpPr/>
            <p:nvPr/>
          </p:nvSpPr>
          <p:spPr>
            <a:xfrm>
              <a:off x="1589775" y="3487750"/>
              <a:ext cx="49425" cy="59275"/>
            </a:xfrm>
            <a:custGeom>
              <a:avLst/>
              <a:gdLst/>
              <a:ahLst/>
              <a:cxnLst/>
              <a:rect l="l" t="t" r="r" b="b"/>
              <a:pathLst>
                <a:path w="1977" h="2371" extrusionOk="0">
                  <a:moveTo>
                    <a:pt x="989" y="1"/>
                  </a:moveTo>
                  <a:lnTo>
                    <a:pt x="298" y="1192"/>
                  </a:lnTo>
                  <a:cubicBezTo>
                    <a:pt x="0" y="1715"/>
                    <a:pt x="369" y="2370"/>
                    <a:pt x="989" y="2370"/>
                  </a:cubicBezTo>
                  <a:cubicBezTo>
                    <a:pt x="1596" y="2370"/>
                    <a:pt x="1977" y="1715"/>
                    <a:pt x="1667" y="1192"/>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2283;p57"/>
            <p:cNvSpPr/>
            <p:nvPr/>
          </p:nvSpPr>
          <p:spPr>
            <a:xfrm>
              <a:off x="1693350" y="2934725"/>
              <a:ext cx="49450" cy="59250"/>
            </a:xfrm>
            <a:custGeom>
              <a:avLst/>
              <a:gdLst/>
              <a:ahLst/>
              <a:cxnLst/>
              <a:rect l="l" t="t" r="r" b="b"/>
              <a:pathLst>
                <a:path w="1978" h="2370" extrusionOk="0">
                  <a:moveTo>
                    <a:pt x="989" y="0"/>
                  </a:moveTo>
                  <a:lnTo>
                    <a:pt x="310" y="1191"/>
                  </a:lnTo>
                  <a:cubicBezTo>
                    <a:pt x="1" y="1715"/>
                    <a:pt x="382" y="2370"/>
                    <a:pt x="989" y="2370"/>
                  </a:cubicBezTo>
                  <a:cubicBezTo>
                    <a:pt x="1596" y="2370"/>
                    <a:pt x="1977" y="1715"/>
                    <a:pt x="1668"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2284;p57"/>
            <p:cNvSpPr/>
            <p:nvPr/>
          </p:nvSpPr>
          <p:spPr>
            <a:xfrm>
              <a:off x="1693350" y="3057650"/>
              <a:ext cx="49450" cy="59250"/>
            </a:xfrm>
            <a:custGeom>
              <a:avLst/>
              <a:gdLst/>
              <a:ahLst/>
              <a:cxnLst/>
              <a:rect l="l" t="t" r="r" b="b"/>
              <a:pathLst>
                <a:path w="1978" h="2370" extrusionOk="0">
                  <a:moveTo>
                    <a:pt x="989" y="0"/>
                  </a:moveTo>
                  <a:lnTo>
                    <a:pt x="310" y="1191"/>
                  </a:lnTo>
                  <a:cubicBezTo>
                    <a:pt x="1" y="1715"/>
                    <a:pt x="382" y="2370"/>
                    <a:pt x="989" y="2370"/>
                  </a:cubicBezTo>
                  <a:cubicBezTo>
                    <a:pt x="1596" y="2370"/>
                    <a:pt x="1977" y="1715"/>
                    <a:pt x="1668"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2285;p57"/>
            <p:cNvSpPr/>
            <p:nvPr/>
          </p:nvSpPr>
          <p:spPr>
            <a:xfrm>
              <a:off x="1693350" y="3180575"/>
              <a:ext cx="49450" cy="59275"/>
            </a:xfrm>
            <a:custGeom>
              <a:avLst/>
              <a:gdLst/>
              <a:ahLst/>
              <a:cxnLst/>
              <a:rect l="l" t="t" r="r" b="b"/>
              <a:pathLst>
                <a:path w="1978" h="2371" extrusionOk="0">
                  <a:moveTo>
                    <a:pt x="989" y="1"/>
                  </a:moveTo>
                  <a:lnTo>
                    <a:pt x="310" y="1191"/>
                  </a:lnTo>
                  <a:cubicBezTo>
                    <a:pt x="1" y="1715"/>
                    <a:pt x="382" y="2370"/>
                    <a:pt x="989" y="2370"/>
                  </a:cubicBezTo>
                  <a:cubicBezTo>
                    <a:pt x="1596" y="2370"/>
                    <a:pt x="1977" y="1715"/>
                    <a:pt x="1668"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2286;p57"/>
            <p:cNvSpPr/>
            <p:nvPr/>
          </p:nvSpPr>
          <p:spPr>
            <a:xfrm>
              <a:off x="1693350" y="3303500"/>
              <a:ext cx="49450" cy="59275"/>
            </a:xfrm>
            <a:custGeom>
              <a:avLst/>
              <a:gdLst/>
              <a:ahLst/>
              <a:cxnLst/>
              <a:rect l="l" t="t" r="r" b="b"/>
              <a:pathLst>
                <a:path w="1978" h="2371" extrusionOk="0">
                  <a:moveTo>
                    <a:pt x="989" y="1"/>
                  </a:moveTo>
                  <a:lnTo>
                    <a:pt x="310" y="1180"/>
                  </a:lnTo>
                  <a:cubicBezTo>
                    <a:pt x="1" y="1715"/>
                    <a:pt x="382" y="2370"/>
                    <a:pt x="989" y="2370"/>
                  </a:cubicBezTo>
                  <a:cubicBezTo>
                    <a:pt x="1596" y="2370"/>
                    <a:pt x="1977" y="1715"/>
                    <a:pt x="1668" y="1180"/>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2287;p57"/>
            <p:cNvSpPr/>
            <p:nvPr/>
          </p:nvSpPr>
          <p:spPr>
            <a:xfrm>
              <a:off x="1693350" y="3426450"/>
              <a:ext cx="49450" cy="59250"/>
            </a:xfrm>
            <a:custGeom>
              <a:avLst/>
              <a:gdLst/>
              <a:ahLst/>
              <a:cxnLst/>
              <a:rect l="l" t="t" r="r" b="b"/>
              <a:pathLst>
                <a:path w="1978" h="2370" extrusionOk="0">
                  <a:moveTo>
                    <a:pt x="989" y="0"/>
                  </a:moveTo>
                  <a:lnTo>
                    <a:pt x="310" y="1179"/>
                  </a:lnTo>
                  <a:cubicBezTo>
                    <a:pt x="1" y="1703"/>
                    <a:pt x="382" y="2370"/>
                    <a:pt x="989" y="2370"/>
                  </a:cubicBezTo>
                  <a:cubicBezTo>
                    <a:pt x="1596" y="2370"/>
                    <a:pt x="1977" y="1703"/>
                    <a:pt x="1668"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2288;p57"/>
            <p:cNvSpPr/>
            <p:nvPr/>
          </p:nvSpPr>
          <p:spPr>
            <a:xfrm>
              <a:off x="1796950" y="2873400"/>
              <a:ext cx="49425" cy="59250"/>
            </a:xfrm>
            <a:custGeom>
              <a:avLst/>
              <a:gdLst/>
              <a:ahLst/>
              <a:cxnLst/>
              <a:rect l="l" t="t" r="r" b="b"/>
              <a:pathLst>
                <a:path w="1977" h="2370" extrusionOk="0">
                  <a:moveTo>
                    <a:pt x="988" y="0"/>
                  </a:moveTo>
                  <a:lnTo>
                    <a:pt x="310" y="1191"/>
                  </a:lnTo>
                  <a:cubicBezTo>
                    <a:pt x="0" y="1715"/>
                    <a:pt x="381" y="2370"/>
                    <a:pt x="988" y="2370"/>
                  </a:cubicBezTo>
                  <a:cubicBezTo>
                    <a:pt x="1595" y="2370"/>
                    <a:pt x="1976" y="1715"/>
                    <a:pt x="1679" y="1191"/>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2289;p57"/>
            <p:cNvSpPr/>
            <p:nvPr/>
          </p:nvSpPr>
          <p:spPr>
            <a:xfrm>
              <a:off x="1796950" y="2996325"/>
              <a:ext cx="49425" cy="59275"/>
            </a:xfrm>
            <a:custGeom>
              <a:avLst/>
              <a:gdLst/>
              <a:ahLst/>
              <a:cxnLst/>
              <a:rect l="l" t="t" r="r" b="b"/>
              <a:pathLst>
                <a:path w="1977" h="2371" extrusionOk="0">
                  <a:moveTo>
                    <a:pt x="988" y="1"/>
                  </a:moveTo>
                  <a:lnTo>
                    <a:pt x="310" y="1179"/>
                  </a:lnTo>
                  <a:cubicBezTo>
                    <a:pt x="0" y="1715"/>
                    <a:pt x="381" y="2370"/>
                    <a:pt x="988" y="2370"/>
                  </a:cubicBezTo>
                  <a:cubicBezTo>
                    <a:pt x="1595" y="2370"/>
                    <a:pt x="1976" y="1715"/>
                    <a:pt x="1679" y="1179"/>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2290;p57"/>
            <p:cNvSpPr/>
            <p:nvPr/>
          </p:nvSpPr>
          <p:spPr>
            <a:xfrm>
              <a:off x="1796950" y="3119275"/>
              <a:ext cx="49425" cy="59250"/>
            </a:xfrm>
            <a:custGeom>
              <a:avLst/>
              <a:gdLst/>
              <a:ahLst/>
              <a:cxnLst/>
              <a:rect l="l" t="t" r="r" b="b"/>
              <a:pathLst>
                <a:path w="1977" h="2370" extrusionOk="0">
                  <a:moveTo>
                    <a:pt x="988" y="0"/>
                  </a:moveTo>
                  <a:lnTo>
                    <a:pt x="310" y="1179"/>
                  </a:lnTo>
                  <a:cubicBezTo>
                    <a:pt x="0" y="1703"/>
                    <a:pt x="381" y="2369"/>
                    <a:pt x="988" y="2369"/>
                  </a:cubicBezTo>
                  <a:cubicBezTo>
                    <a:pt x="1595" y="2369"/>
                    <a:pt x="1976" y="1703"/>
                    <a:pt x="1679" y="1179"/>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2291;p57"/>
            <p:cNvSpPr/>
            <p:nvPr/>
          </p:nvSpPr>
          <p:spPr>
            <a:xfrm>
              <a:off x="1796950" y="3241900"/>
              <a:ext cx="49425" cy="59250"/>
            </a:xfrm>
            <a:custGeom>
              <a:avLst/>
              <a:gdLst/>
              <a:ahLst/>
              <a:cxnLst/>
              <a:rect l="l" t="t" r="r" b="b"/>
              <a:pathLst>
                <a:path w="1977" h="2370" extrusionOk="0">
                  <a:moveTo>
                    <a:pt x="988" y="0"/>
                  </a:moveTo>
                  <a:lnTo>
                    <a:pt x="310" y="1191"/>
                  </a:lnTo>
                  <a:cubicBezTo>
                    <a:pt x="0" y="1715"/>
                    <a:pt x="381" y="2370"/>
                    <a:pt x="988" y="2370"/>
                  </a:cubicBezTo>
                  <a:cubicBezTo>
                    <a:pt x="1595" y="2370"/>
                    <a:pt x="1976" y="1715"/>
                    <a:pt x="1679" y="1191"/>
                  </a:cubicBez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2292;p57"/>
            <p:cNvSpPr/>
            <p:nvPr/>
          </p:nvSpPr>
          <p:spPr>
            <a:xfrm>
              <a:off x="1796950" y="3364825"/>
              <a:ext cx="49425" cy="59250"/>
            </a:xfrm>
            <a:custGeom>
              <a:avLst/>
              <a:gdLst/>
              <a:ahLst/>
              <a:cxnLst/>
              <a:rect l="l" t="t" r="r" b="b"/>
              <a:pathLst>
                <a:path w="1977" h="2370" extrusionOk="0">
                  <a:moveTo>
                    <a:pt x="988" y="1"/>
                  </a:moveTo>
                  <a:lnTo>
                    <a:pt x="310" y="1191"/>
                  </a:lnTo>
                  <a:cubicBezTo>
                    <a:pt x="0" y="1715"/>
                    <a:pt x="381" y="2370"/>
                    <a:pt x="988" y="2370"/>
                  </a:cubicBezTo>
                  <a:cubicBezTo>
                    <a:pt x="1595" y="2370"/>
                    <a:pt x="1976" y="1715"/>
                    <a:pt x="1679" y="1191"/>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2293;p57"/>
            <p:cNvSpPr/>
            <p:nvPr/>
          </p:nvSpPr>
          <p:spPr>
            <a:xfrm>
              <a:off x="1796950" y="3487750"/>
              <a:ext cx="49425" cy="59275"/>
            </a:xfrm>
            <a:custGeom>
              <a:avLst/>
              <a:gdLst/>
              <a:ahLst/>
              <a:cxnLst/>
              <a:rect l="l" t="t" r="r" b="b"/>
              <a:pathLst>
                <a:path w="1977" h="2371" extrusionOk="0">
                  <a:moveTo>
                    <a:pt x="988" y="1"/>
                  </a:moveTo>
                  <a:lnTo>
                    <a:pt x="310" y="1192"/>
                  </a:lnTo>
                  <a:cubicBezTo>
                    <a:pt x="0" y="1715"/>
                    <a:pt x="381" y="2370"/>
                    <a:pt x="988" y="2370"/>
                  </a:cubicBezTo>
                  <a:cubicBezTo>
                    <a:pt x="1595" y="2370"/>
                    <a:pt x="1976" y="1715"/>
                    <a:pt x="1679" y="1192"/>
                  </a:cubicBezTo>
                  <a:lnTo>
                    <a:pt x="9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2294;p57"/>
            <p:cNvSpPr/>
            <p:nvPr/>
          </p:nvSpPr>
          <p:spPr>
            <a:xfrm>
              <a:off x="1900825" y="2934725"/>
              <a:ext cx="49425" cy="59250"/>
            </a:xfrm>
            <a:custGeom>
              <a:avLst/>
              <a:gdLst/>
              <a:ahLst/>
              <a:cxnLst/>
              <a:rect l="l" t="t" r="r" b="b"/>
              <a:pathLst>
                <a:path w="1977" h="2370" extrusionOk="0">
                  <a:moveTo>
                    <a:pt x="989" y="0"/>
                  </a:moveTo>
                  <a:lnTo>
                    <a:pt x="298" y="1191"/>
                  </a:lnTo>
                  <a:cubicBezTo>
                    <a:pt x="0" y="1715"/>
                    <a:pt x="381" y="2370"/>
                    <a:pt x="989" y="2370"/>
                  </a:cubicBezTo>
                  <a:cubicBezTo>
                    <a:pt x="1596" y="2370"/>
                    <a:pt x="1977" y="1715"/>
                    <a:pt x="1667"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2295;p57"/>
            <p:cNvSpPr/>
            <p:nvPr/>
          </p:nvSpPr>
          <p:spPr>
            <a:xfrm>
              <a:off x="1900825" y="3057650"/>
              <a:ext cx="49425" cy="59250"/>
            </a:xfrm>
            <a:custGeom>
              <a:avLst/>
              <a:gdLst/>
              <a:ahLst/>
              <a:cxnLst/>
              <a:rect l="l" t="t" r="r" b="b"/>
              <a:pathLst>
                <a:path w="1977" h="2370" extrusionOk="0">
                  <a:moveTo>
                    <a:pt x="989" y="0"/>
                  </a:moveTo>
                  <a:lnTo>
                    <a:pt x="298" y="1191"/>
                  </a:lnTo>
                  <a:cubicBezTo>
                    <a:pt x="0" y="1715"/>
                    <a:pt x="381" y="2370"/>
                    <a:pt x="989" y="2370"/>
                  </a:cubicBezTo>
                  <a:cubicBezTo>
                    <a:pt x="1596" y="2370"/>
                    <a:pt x="1977" y="1715"/>
                    <a:pt x="1667"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2296;p57"/>
            <p:cNvSpPr/>
            <p:nvPr/>
          </p:nvSpPr>
          <p:spPr>
            <a:xfrm>
              <a:off x="1900825" y="3180575"/>
              <a:ext cx="49425" cy="59275"/>
            </a:xfrm>
            <a:custGeom>
              <a:avLst/>
              <a:gdLst/>
              <a:ahLst/>
              <a:cxnLst/>
              <a:rect l="l" t="t" r="r" b="b"/>
              <a:pathLst>
                <a:path w="1977" h="2371" extrusionOk="0">
                  <a:moveTo>
                    <a:pt x="989" y="1"/>
                  </a:moveTo>
                  <a:lnTo>
                    <a:pt x="298" y="1191"/>
                  </a:lnTo>
                  <a:cubicBezTo>
                    <a:pt x="0" y="1715"/>
                    <a:pt x="381" y="2370"/>
                    <a:pt x="989" y="2370"/>
                  </a:cubicBezTo>
                  <a:cubicBezTo>
                    <a:pt x="1596" y="2370"/>
                    <a:pt x="1977" y="1715"/>
                    <a:pt x="1667"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2297;p57"/>
            <p:cNvSpPr/>
            <p:nvPr/>
          </p:nvSpPr>
          <p:spPr>
            <a:xfrm>
              <a:off x="1900825" y="3303500"/>
              <a:ext cx="49425" cy="59275"/>
            </a:xfrm>
            <a:custGeom>
              <a:avLst/>
              <a:gdLst/>
              <a:ahLst/>
              <a:cxnLst/>
              <a:rect l="l" t="t" r="r" b="b"/>
              <a:pathLst>
                <a:path w="1977" h="2371" extrusionOk="0">
                  <a:moveTo>
                    <a:pt x="989" y="1"/>
                  </a:moveTo>
                  <a:lnTo>
                    <a:pt x="298" y="1180"/>
                  </a:lnTo>
                  <a:cubicBezTo>
                    <a:pt x="0" y="1715"/>
                    <a:pt x="381" y="2370"/>
                    <a:pt x="989" y="2370"/>
                  </a:cubicBezTo>
                  <a:cubicBezTo>
                    <a:pt x="1596" y="2370"/>
                    <a:pt x="1977" y="1715"/>
                    <a:pt x="1667" y="1180"/>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2298;p57"/>
            <p:cNvSpPr/>
            <p:nvPr/>
          </p:nvSpPr>
          <p:spPr>
            <a:xfrm>
              <a:off x="1900825" y="3426450"/>
              <a:ext cx="49425" cy="59250"/>
            </a:xfrm>
            <a:custGeom>
              <a:avLst/>
              <a:gdLst/>
              <a:ahLst/>
              <a:cxnLst/>
              <a:rect l="l" t="t" r="r" b="b"/>
              <a:pathLst>
                <a:path w="1977" h="2370" extrusionOk="0">
                  <a:moveTo>
                    <a:pt x="989" y="0"/>
                  </a:moveTo>
                  <a:lnTo>
                    <a:pt x="298" y="1179"/>
                  </a:lnTo>
                  <a:cubicBezTo>
                    <a:pt x="0" y="1703"/>
                    <a:pt x="381" y="2370"/>
                    <a:pt x="989" y="2370"/>
                  </a:cubicBezTo>
                  <a:cubicBezTo>
                    <a:pt x="1596" y="2370"/>
                    <a:pt x="1977" y="1703"/>
                    <a:pt x="1667"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2299;p57"/>
            <p:cNvSpPr/>
            <p:nvPr/>
          </p:nvSpPr>
          <p:spPr>
            <a:xfrm>
              <a:off x="2004400" y="2873400"/>
              <a:ext cx="49450" cy="59250"/>
            </a:xfrm>
            <a:custGeom>
              <a:avLst/>
              <a:gdLst/>
              <a:ahLst/>
              <a:cxnLst/>
              <a:rect l="l" t="t" r="r" b="b"/>
              <a:pathLst>
                <a:path w="1978" h="2370" extrusionOk="0">
                  <a:moveTo>
                    <a:pt x="989" y="0"/>
                  </a:moveTo>
                  <a:lnTo>
                    <a:pt x="310" y="1191"/>
                  </a:lnTo>
                  <a:cubicBezTo>
                    <a:pt x="1" y="1715"/>
                    <a:pt x="382" y="2370"/>
                    <a:pt x="989" y="2370"/>
                  </a:cubicBezTo>
                  <a:cubicBezTo>
                    <a:pt x="1596" y="2370"/>
                    <a:pt x="1977" y="1715"/>
                    <a:pt x="1679"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2300;p57"/>
            <p:cNvSpPr/>
            <p:nvPr/>
          </p:nvSpPr>
          <p:spPr>
            <a:xfrm>
              <a:off x="2004400" y="2996325"/>
              <a:ext cx="49450" cy="59275"/>
            </a:xfrm>
            <a:custGeom>
              <a:avLst/>
              <a:gdLst/>
              <a:ahLst/>
              <a:cxnLst/>
              <a:rect l="l" t="t" r="r" b="b"/>
              <a:pathLst>
                <a:path w="1978" h="2371" extrusionOk="0">
                  <a:moveTo>
                    <a:pt x="989" y="1"/>
                  </a:moveTo>
                  <a:lnTo>
                    <a:pt x="310" y="1179"/>
                  </a:lnTo>
                  <a:cubicBezTo>
                    <a:pt x="1" y="1715"/>
                    <a:pt x="382" y="2370"/>
                    <a:pt x="989" y="2370"/>
                  </a:cubicBezTo>
                  <a:cubicBezTo>
                    <a:pt x="1596" y="2370"/>
                    <a:pt x="1977" y="1715"/>
                    <a:pt x="1679" y="1179"/>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2301;p57"/>
            <p:cNvSpPr/>
            <p:nvPr/>
          </p:nvSpPr>
          <p:spPr>
            <a:xfrm>
              <a:off x="2004400" y="3119275"/>
              <a:ext cx="49450" cy="59250"/>
            </a:xfrm>
            <a:custGeom>
              <a:avLst/>
              <a:gdLst/>
              <a:ahLst/>
              <a:cxnLst/>
              <a:rect l="l" t="t" r="r" b="b"/>
              <a:pathLst>
                <a:path w="1978" h="2370" extrusionOk="0">
                  <a:moveTo>
                    <a:pt x="989" y="0"/>
                  </a:moveTo>
                  <a:lnTo>
                    <a:pt x="310" y="1179"/>
                  </a:lnTo>
                  <a:cubicBezTo>
                    <a:pt x="1" y="1703"/>
                    <a:pt x="382" y="2369"/>
                    <a:pt x="989" y="2369"/>
                  </a:cubicBezTo>
                  <a:cubicBezTo>
                    <a:pt x="1596" y="2369"/>
                    <a:pt x="1977" y="1703"/>
                    <a:pt x="1679"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2302;p57"/>
            <p:cNvSpPr/>
            <p:nvPr/>
          </p:nvSpPr>
          <p:spPr>
            <a:xfrm>
              <a:off x="2004400" y="3241900"/>
              <a:ext cx="49450" cy="59250"/>
            </a:xfrm>
            <a:custGeom>
              <a:avLst/>
              <a:gdLst/>
              <a:ahLst/>
              <a:cxnLst/>
              <a:rect l="l" t="t" r="r" b="b"/>
              <a:pathLst>
                <a:path w="1978" h="2370" extrusionOk="0">
                  <a:moveTo>
                    <a:pt x="989" y="0"/>
                  </a:moveTo>
                  <a:lnTo>
                    <a:pt x="310" y="1191"/>
                  </a:lnTo>
                  <a:cubicBezTo>
                    <a:pt x="1" y="1715"/>
                    <a:pt x="382" y="2370"/>
                    <a:pt x="989" y="2370"/>
                  </a:cubicBezTo>
                  <a:cubicBezTo>
                    <a:pt x="1596" y="2370"/>
                    <a:pt x="1977" y="1715"/>
                    <a:pt x="1679"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2303;p57"/>
            <p:cNvSpPr/>
            <p:nvPr/>
          </p:nvSpPr>
          <p:spPr>
            <a:xfrm>
              <a:off x="2004400" y="3364825"/>
              <a:ext cx="49450" cy="59250"/>
            </a:xfrm>
            <a:custGeom>
              <a:avLst/>
              <a:gdLst/>
              <a:ahLst/>
              <a:cxnLst/>
              <a:rect l="l" t="t" r="r" b="b"/>
              <a:pathLst>
                <a:path w="1978" h="2370" extrusionOk="0">
                  <a:moveTo>
                    <a:pt x="989" y="1"/>
                  </a:moveTo>
                  <a:lnTo>
                    <a:pt x="310" y="1191"/>
                  </a:lnTo>
                  <a:cubicBezTo>
                    <a:pt x="1" y="1715"/>
                    <a:pt x="382" y="2370"/>
                    <a:pt x="989" y="2370"/>
                  </a:cubicBezTo>
                  <a:cubicBezTo>
                    <a:pt x="1596" y="2370"/>
                    <a:pt x="1977" y="1715"/>
                    <a:pt x="1679"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2304;p57"/>
            <p:cNvSpPr/>
            <p:nvPr/>
          </p:nvSpPr>
          <p:spPr>
            <a:xfrm>
              <a:off x="2004400" y="3487750"/>
              <a:ext cx="49450" cy="59275"/>
            </a:xfrm>
            <a:custGeom>
              <a:avLst/>
              <a:gdLst/>
              <a:ahLst/>
              <a:cxnLst/>
              <a:rect l="l" t="t" r="r" b="b"/>
              <a:pathLst>
                <a:path w="1978" h="2371" extrusionOk="0">
                  <a:moveTo>
                    <a:pt x="989" y="1"/>
                  </a:moveTo>
                  <a:lnTo>
                    <a:pt x="310" y="1192"/>
                  </a:lnTo>
                  <a:cubicBezTo>
                    <a:pt x="1" y="1715"/>
                    <a:pt x="382" y="2370"/>
                    <a:pt x="989" y="2370"/>
                  </a:cubicBezTo>
                  <a:cubicBezTo>
                    <a:pt x="1596" y="2370"/>
                    <a:pt x="1977" y="1715"/>
                    <a:pt x="1679" y="1192"/>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2305;p57"/>
            <p:cNvSpPr/>
            <p:nvPr/>
          </p:nvSpPr>
          <p:spPr>
            <a:xfrm>
              <a:off x="2108275" y="2934725"/>
              <a:ext cx="49450" cy="59250"/>
            </a:xfrm>
            <a:custGeom>
              <a:avLst/>
              <a:gdLst/>
              <a:ahLst/>
              <a:cxnLst/>
              <a:rect l="l" t="t" r="r" b="b"/>
              <a:pathLst>
                <a:path w="1978" h="2370" extrusionOk="0">
                  <a:moveTo>
                    <a:pt x="989" y="0"/>
                  </a:moveTo>
                  <a:lnTo>
                    <a:pt x="299" y="1191"/>
                  </a:lnTo>
                  <a:cubicBezTo>
                    <a:pt x="1" y="1715"/>
                    <a:pt x="382" y="2370"/>
                    <a:pt x="989" y="2370"/>
                  </a:cubicBezTo>
                  <a:cubicBezTo>
                    <a:pt x="1596" y="2370"/>
                    <a:pt x="1977" y="1715"/>
                    <a:pt x="1668"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2306;p57"/>
            <p:cNvSpPr/>
            <p:nvPr/>
          </p:nvSpPr>
          <p:spPr>
            <a:xfrm>
              <a:off x="2108275" y="3057650"/>
              <a:ext cx="49450" cy="59250"/>
            </a:xfrm>
            <a:custGeom>
              <a:avLst/>
              <a:gdLst/>
              <a:ahLst/>
              <a:cxnLst/>
              <a:rect l="l" t="t" r="r" b="b"/>
              <a:pathLst>
                <a:path w="1978" h="2370" extrusionOk="0">
                  <a:moveTo>
                    <a:pt x="989" y="0"/>
                  </a:moveTo>
                  <a:lnTo>
                    <a:pt x="299" y="1191"/>
                  </a:lnTo>
                  <a:cubicBezTo>
                    <a:pt x="1" y="1715"/>
                    <a:pt x="382" y="2370"/>
                    <a:pt x="989" y="2370"/>
                  </a:cubicBezTo>
                  <a:cubicBezTo>
                    <a:pt x="1596" y="2370"/>
                    <a:pt x="1977" y="1715"/>
                    <a:pt x="1668" y="1191"/>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2307;p57"/>
            <p:cNvSpPr/>
            <p:nvPr/>
          </p:nvSpPr>
          <p:spPr>
            <a:xfrm>
              <a:off x="2108275" y="3180575"/>
              <a:ext cx="49450" cy="59275"/>
            </a:xfrm>
            <a:custGeom>
              <a:avLst/>
              <a:gdLst/>
              <a:ahLst/>
              <a:cxnLst/>
              <a:rect l="l" t="t" r="r" b="b"/>
              <a:pathLst>
                <a:path w="1978" h="2371" extrusionOk="0">
                  <a:moveTo>
                    <a:pt x="989" y="1"/>
                  </a:moveTo>
                  <a:lnTo>
                    <a:pt x="299" y="1191"/>
                  </a:lnTo>
                  <a:cubicBezTo>
                    <a:pt x="1" y="1715"/>
                    <a:pt x="382" y="2370"/>
                    <a:pt x="989" y="2370"/>
                  </a:cubicBezTo>
                  <a:cubicBezTo>
                    <a:pt x="1596" y="2370"/>
                    <a:pt x="1977" y="1715"/>
                    <a:pt x="1668" y="1191"/>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2308;p57"/>
            <p:cNvSpPr/>
            <p:nvPr/>
          </p:nvSpPr>
          <p:spPr>
            <a:xfrm>
              <a:off x="2108275" y="3303500"/>
              <a:ext cx="49450" cy="59275"/>
            </a:xfrm>
            <a:custGeom>
              <a:avLst/>
              <a:gdLst/>
              <a:ahLst/>
              <a:cxnLst/>
              <a:rect l="l" t="t" r="r" b="b"/>
              <a:pathLst>
                <a:path w="1978" h="2371" extrusionOk="0">
                  <a:moveTo>
                    <a:pt x="989" y="1"/>
                  </a:moveTo>
                  <a:lnTo>
                    <a:pt x="299" y="1180"/>
                  </a:lnTo>
                  <a:cubicBezTo>
                    <a:pt x="1" y="1715"/>
                    <a:pt x="382" y="2370"/>
                    <a:pt x="989" y="2370"/>
                  </a:cubicBezTo>
                  <a:cubicBezTo>
                    <a:pt x="1596" y="2370"/>
                    <a:pt x="1977" y="1715"/>
                    <a:pt x="1668" y="1180"/>
                  </a:cubicBezTo>
                  <a:lnTo>
                    <a:pt x="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2309;p57"/>
            <p:cNvSpPr/>
            <p:nvPr/>
          </p:nvSpPr>
          <p:spPr>
            <a:xfrm>
              <a:off x="2108275" y="3426450"/>
              <a:ext cx="49450" cy="59250"/>
            </a:xfrm>
            <a:custGeom>
              <a:avLst/>
              <a:gdLst/>
              <a:ahLst/>
              <a:cxnLst/>
              <a:rect l="l" t="t" r="r" b="b"/>
              <a:pathLst>
                <a:path w="1978" h="2370" extrusionOk="0">
                  <a:moveTo>
                    <a:pt x="989" y="0"/>
                  </a:moveTo>
                  <a:lnTo>
                    <a:pt x="299" y="1179"/>
                  </a:lnTo>
                  <a:cubicBezTo>
                    <a:pt x="1" y="1703"/>
                    <a:pt x="382" y="2370"/>
                    <a:pt x="989" y="2370"/>
                  </a:cubicBezTo>
                  <a:cubicBezTo>
                    <a:pt x="1596" y="2370"/>
                    <a:pt x="1977" y="1703"/>
                    <a:pt x="1668" y="1179"/>
                  </a:cubicBezTo>
                  <a:lnTo>
                    <a:pt x="98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2310;p57"/>
            <p:cNvSpPr/>
            <p:nvPr/>
          </p:nvSpPr>
          <p:spPr>
            <a:xfrm>
              <a:off x="3737950" y="4649500"/>
              <a:ext cx="1462700" cy="914725"/>
            </a:xfrm>
            <a:custGeom>
              <a:avLst/>
              <a:gdLst/>
              <a:ahLst/>
              <a:cxnLst/>
              <a:rect l="l" t="t" r="r" b="b"/>
              <a:pathLst>
                <a:path w="58508" h="36589" extrusionOk="0">
                  <a:moveTo>
                    <a:pt x="28822" y="0"/>
                  </a:moveTo>
                  <a:cubicBezTo>
                    <a:pt x="19102" y="0"/>
                    <a:pt x="9384" y="1260"/>
                    <a:pt x="1" y="3799"/>
                  </a:cubicBezTo>
                  <a:lnTo>
                    <a:pt x="21063" y="36589"/>
                  </a:lnTo>
                  <a:lnTo>
                    <a:pt x="21063" y="20087"/>
                  </a:lnTo>
                  <a:lnTo>
                    <a:pt x="30933" y="20087"/>
                  </a:lnTo>
                  <a:cubicBezTo>
                    <a:pt x="42244" y="20087"/>
                    <a:pt x="52686" y="14062"/>
                    <a:pt x="58341" y="4263"/>
                  </a:cubicBezTo>
                  <a:lnTo>
                    <a:pt x="58508" y="3990"/>
                  </a:lnTo>
                  <a:cubicBezTo>
                    <a:pt x="48853" y="1337"/>
                    <a:pt x="38836" y="0"/>
                    <a:pt x="28822" y="0"/>
                  </a:cubicBezTo>
                  <a:close/>
                </a:path>
              </a:pathLst>
            </a:custGeom>
            <a:solidFill>
              <a:srgbClr val="5AD1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03"/>
        <p:cNvGrpSpPr/>
        <p:nvPr/>
      </p:nvGrpSpPr>
      <p:grpSpPr>
        <a:xfrm>
          <a:off x="0" y="0"/>
          <a:ext cx="0" cy="0"/>
          <a:chOff x="0" y="0"/>
          <a:chExt cx="0" cy="0"/>
        </a:xfrm>
      </p:grpSpPr>
      <p:sp>
        <p:nvSpPr>
          <p:cNvPr id="1604" name="Google Shape;1604;p48"/>
          <p:cNvSpPr/>
          <p:nvPr/>
        </p:nvSpPr>
        <p:spPr>
          <a:xfrm rot="-5642169" flipH="1">
            <a:off x="4455309" y="-2002251"/>
            <a:ext cx="906499" cy="688186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TextBox 2"/>
          <p:cNvSpPr txBox="1"/>
          <p:nvPr/>
        </p:nvSpPr>
        <p:spPr>
          <a:xfrm>
            <a:off x="107504" y="169476"/>
            <a:ext cx="7416824" cy="1292662"/>
          </a:xfrm>
          <a:prstGeom prst="rect">
            <a:avLst/>
          </a:prstGeom>
          <a:noFill/>
        </p:spPr>
        <p:txBody>
          <a:bodyPr wrap="square" rtlCol="0">
            <a:spAutoFit/>
          </a:bodyPr>
          <a:lstStyle/>
          <a:p>
            <a:pPr algn="just"/>
            <a:r>
              <a:rPr lang="en-US" sz="1600" dirty="0" err="1">
                <a:latin typeface="Comic Sans MS" panose="030F0702030302020204" pitchFamily="66" charset="0"/>
              </a:rPr>
              <a:t>Мы</a:t>
            </a:r>
            <a:r>
              <a:rPr lang="en-US" sz="1600" dirty="0">
                <a:latin typeface="Comic Sans MS" panose="030F0702030302020204" pitchFamily="66" charset="0"/>
              </a:rPr>
              <a:t> - </a:t>
            </a:r>
            <a:r>
              <a:rPr lang="en-US" sz="1600" dirty="0" err="1">
                <a:latin typeface="Comic Sans MS" panose="030F0702030302020204" pitchFamily="66" charset="0"/>
              </a:rPr>
              <a:t>хозяева</a:t>
            </a:r>
            <a:r>
              <a:rPr lang="en-US" sz="1600" dirty="0">
                <a:latin typeface="Comic Sans MS" panose="030F0702030302020204" pitchFamily="66" charset="0"/>
              </a:rPr>
              <a:t> </a:t>
            </a:r>
            <a:r>
              <a:rPr lang="en-US" sz="1600" dirty="0" err="1">
                <a:latin typeface="Comic Sans MS" panose="030F0702030302020204" pitchFamily="66" charset="0"/>
              </a:rPr>
              <a:t>нашей</a:t>
            </a:r>
            <a:r>
              <a:rPr lang="en-US" sz="1600" dirty="0">
                <a:latin typeface="Comic Sans MS" panose="030F0702030302020204" pitchFamily="66" charset="0"/>
              </a:rPr>
              <a:t> </a:t>
            </a:r>
            <a:r>
              <a:rPr lang="en-US" sz="1600" dirty="0" err="1">
                <a:latin typeface="Comic Sans MS" panose="030F0702030302020204" pitchFamily="66" charset="0"/>
              </a:rPr>
              <a:t>природы,а</a:t>
            </a:r>
            <a:r>
              <a:rPr lang="en-US" sz="1600" dirty="0">
                <a:latin typeface="Comic Sans MS" panose="030F0702030302020204" pitchFamily="66" charset="0"/>
              </a:rPr>
              <a:t> </a:t>
            </a:r>
            <a:r>
              <a:rPr lang="en-US" sz="1600" dirty="0" err="1">
                <a:latin typeface="Comic Sans MS" panose="030F0702030302020204" pitchFamily="66" charset="0"/>
              </a:rPr>
              <a:t>она</a:t>
            </a:r>
            <a:r>
              <a:rPr lang="en-US" sz="1600" dirty="0">
                <a:latin typeface="Comic Sans MS" panose="030F0702030302020204" pitchFamily="66" charset="0"/>
              </a:rPr>
              <a:t> </a:t>
            </a:r>
            <a:r>
              <a:rPr lang="en-US" sz="1600" dirty="0" err="1">
                <a:latin typeface="Comic Sans MS" panose="030F0702030302020204" pitchFamily="66" charset="0"/>
              </a:rPr>
              <a:t>кладовая</a:t>
            </a:r>
            <a:r>
              <a:rPr lang="en-US" sz="1600" dirty="0">
                <a:latin typeface="Comic Sans MS" panose="030F0702030302020204" pitchFamily="66" charset="0"/>
              </a:rPr>
              <a:t> </a:t>
            </a:r>
            <a:r>
              <a:rPr lang="en-US" sz="1600" dirty="0" err="1">
                <a:latin typeface="Comic Sans MS" panose="030F0702030302020204" pitchFamily="66" charset="0"/>
              </a:rPr>
              <a:t>солнца</a:t>
            </a:r>
            <a:r>
              <a:rPr lang="en-US" sz="1600" dirty="0">
                <a:latin typeface="Comic Sans MS" panose="030F0702030302020204" pitchFamily="66" charset="0"/>
              </a:rPr>
              <a:t> </a:t>
            </a:r>
            <a:r>
              <a:rPr lang="en-US" sz="1600" dirty="0" err="1">
                <a:latin typeface="Comic Sans MS" panose="030F0702030302020204" pitchFamily="66" charset="0"/>
              </a:rPr>
              <a:t>со</a:t>
            </a:r>
            <a:r>
              <a:rPr lang="en-US" sz="1600" dirty="0">
                <a:latin typeface="Comic Sans MS" panose="030F0702030302020204" pitchFamily="66" charset="0"/>
              </a:rPr>
              <a:t> </a:t>
            </a:r>
            <a:r>
              <a:rPr lang="en-US" sz="1600" dirty="0" err="1">
                <a:latin typeface="Comic Sans MS" panose="030F0702030302020204" pitchFamily="66" charset="0"/>
              </a:rPr>
              <a:t>всеми</a:t>
            </a:r>
            <a:r>
              <a:rPr lang="en-US" sz="1600" dirty="0">
                <a:latin typeface="Comic Sans MS" panose="030F0702030302020204" pitchFamily="66" charset="0"/>
              </a:rPr>
              <a:t> </a:t>
            </a:r>
            <a:r>
              <a:rPr lang="en-US" sz="1600" dirty="0" err="1">
                <a:latin typeface="Comic Sans MS" panose="030F0702030302020204" pitchFamily="66" charset="0"/>
              </a:rPr>
              <a:t>сокровищами</a:t>
            </a:r>
            <a:r>
              <a:rPr lang="en-US" sz="1600" dirty="0">
                <a:latin typeface="Comic Sans MS" panose="030F0702030302020204" pitchFamily="66" charset="0"/>
              </a:rPr>
              <a:t> </a:t>
            </a:r>
            <a:r>
              <a:rPr lang="en-US" sz="1600" dirty="0" err="1">
                <a:latin typeface="Comic Sans MS" panose="030F0702030302020204" pitchFamily="66" charset="0"/>
              </a:rPr>
              <a:t>жизни</a:t>
            </a:r>
            <a:r>
              <a:rPr lang="en-US" sz="1600" dirty="0">
                <a:latin typeface="Comic Sans MS" panose="030F0702030302020204" pitchFamily="66" charset="0"/>
              </a:rPr>
              <a:t>. </a:t>
            </a:r>
            <a:r>
              <a:rPr lang="en-US" sz="1600" dirty="0" err="1">
                <a:latin typeface="Comic Sans MS" panose="030F0702030302020204" pitchFamily="66" charset="0"/>
              </a:rPr>
              <a:t>Рыбе</a:t>
            </a:r>
            <a:r>
              <a:rPr lang="en-US" sz="1600" dirty="0">
                <a:latin typeface="Comic Sans MS" panose="030F0702030302020204" pitchFamily="66" charset="0"/>
              </a:rPr>
              <a:t> </a:t>
            </a:r>
            <a:r>
              <a:rPr lang="en-US" sz="1600" dirty="0" err="1">
                <a:latin typeface="Comic Sans MS" panose="030F0702030302020204" pitchFamily="66" charset="0"/>
              </a:rPr>
              <a:t>нужна</a:t>
            </a:r>
            <a:r>
              <a:rPr lang="en-US" sz="1600" dirty="0">
                <a:latin typeface="Comic Sans MS" panose="030F0702030302020204" pitchFamily="66" charset="0"/>
              </a:rPr>
              <a:t> </a:t>
            </a:r>
            <a:r>
              <a:rPr lang="en-US" sz="1600" dirty="0" err="1">
                <a:latin typeface="Comic Sans MS" panose="030F0702030302020204" pitchFamily="66" charset="0"/>
              </a:rPr>
              <a:t>вода</a:t>
            </a:r>
            <a:r>
              <a:rPr lang="en-US" sz="1600" dirty="0">
                <a:latin typeface="Comic Sans MS" panose="030F0702030302020204" pitchFamily="66" charset="0"/>
              </a:rPr>
              <a:t>, </a:t>
            </a:r>
            <a:r>
              <a:rPr lang="en-US" sz="1600" dirty="0" err="1">
                <a:latin typeface="Comic Sans MS" panose="030F0702030302020204" pitchFamily="66" charset="0"/>
              </a:rPr>
              <a:t>птицам</a:t>
            </a:r>
            <a:r>
              <a:rPr lang="en-US" sz="1600" dirty="0">
                <a:latin typeface="Comic Sans MS" panose="030F0702030302020204" pitchFamily="66" charset="0"/>
              </a:rPr>
              <a:t> </a:t>
            </a:r>
            <a:r>
              <a:rPr lang="en-US" sz="1600" dirty="0" err="1">
                <a:latin typeface="Comic Sans MS" panose="030F0702030302020204" pitchFamily="66" charset="0"/>
              </a:rPr>
              <a:t>нужен</a:t>
            </a:r>
            <a:r>
              <a:rPr lang="en-US" sz="1600" dirty="0">
                <a:latin typeface="Comic Sans MS" panose="030F0702030302020204" pitchFamily="66" charset="0"/>
              </a:rPr>
              <a:t> </a:t>
            </a:r>
            <a:r>
              <a:rPr lang="en-US" sz="1600" dirty="0" err="1">
                <a:latin typeface="Comic Sans MS" panose="030F0702030302020204" pitchFamily="66" charset="0"/>
              </a:rPr>
              <a:t>воздух</a:t>
            </a:r>
            <a:r>
              <a:rPr lang="en-US" sz="1600" dirty="0">
                <a:latin typeface="Comic Sans MS" panose="030F0702030302020204" pitchFamily="66" charset="0"/>
              </a:rPr>
              <a:t>, </a:t>
            </a:r>
            <a:r>
              <a:rPr lang="en-US" sz="1600" dirty="0" err="1">
                <a:latin typeface="Comic Sans MS" panose="030F0702030302020204" pitchFamily="66" charset="0"/>
              </a:rPr>
              <a:t>животным</a:t>
            </a:r>
            <a:r>
              <a:rPr lang="en-US" sz="1600" dirty="0">
                <a:latin typeface="Comic Sans MS" panose="030F0702030302020204" pitchFamily="66" charset="0"/>
              </a:rPr>
              <a:t> - </a:t>
            </a:r>
            <a:r>
              <a:rPr lang="en-US" sz="1600" dirty="0" err="1">
                <a:latin typeface="Comic Sans MS" panose="030F0702030302020204" pitchFamily="66" charset="0"/>
              </a:rPr>
              <a:t>лес</a:t>
            </a:r>
            <a:r>
              <a:rPr lang="en-US" sz="1600" dirty="0">
                <a:latin typeface="Comic Sans MS" panose="030F0702030302020204" pitchFamily="66" charset="0"/>
              </a:rPr>
              <a:t>, , </a:t>
            </a:r>
            <a:r>
              <a:rPr lang="en-US" sz="1600" dirty="0" err="1">
                <a:latin typeface="Comic Sans MS" panose="030F0702030302020204" pitchFamily="66" charset="0"/>
              </a:rPr>
              <a:t>горы</a:t>
            </a:r>
            <a:r>
              <a:rPr lang="en-US" sz="1600" dirty="0">
                <a:latin typeface="Comic Sans MS" panose="030F0702030302020204" pitchFamily="66" charset="0"/>
              </a:rPr>
              <a:t>, а </a:t>
            </a:r>
            <a:r>
              <a:rPr lang="en-US" sz="1600" dirty="0" err="1">
                <a:latin typeface="Comic Sans MS" panose="030F0702030302020204" pitchFamily="66" charset="0"/>
              </a:rPr>
              <a:t>человеку</a:t>
            </a:r>
            <a:r>
              <a:rPr lang="en-US" sz="1600" dirty="0">
                <a:latin typeface="Comic Sans MS" panose="030F0702030302020204" pitchFamily="66" charset="0"/>
              </a:rPr>
              <a:t> </a:t>
            </a:r>
            <a:r>
              <a:rPr lang="en-US" sz="1600" dirty="0" err="1">
                <a:latin typeface="Comic Sans MS" panose="030F0702030302020204" pitchFamily="66" charset="0"/>
              </a:rPr>
              <a:t>нужна</a:t>
            </a:r>
            <a:r>
              <a:rPr lang="en-US" sz="1600" dirty="0">
                <a:latin typeface="Comic Sans MS" panose="030F0702030302020204" pitchFamily="66" charset="0"/>
              </a:rPr>
              <a:t> </a:t>
            </a:r>
            <a:r>
              <a:rPr lang="en-US" sz="1600" dirty="0" err="1">
                <a:latin typeface="Comic Sans MS" panose="030F0702030302020204" pitchFamily="66" charset="0"/>
              </a:rPr>
              <a:t>природа</a:t>
            </a:r>
            <a:r>
              <a:rPr lang="en-US" sz="1600" dirty="0">
                <a:latin typeface="Comic Sans MS" panose="030F0702030302020204" pitchFamily="66" charset="0"/>
              </a:rPr>
              <a:t>. И </a:t>
            </a:r>
            <a:r>
              <a:rPr lang="en-US" sz="1600" dirty="0" err="1">
                <a:latin typeface="Comic Sans MS" panose="030F0702030302020204" pitchFamily="66" charset="0"/>
              </a:rPr>
              <a:t>охранять</a:t>
            </a:r>
            <a:r>
              <a:rPr lang="en-US" sz="1600" dirty="0">
                <a:latin typeface="Comic Sans MS" panose="030F0702030302020204" pitchFamily="66" charset="0"/>
              </a:rPr>
              <a:t> </a:t>
            </a:r>
            <a:r>
              <a:rPr lang="en-US" sz="1600" dirty="0" err="1">
                <a:latin typeface="Comic Sans MS" panose="030F0702030302020204" pitchFamily="66" charset="0"/>
              </a:rPr>
              <a:t>ее</a:t>
            </a:r>
            <a:r>
              <a:rPr lang="en-US" sz="1600" dirty="0">
                <a:latin typeface="Comic Sans MS" panose="030F0702030302020204" pitchFamily="66" charset="0"/>
              </a:rPr>
              <a:t> - </a:t>
            </a:r>
            <a:r>
              <a:rPr lang="en-US" sz="1600" dirty="0" err="1">
                <a:latin typeface="Comic Sans MS" panose="030F0702030302020204" pitchFamily="66" charset="0"/>
              </a:rPr>
              <a:t>наша</a:t>
            </a:r>
            <a:r>
              <a:rPr lang="en-US" sz="1600" dirty="0">
                <a:latin typeface="Comic Sans MS" panose="030F0702030302020204" pitchFamily="66" charset="0"/>
              </a:rPr>
              <a:t> </a:t>
            </a:r>
            <a:r>
              <a:rPr lang="en-US" sz="1600" dirty="0" err="1">
                <a:latin typeface="Comic Sans MS" panose="030F0702030302020204" pitchFamily="66" charset="0"/>
              </a:rPr>
              <a:t>главная</a:t>
            </a:r>
            <a:r>
              <a:rPr lang="en-US" sz="1600" dirty="0">
                <a:latin typeface="Comic Sans MS" panose="030F0702030302020204" pitchFamily="66" charset="0"/>
              </a:rPr>
              <a:t> </a:t>
            </a:r>
            <a:r>
              <a:rPr lang="en-US" sz="1600" dirty="0" err="1">
                <a:latin typeface="Comic Sans MS" panose="030F0702030302020204" pitchFamily="66" charset="0"/>
              </a:rPr>
              <a:t>цель</a:t>
            </a:r>
            <a:r>
              <a:rPr lang="en-US" sz="1600" dirty="0">
                <a:latin typeface="Comic Sans MS" panose="030F0702030302020204" pitchFamily="66" charset="0"/>
              </a:rPr>
              <a:t>. </a:t>
            </a:r>
            <a:r>
              <a:rPr lang="en-US" sz="1600" dirty="0" err="1">
                <a:latin typeface="Comic Sans MS" panose="030F0702030302020204" pitchFamily="66" charset="0"/>
              </a:rPr>
              <a:t>Давайте</a:t>
            </a:r>
            <a:r>
              <a:rPr lang="en-US" sz="1600" dirty="0">
                <a:latin typeface="Comic Sans MS" panose="030F0702030302020204" pitchFamily="66" charset="0"/>
              </a:rPr>
              <a:t> </a:t>
            </a:r>
            <a:r>
              <a:rPr lang="en-US" sz="1600" dirty="0" err="1">
                <a:latin typeface="Comic Sans MS" panose="030F0702030302020204" pitchFamily="66" charset="0"/>
              </a:rPr>
              <a:t>ее</a:t>
            </a:r>
            <a:r>
              <a:rPr lang="en-US" sz="1600" dirty="0">
                <a:latin typeface="Comic Sans MS" panose="030F0702030302020204" pitchFamily="66" charset="0"/>
              </a:rPr>
              <a:t> </a:t>
            </a:r>
            <a:r>
              <a:rPr lang="en-US" sz="1600" dirty="0" err="1">
                <a:latin typeface="Comic Sans MS" panose="030F0702030302020204" pitchFamily="66" charset="0"/>
              </a:rPr>
              <a:t>беречь</a:t>
            </a:r>
            <a:r>
              <a:rPr lang="en-US" sz="1600" dirty="0">
                <a:latin typeface="Comic Sans MS" panose="030F0702030302020204" pitchFamily="66" charset="0"/>
              </a:rPr>
              <a:t>!</a:t>
            </a:r>
          </a:p>
          <a:p>
            <a:endParaRPr lang="en-US" dirty="0"/>
          </a:p>
        </p:txBody>
      </p:sp>
      <p:grpSp>
        <p:nvGrpSpPr>
          <p:cNvPr id="8" name="Google Shape;1459;p44"/>
          <p:cNvGrpSpPr/>
          <p:nvPr/>
        </p:nvGrpSpPr>
        <p:grpSpPr>
          <a:xfrm>
            <a:off x="8510758" y="4515966"/>
            <a:ext cx="453030" cy="502452"/>
            <a:chOff x="1416733" y="1512190"/>
            <a:chExt cx="332964" cy="370158"/>
          </a:xfrm>
        </p:grpSpPr>
        <p:sp>
          <p:nvSpPr>
            <p:cNvPr id="9" name="Google Shape;1460;p44"/>
            <p:cNvSpPr/>
            <p:nvPr/>
          </p:nvSpPr>
          <p:spPr>
            <a:xfrm>
              <a:off x="1416733" y="1637596"/>
              <a:ext cx="106913" cy="144134"/>
            </a:xfrm>
            <a:custGeom>
              <a:avLst/>
              <a:gdLst/>
              <a:ahLst/>
              <a:cxnLst/>
              <a:rect l="l" t="t" r="r" b="b"/>
              <a:pathLst>
                <a:path w="4076" h="5495" extrusionOk="0">
                  <a:moveTo>
                    <a:pt x="4075" y="0"/>
                  </a:moveTo>
                  <a:cubicBezTo>
                    <a:pt x="4075" y="0"/>
                    <a:pt x="1010" y="1092"/>
                    <a:pt x="34" y="5215"/>
                  </a:cubicBezTo>
                  <a:cubicBezTo>
                    <a:pt x="0" y="5343"/>
                    <a:pt x="95" y="5472"/>
                    <a:pt x="231" y="5486"/>
                  </a:cubicBezTo>
                  <a:cubicBezTo>
                    <a:pt x="310" y="5491"/>
                    <a:pt x="405" y="5494"/>
                    <a:pt x="510" y="5494"/>
                  </a:cubicBezTo>
                  <a:cubicBezTo>
                    <a:pt x="993" y="5494"/>
                    <a:pt x="1706" y="5416"/>
                    <a:pt x="2251" y="5004"/>
                  </a:cubicBezTo>
                  <a:lnTo>
                    <a:pt x="407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61;p44"/>
            <p:cNvSpPr/>
            <p:nvPr/>
          </p:nvSpPr>
          <p:spPr>
            <a:xfrm>
              <a:off x="1642967" y="1637596"/>
              <a:ext cx="106730" cy="144134"/>
            </a:xfrm>
            <a:custGeom>
              <a:avLst/>
              <a:gdLst/>
              <a:ahLst/>
              <a:cxnLst/>
              <a:rect l="l" t="t" r="r" b="b"/>
              <a:pathLst>
                <a:path w="4069" h="5495" extrusionOk="0">
                  <a:moveTo>
                    <a:pt x="0" y="0"/>
                  </a:moveTo>
                  <a:lnTo>
                    <a:pt x="1817" y="5004"/>
                  </a:lnTo>
                  <a:cubicBezTo>
                    <a:pt x="2362" y="5416"/>
                    <a:pt x="3080" y="5494"/>
                    <a:pt x="3561" y="5494"/>
                  </a:cubicBezTo>
                  <a:cubicBezTo>
                    <a:pt x="3666" y="5494"/>
                    <a:pt x="3760" y="5491"/>
                    <a:pt x="3838" y="5486"/>
                  </a:cubicBezTo>
                  <a:cubicBezTo>
                    <a:pt x="3973" y="5472"/>
                    <a:pt x="4068" y="5343"/>
                    <a:pt x="4034" y="5215"/>
                  </a:cubicBezTo>
                  <a:cubicBezTo>
                    <a:pt x="3058" y="1092"/>
                    <a:pt x="0" y="0"/>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462;p44"/>
            <p:cNvSpPr/>
            <p:nvPr/>
          </p:nvSpPr>
          <p:spPr>
            <a:xfrm>
              <a:off x="1463685" y="1643472"/>
              <a:ext cx="238877" cy="238877"/>
            </a:xfrm>
            <a:custGeom>
              <a:avLst/>
              <a:gdLst/>
              <a:ahLst/>
              <a:cxnLst/>
              <a:rect l="l" t="t" r="r" b="b"/>
              <a:pathLst>
                <a:path w="9107" h="9107" extrusionOk="0">
                  <a:moveTo>
                    <a:pt x="1892" y="0"/>
                  </a:moveTo>
                  <a:cubicBezTo>
                    <a:pt x="746" y="1261"/>
                    <a:pt x="7" y="3221"/>
                    <a:pt x="7" y="5004"/>
                  </a:cubicBezTo>
                  <a:cubicBezTo>
                    <a:pt x="0" y="6272"/>
                    <a:pt x="529" y="7479"/>
                    <a:pt x="1458" y="8340"/>
                  </a:cubicBezTo>
                  <a:lnTo>
                    <a:pt x="3641" y="9106"/>
                  </a:lnTo>
                  <a:lnTo>
                    <a:pt x="5465" y="9106"/>
                  </a:lnTo>
                  <a:lnTo>
                    <a:pt x="7662" y="8333"/>
                  </a:lnTo>
                  <a:cubicBezTo>
                    <a:pt x="8578" y="7472"/>
                    <a:pt x="9100" y="6272"/>
                    <a:pt x="9100" y="5011"/>
                  </a:cubicBezTo>
                  <a:cubicBezTo>
                    <a:pt x="9107" y="3228"/>
                    <a:pt x="8367" y="1282"/>
                    <a:pt x="7235" y="14"/>
                  </a:cubicBezTo>
                  <a:lnTo>
                    <a:pt x="189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463;p44"/>
            <p:cNvSpPr/>
            <p:nvPr/>
          </p:nvSpPr>
          <p:spPr>
            <a:xfrm>
              <a:off x="1506178" y="1643472"/>
              <a:ext cx="154049" cy="47765"/>
            </a:xfrm>
            <a:custGeom>
              <a:avLst/>
              <a:gdLst/>
              <a:ahLst/>
              <a:cxnLst/>
              <a:rect l="l" t="t" r="r" b="b"/>
              <a:pathLst>
                <a:path w="5873" h="1821" extrusionOk="0">
                  <a:moveTo>
                    <a:pt x="272" y="0"/>
                  </a:moveTo>
                  <a:cubicBezTo>
                    <a:pt x="184" y="102"/>
                    <a:pt x="89" y="210"/>
                    <a:pt x="1" y="326"/>
                  </a:cubicBezTo>
                  <a:cubicBezTo>
                    <a:pt x="726" y="1322"/>
                    <a:pt x="1831" y="1821"/>
                    <a:pt x="2937" y="1821"/>
                  </a:cubicBezTo>
                  <a:cubicBezTo>
                    <a:pt x="4042" y="1821"/>
                    <a:pt x="5147" y="1322"/>
                    <a:pt x="5873" y="326"/>
                  </a:cubicBezTo>
                  <a:cubicBezTo>
                    <a:pt x="5791" y="217"/>
                    <a:pt x="5703" y="115"/>
                    <a:pt x="5615" y="14"/>
                  </a:cubicBezTo>
                  <a:lnTo>
                    <a:pt x="272" y="0"/>
                  </a:lnTo>
                  <a:close/>
                </a:path>
              </a:pathLst>
            </a:custGeom>
            <a:solidFill>
              <a:srgbClr val="203B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64;p44"/>
            <p:cNvSpPr/>
            <p:nvPr/>
          </p:nvSpPr>
          <p:spPr>
            <a:xfrm>
              <a:off x="1499594" y="1643472"/>
              <a:ext cx="167216" cy="196909"/>
            </a:xfrm>
            <a:custGeom>
              <a:avLst/>
              <a:gdLst/>
              <a:ahLst/>
              <a:cxnLst/>
              <a:rect l="l" t="t" r="r" b="b"/>
              <a:pathLst>
                <a:path w="6375" h="7507" extrusionOk="0">
                  <a:moveTo>
                    <a:pt x="1140" y="0"/>
                  </a:moveTo>
                  <a:cubicBezTo>
                    <a:pt x="543" y="1004"/>
                    <a:pt x="1" y="2828"/>
                    <a:pt x="1" y="4096"/>
                  </a:cubicBezTo>
                  <a:cubicBezTo>
                    <a:pt x="1" y="5981"/>
                    <a:pt x="1425" y="7506"/>
                    <a:pt x="3188" y="7506"/>
                  </a:cubicBezTo>
                  <a:cubicBezTo>
                    <a:pt x="4944" y="7506"/>
                    <a:pt x="6375" y="5981"/>
                    <a:pt x="6375" y="4096"/>
                  </a:cubicBezTo>
                  <a:cubicBezTo>
                    <a:pt x="6375" y="2828"/>
                    <a:pt x="5825" y="1004"/>
                    <a:pt x="52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65;p44"/>
            <p:cNvSpPr/>
            <p:nvPr/>
          </p:nvSpPr>
          <p:spPr>
            <a:xfrm>
              <a:off x="1518637" y="1643472"/>
              <a:ext cx="129157" cy="47765"/>
            </a:xfrm>
            <a:custGeom>
              <a:avLst/>
              <a:gdLst/>
              <a:ahLst/>
              <a:cxnLst/>
              <a:rect l="l" t="t" r="r" b="b"/>
              <a:pathLst>
                <a:path w="4924" h="1821" extrusionOk="0">
                  <a:moveTo>
                    <a:pt x="414" y="0"/>
                  </a:moveTo>
                  <a:cubicBezTo>
                    <a:pt x="258" y="278"/>
                    <a:pt x="116" y="563"/>
                    <a:pt x="0" y="854"/>
                  </a:cubicBezTo>
                  <a:cubicBezTo>
                    <a:pt x="695" y="1499"/>
                    <a:pt x="1579" y="1821"/>
                    <a:pt x="2462" y="1821"/>
                  </a:cubicBezTo>
                  <a:cubicBezTo>
                    <a:pt x="3345" y="1821"/>
                    <a:pt x="4228" y="1499"/>
                    <a:pt x="4923" y="854"/>
                  </a:cubicBezTo>
                  <a:cubicBezTo>
                    <a:pt x="4808" y="563"/>
                    <a:pt x="4665" y="278"/>
                    <a:pt x="450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66;p44"/>
            <p:cNvSpPr/>
            <p:nvPr/>
          </p:nvSpPr>
          <p:spPr>
            <a:xfrm>
              <a:off x="1493745" y="1858295"/>
              <a:ext cx="71687" cy="23869"/>
            </a:xfrm>
            <a:custGeom>
              <a:avLst/>
              <a:gdLst/>
              <a:ahLst/>
              <a:cxnLst/>
              <a:rect l="l" t="t" r="r" b="b"/>
              <a:pathLst>
                <a:path w="2733" h="910" extrusionOk="0">
                  <a:moveTo>
                    <a:pt x="909" y="1"/>
                  </a:moveTo>
                  <a:cubicBezTo>
                    <a:pt x="407" y="1"/>
                    <a:pt x="0" y="408"/>
                    <a:pt x="0" y="910"/>
                  </a:cubicBezTo>
                  <a:lnTo>
                    <a:pt x="2733" y="910"/>
                  </a:lnTo>
                  <a:cubicBezTo>
                    <a:pt x="2733" y="408"/>
                    <a:pt x="2319" y="1"/>
                    <a:pt x="18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67;p44"/>
            <p:cNvSpPr/>
            <p:nvPr/>
          </p:nvSpPr>
          <p:spPr>
            <a:xfrm>
              <a:off x="1493745" y="1858295"/>
              <a:ext cx="47686" cy="23869"/>
            </a:xfrm>
            <a:custGeom>
              <a:avLst/>
              <a:gdLst/>
              <a:ahLst/>
              <a:cxnLst/>
              <a:rect l="l" t="t" r="r" b="b"/>
              <a:pathLst>
                <a:path w="1818" h="910" extrusionOk="0">
                  <a:moveTo>
                    <a:pt x="909" y="1"/>
                  </a:moveTo>
                  <a:cubicBezTo>
                    <a:pt x="407" y="1"/>
                    <a:pt x="0" y="408"/>
                    <a:pt x="0" y="910"/>
                  </a:cubicBezTo>
                  <a:lnTo>
                    <a:pt x="909" y="910"/>
                  </a:lnTo>
                  <a:cubicBezTo>
                    <a:pt x="909" y="408"/>
                    <a:pt x="1315" y="1"/>
                    <a:pt x="1817" y="1"/>
                  </a:cubicBezTo>
                  <a:close/>
                </a:path>
              </a:pathLst>
            </a:custGeom>
            <a:solidFill>
              <a:srgbClr val="FFEC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468;p44"/>
            <p:cNvSpPr/>
            <p:nvPr/>
          </p:nvSpPr>
          <p:spPr>
            <a:xfrm>
              <a:off x="1601156" y="1858295"/>
              <a:ext cx="71713" cy="23869"/>
            </a:xfrm>
            <a:custGeom>
              <a:avLst/>
              <a:gdLst/>
              <a:ahLst/>
              <a:cxnLst/>
              <a:rect l="l" t="t" r="r" b="b"/>
              <a:pathLst>
                <a:path w="2734" h="910" extrusionOk="0">
                  <a:moveTo>
                    <a:pt x="909" y="1"/>
                  </a:moveTo>
                  <a:cubicBezTo>
                    <a:pt x="407" y="1"/>
                    <a:pt x="1" y="408"/>
                    <a:pt x="1" y="910"/>
                  </a:cubicBezTo>
                  <a:lnTo>
                    <a:pt x="2733" y="910"/>
                  </a:lnTo>
                  <a:cubicBezTo>
                    <a:pt x="2733" y="408"/>
                    <a:pt x="2326" y="1"/>
                    <a:pt x="182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469;p44"/>
            <p:cNvSpPr/>
            <p:nvPr/>
          </p:nvSpPr>
          <p:spPr>
            <a:xfrm>
              <a:off x="1601156" y="1858295"/>
              <a:ext cx="47870" cy="23869"/>
            </a:xfrm>
            <a:custGeom>
              <a:avLst/>
              <a:gdLst/>
              <a:ahLst/>
              <a:cxnLst/>
              <a:rect l="l" t="t" r="r" b="b"/>
              <a:pathLst>
                <a:path w="1825" h="910" extrusionOk="0">
                  <a:moveTo>
                    <a:pt x="909" y="1"/>
                  </a:moveTo>
                  <a:cubicBezTo>
                    <a:pt x="407" y="1"/>
                    <a:pt x="1" y="408"/>
                    <a:pt x="1" y="910"/>
                  </a:cubicBezTo>
                  <a:lnTo>
                    <a:pt x="909" y="910"/>
                  </a:lnTo>
                  <a:cubicBezTo>
                    <a:pt x="909" y="408"/>
                    <a:pt x="1316" y="1"/>
                    <a:pt x="1825" y="1"/>
                  </a:cubicBezTo>
                  <a:close/>
                </a:path>
              </a:pathLst>
            </a:custGeom>
            <a:solidFill>
              <a:srgbClr val="FFEC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470;p44"/>
            <p:cNvSpPr/>
            <p:nvPr/>
          </p:nvSpPr>
          <p:spPr>
            <a:xfrm>
              <a:off x="1499594" y="1512217"/>
              <a:ext cx="167216" cy="167190"/>
            </a:xfrm>
            <a:custGeom>
              <a:avLst/>
              <a:gdLst/>
              <a:ahLst/>
              <a:cxnLst/>
              <a:rect l="l" t="t" r="r" b="b"/>
              <a:pathLst>
                <a:path w="6375" h="6374" extrusionOk="0">
                  <a:moveTo>
                    <a:pt x="3188" y="0"/>
                  </a:moveTo>
                  <a:cubicBezTo>
                    <a:pt x="1432" y="0"/>
                    <a:pt x="1" y="1424"/>
                    <a:pt x="1" y="3187"/>
                  </a:cubicBezTo>
                  <a:cubicBezTo>
                    <a:pt x="1" y="4943"/>
                    <a:pt x="1432" y="6374"/>
                    <a:pt x="3188" y="6374"/>
                  </a:cubicBezTo>
                  <a:cubicBezTo>
                    <a:pt x="4944" y="6374"/>
                    <a:pt x="6375" y="4943"/>
                    <a:pt x="6375" y="3187"/>
                  </a:cubicBezTo>
                  <a:cubicBezTo>
                    <a:pt x="6375" y="1424"/>
                    <a:pt x="4944" y="0"/>
                    <a:pt x="318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471;p44"/>
            <p:cNvSpPr/>
            <p:nvPr/>
          </p:nvSpPr>
          <p:spPr>
            <a:xfrm>
              <a:off x="1566480" y="1620415"/>
              <a:ext cx="33286" cy="32263"/>
            </a:xfrm>
            <a:custGeom>
              <a:avLst/>
              <a:gdLst/>
              <a:ahLst/>
              <a:cxnLst/>
              <a:rect l="l" t="t" r="r" b="b"/>
              <a:pathLst>
                <a:path w="1269" h="1230" extrusionOk="0">
                  <a:moveTo>
                    <a:pt x="638" y="1"/>
                  </a:moveTo>
                  <a:cubicBezTo>
                    <a:pt x="607" y="1"/>
                    <a:pt x="577" y="11"/>
                    <a:pt x="550" y="31"/>
                  </a:cubicBezTo>
                  <a:lnTo>
                    <a:pt x="95" y="330"/>
                  </a:lnTo>
                  <a:cubicBezTo>
                    <a:pt x="14" y="384"/>
                    <a:pt x="0" y="486"/>
                    <a:pt x="55" y="560"/>
                  </a:cubicBezTo>
                  <a:lnTo>
                    <a:pt x="509" y="1164"/>
                  </a:lnTo>
                  <a:cubicBezTo>
                    <a:pt x="539" y="1208"/>
                    <a:pt x="587" y="1230"/>
                    <a:pt x="634" y="1230"/>
                  </a:cubicBezTo>
                  <a:cubicBezTo>
                    <a:pt x="682" y="1230"/>
                    <a:pt x="729" y="1208"/>
                    <a:pt x="760" y="1164"/>
                  </a:cubicBezTo>
                  <a:lnTo>
                    <a:pt x="1214" y="560"/>
                  </a:lnTo>
                  <a:cubicBezTo>
                    <a:pt x="1268" y="486"/>
                    <a:pt x="1255" y="384"/>
                    <a:pt x="1180" y="330"/>
                  </a:cubicBezTo>
                  <a:lnTo>
                    <a:pt x="726" y="31"/>
                  </a:lnTo>
                  <a:cubicBezTo>
                    <a:pt x="699" y="11"/>
                    <a:pt x="668" y="1"/>
                    <a:pt x="63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472;p44"/>
            <p:cNvSpPr/>
            <p:nvPr/>
          </p:nvSpPr>
          <p:spPr>
            <a:xfrm>
              <a:off x="1499253" y="1512190"/>
              <a:ext cx="98913" cy="167190"/>
            </a:xfrm>
            <a:custGeom>
              <a:avLst/>
              <a:gdLst/>
              <a:ahLst/>
              <a:cxnLst/>
              <a:rect l="l" t="t" r="r" b="b"/>
              <a:pathLst>
                <a:path w="3771" h="6374" extrusionOk="0">
                  <a:moveTo>
                    <a:pt x="3179" y="0"/>
                  </a:moveTo>
                  <a:cubicBezTo>
                    <a:pt x="1461" y="0"/>
                    <a:pt x="0" y="1397"/>
                    <a:pt x="0" y="3188"/>
                  </a:cubicBezTo>
                  <a:cubicBezTo>
                    <a:pt x="0" y="4981"/>
                    <a:pt x="1465" y="6374"/>
                    <a:pt x="3186" y="6374"/>
                  </a:cubicBezTo>
                  <a:cubicBezTo>
                    <a:pt x="3378" y="6374"/>
                    <a:pt x="3574" y="6357"/>
                    <a:pt x="3770" y="6320"/>
                  </a:cubicBezTo>
                  <a:cubicBezTo>
                    <a:pt x="2258" y="6042"/>
                    <a:pt x="1153" y="4727"/>
                    <a:pt x="1153" y="3188"/>
                  </a:cubicBezTo>
                  <a:cubicBezTo>
                    <a:pt x="1153" y="1649"/>
                    <a:pt x="2258" y="326"/>
                    <a:pt x="3770" y="55"/>
                  </a:cubicBezTo>
                  <a:cubicBezTo>
                    <a:pt x="3571" y="18"/>
                    <a:pt x="3373" y="0"/>
                    <a:pt x="317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473;p44"/>
            <p:cNvSpPr/>
            <p:nvPr/>
          </p:nvSpPr>
          <p:spPr>
            <a:xfrm>
              <a:off x="1499594" y="1512217"/>
              <a:ext cx="167216" cy="86638"/>
            </a:xfrm>
            <a:custGeom>
              <a:avLst/>
              <a:gdLst/>
              <a:ahLst/>
              <a:cxnLst/>
              <a:rect l="l" t="t" r="r" b="b"/>
              <a:pathLst>
                <a:path w="6375" h="3303" extrusionOk="0">
                  <a:moveTo>
                    <a:pt x="3188" y="0"/>
                  </a:moveTo>
                  <a:cubicBezTo>
                    <a:pt x="1432" y="0"/>
                    <a:pt x="1" y="1424"/>
                    <a:pt x="1" y="3187"/>
                  </a:cubicBezTo>
                  <a:cubicBezTo>
                    <a:pt x="1" y="3221"/>
                    <a:pt x="8" y="3261"/>
                    <a:pt x="8" y="3302"/>
                  </a:cubicBezTo>
                  <a:cubicBezTo>
                    <a:pt x="72" y="2331"/>
                    <a:pt x="878" y="1704"/>
                    <a:pt x="1717" y="1704"/>
                  </a:cubicBezTo>
                  <a:cubicBezTo>
                    <a:pt x="2109" y="1704"/>
                    <a:pt x="2507" y="1841"/>
                    <a:pt x="2842" y="2143"/>
                  </a:cubicBezTo>
                  <a:cubicBezTo>
                    <a:pt x="2940" y="2231"/>
                    <a:pt x="3064" y="2275"/>
                    <a:pt x="3188" y="2275"/>
                  </a:cubicBezTo>
                  <a:cubicBezTo>
                    <a:pt x="3311" y="2275"/>
                    <a:pt x="3435" y="2231"/>
                    <a:pt x="3534" y="2143"/>
                  </a:cubicBezTo>
                  <a:cubicBezTo>
                    <a:pt x="3868" y="1838"/>
                    <a:pt x="4268" y="1701"/>
                    <a:pt x="4662" y="1701"/>
                  </a:cubicBezTo>
                  <a:cubicBezTo>
                    <a:pt x="5504" y="1701"/>
                    <a:pt x="6315" y="2331"/>
                    <a:pt x="6375" y="3302"/>
                  </a:cubicBezTo>
                  <a:cubicBezTo>
                    <a:pt x="6375" y="3261"/>
                    <a:pt x="6375" y="3221"/>
                    <a:pt x="6375" y="3187"/>
                  </a:cubicBezTo>
                  <a:cubicBezTo>
                    <a:pt x="6375" y="1424"/>
                    <a:pt x="4951" y="0"/>
                    <a:pt x="318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474;p44"/>
            <p:cNvSpPr/>
            <p:nvPr/>
          </p:nvSpPr>
          <p:spPr>
            <a:xfrm>
              <a:off x="1499594" y="1512217"/>
              <a:ext cx="98572" cy="86638"/>
            </a:xfrm>
            <a:custGeom>
              <a:avLst/>
              <a:gdLst/>
              <a:ahLst/>
              <a:cxnLst/>
              <a:rect l="l" t="t" r="r" b="b"/>
              <a:pathLst>
                <a:path w="3758" h="3303" extrusionOk="0">
                  <a:moveTo>
                    <a:pt x="3188" y="0"/>
                  </a:moveTo>
                  <a:cubicBezTo>
                    <a:pt x="1432" y="0"/>
                    <a:pt x="1" y="1424"/>
                    <a:pt x="1" y="3187"/>
                  </a:cubicBezTo>
                  <a:cubicBezTo>
                    <a:pt x="1" y="3221"/>
                    <a:pt x="8" y="3261"/>
                    <a:pt x="8" y="3302"/>
                  </a:cubicBezTo>
                  <a:cubicBezTo>
                    <a:pt x="62" y="2482"/>
                    <a:pt x="686" y="1824"/>
                    <a:pt x="1499" y="1722"/>
                  </a:cubicBezTo>
                  <a:cubicBezTo>
                    <a:pt x="1954" y="848"/>
                    <a:pt x="2788" y="231"/>
                    <a:pt x="3757" y="54"/>
                  </a:cubicBezTo>
                  <a:cubicBezTo>
                    <a:pt x="3567" y="20"/>
                    <a:pt x="3378" y="0"/>
                    <a:pt x="318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475;p44"/>
            <p:cNvSpPr/>
            <p:nvPr/>
          </p:nvSpPr>
          <p:spPr>
            <a:xfrm>
              <a:off x="1535529" y="1583877"/>
              <a:ext cx="23869" cy="29745"/>
            </a:xfrm>
            <a:custGeom>
              <a:avLst/>
              <a:gdLst/>
              <a:ahLst/>
              <a:cxnLst/>
              <a:rect l="l" t="t" r="r" b="b"/>
              <a:pathLst>
                <a:path w="910" h="1134" extrusionOk="0">
                  <a:moveTo>
                    <a:pt x="455" y="1"/>
                  </a:moveTo>
                  <a:cubicBezTo>
                    <a:pt x="204" y="1"/>
                    <a:pt x="0" y="204"/>
                    <a:pt x="0" y="455"/>
                  </a:cubicBezTo>
                  <a:lnTo>
                    <a:pt x="0" y="679"/>
                  </a:lnTo>
                  <a:cubicBezTo>
                    <a:pt x="0" y="930"/>
                    <a:pt x="204" y="1133"/>
                    <a:pt x="455" y="1133"/>
                  </a:cubicBezTo>
                  <a:cubicBezTo>
                    <a:pt x="459" y="1133"/>
                    <a:pt x="463" y="1133"/>
                    <a:pt x="467" y="1133"/>
                  </a:cubicBezTo>
                  <a:cubicBezTo>
                    <a:pt x="712" y="1133"/>
                    <a:pt x="909" y="926"/>
                    <a:pt x="909" y="679"/>
                  </a:cubicBezTo>
                  <a:lnTo>
                    <a:pt x="909" y="455"/>
                  </a:lnTo>
                  <a:cubicBezTo>
                    <a:pt x="909" y="204"/>
                    <a:pt x="706" y="1"/>
                    <a:pt x="4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476;p44"/>
            <p:cNvSpPr/>
            <p:nvPr/>
          </p:nvSpPr>
          <p:spPr>
            <a:xfrm>
              <a:off x="1541404" y="1589753"/>
              <a:ext cx="11935" cy="11935"/>
            </a:xfrm>
            <a:custGeom>
              <a:avLst/>
              <a:gdLst/>
              <a:ahLst/>
              <a:cxnLst/>
              <a:rect l="l" t="t" r="r" b="b"/>
              <a:pathLst>
                <a:path w="455" h="455" extrusionOk="0">
                  <a:moveTo>
                    <a:pt x="231" y="0"/>
                  </a:moveTo>
                  <a:cubicBezTo>
                    <a:pt x="102" y="0"/>
                    <a:pt x="0" y="102"/>
                    <a:pt x="0" y="231"/>
                  </a:cubicBezTo>
                  <a:cubicBezTo>
                    <a:pt x="0" y="353"/>
                    <a:pt x="102" y="455"/>
                    <a:pt x="231" y="455"/>
                  </a:cubicBezTo>
                  <a:cubicBezTo>
                    <a:pt x="353" y="455"/>
                    <a:pt x="455" y="353"/>
                    <a:pt x="455" y="231"/>
                  </a:cubicBezTo>
                  <a:cubicBezTo>
                    <a:pt x="455" y="102"/>
                    <a:pt x="353" y="0"/>
                    <a:pt x="2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477;p44"/>
            <p:cNvSpPr/>
            <p:nvPr/>
          </p:nvSpPr>
          <p:spPr>
            <a:xfrm>
              <a:off x="1607032" y="1583877"/>
              <a:ext cx="23843" cy="29719"/>
            </a:xfrm>
            <a:custGeom>
              <a:avLst/>
              <a:gdLst/>
              <a:ahLst/>
              <a:cxnLst/>
              <a:rect l="l" t="t" r="r" b="b"/>
              <a:pathLst>
                <a:path w="909" h="1133" extrusionOk="0">
                  <a:moveTo>
                    <a:pt x="455" y="1"/>
                  </a:moveTo>
                  <a:cubicBezTo>
                    <a:pt x="204" y="1"/>
                    <a:pt x="0" y="204"/>
                    <a:pt x="0" y="455"/>
                  </a:cubicBezTo>
                  <a:lnTo>
                    <a:pt x="0" y="679"/>
                  </a:lnTo>
                  <a:cubicBezTo>
                    <a:pt x="0" y="930"/>
                    <a:pt x="204" y="1133"/>
                    <a:pt x="455" y="1133"/>
                  </a:cubicBezTo>
                  <a:cubicBezTo>
                    <a:pt x="705" y="1133"/>
                    <a:pt x="909" y="930"/>
                    <a:pt x="909" y="679"/>
                  </a:cubicBezTo>
                  <a:lnTo>
                    <a:pt x="909" y="455"/>
                  </a:lnTo>
                  <a:cubicBezTo>
                    <a:pt x="909" y="204"/>
                    <a:pt x="705" y="1"/>
                    <a:pt x="4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478;p44"/>
            <p:cNvSpPr/>
            <p:nvPr/>
          </p:nvSpPr>
          <p:spPr>
            <a:xfrm>
              <a:off x="1613065" y="1589753"/>
              <a:ext cx="11961" cy="11935"/>
            </a:xfrm>
            <a:custGeom>
              <a:avLst/>
              <a:gdLst/>
              <a:ahLst/>
              <a:cxnLst/>
              <a:rect l="l" t="t" r="r" b="b"/>
              <a:pathLst>
                <a:path w="456" h="455" extrusionOk="0">
                  <a:moveTo>
                    <a:pt x="225" y="0"/>
                  </a:moveTo>
                  <a:cubicBezTo>
                    <a:pt x="103" y="0"/>
                    <a:pt x="1" y="102"/>
                    <a:pt x="1" y="231"/>
                  </a:cubicBezTo>
                  <a:cubicBezTo>
                    <a:pt x="1" y="353"/>
                    <a:pt x="103" y="455"/>
                    <a:pt x="225" y="455"/>
                  </a:cubicBezTo>
                  <a:cubicBezTo>
                    <a:pt x="353" y="455"/>
                    <a:pt x="455" y="353"/>
                    <a:pt x="455" y="231"/>
                  </a:cubicBezTo>
                  <a:cubicBezTo>
                    <a:pt x="455" y="102"/>
                    <a:pt x="353" y="0"/>
                    <a:pt x="2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4" name="Google Shape;1612;p49"/>
          <p:cNvGrpSpPr/>
          <p:nvPr/>
        </p:nvGrpSpPr>
        <p:grpSpPr>
          <a:xfrm>
            <a:off x="-166484" y="1330964"/>
            <a:ext cx="9399955" cy="1266107"/>
            <a:chOff x="-623684" y="2058601"/>
            <a:chExt cx="9231925" cy="1217870"/>
          </a:xfrm>
        </p:grpSpPr>
        <p:grpSp>
          <p:nvGrpSpPr>
            <p:cNvPr id="585" name="Google Shape;1613;p49"/>
            <p:cNvGrpSpPr/>
            <p:nvPr/>
          </p:nvGrpSpPr>
          <p:grpSpPr>
            <a:xfrm>
              <a:off x="7700884" y="2058601"/>
              <a:ext cx="772562" cy="855456"/>
              <a:chOff x="4193534" y="2145850"/>
              <a:chExt cx="772562" cy="855456"/>
            </a:xfrm>
          </p:grpSpPr>
          <p:sp>
            <p:nvSpPr>
              <p:cNvPr id="605" name="Google Shape;1614;p49"/>
              <p:cNvSpPr/>
              <p:nvPr/>
            </p:nvSpPr>
            <p:spPr>
              <a:xfrm flipH="1">
                <a:off x="4193534" y="2145850"/>
                <a:ext cx="772562" cy="855456"/>
              </a:xfrm>
              <a:custGeom>
                <a:avLst/>
                <a:gdLst/>
                <a:ahLst/>
                <a:cxnLst/>
                <a:rect l="l" t="t" r="r" b="b"/>
                <a:pathLst>
                  <a:path w="8754" h="9693" extrusionOk="0">
                    <a:moveTo>
                      <a:pt x="2403" y="0"/>
                    </a:moveTo>
                    <a:cubicBezTo>
                      <a:pt x="2132" y="0"/>
                      <a:pt x="1" y="7381"/>
                      <a:pt x="7820" y="9692"/>
                    </a:cubicBezTo>
                    <a:cubicBezTo>
                      <a:pt x="7820" y="9692"/>
                      <a:pt x="8753" y="3738"/>
                      <a:pt x="2411" y="3"/>
                    </a:cubicBezTo>
                    <a:cubicBezTo>
                      <a:pt x="2408" y="1"/>
                      <a:pt x="2406" y="0"/>
                      <a:pt x="24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1615;p49"/>
              <p:cNvSpPr/>
              <p:nvPr/>
            </p:nvSpPr>
            <p:spPr>
              <a:xfrm flipH="1">
                <a:off x="4196975" y="2152910"/>
                <a:ext cx="546106" cy="848395"/>
              </a:xfrm>
              <a:custGeom>
                <a:avLst/>
                <a:gdLst/>
                <a:ahLst/>
                <a:cxnLst/>
                <a:rect l="l" t="t" r="r" b="b"/>
                <a:pathLst>
                  <a:path w="6188" h="9613" extrusionOk="0">
                    <a:moveTo>
                      <a:pt x="0" y="1"/>
                    </a:moveTo>
                    <a:lnTo>
                      <a:pt x="0" y="1"/>
                    </a:lnTo>
                    <a:cubicBezTo>
                      <a:pt x="156" y="740"/>
                      <a:pt x="351" y="1518"/>
                      <a:pt x="584" y="2258"/>
                    </a:cubicBezTo>
                    <a:cubicBezTo>
                      <a:pt x="1090" y="3581"/>
                      <a:pt x="1751" y="4904"/>
                      <a:pt x="2530" y="6110"/>
                    </a:cubicBezTo>
                    <a:cubicBezTo>
                      <a:pt x="3230" y="7238"/>
                      <a:pt x="4008" y="8367"/>
                      <a:pt x="4826" y="9457"/>
                    </a:cubicBezTo>
                    <a:lnTo>
                      <a:pt x="5254" y="9612"/>
                    </a:lnTo>
                    <a:cubicBezTo>
                      <a:pt x="5254" y="9612"/>
                      <a:pt x="6188" y="3736"/>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1616;p49"/>
              <p:cNvSpPr/>
              <p:nvPr/>
            </p:nvSpPr>
            <p:spPr>
              <a:xfrm flipH="1">
                <a:off x="4660565" y="2255903"/>
                <a:ext cx="30977" cy="31066"/>
              </a:xfrm>
              <a:custGeom>
                <a:avLst/>
                <a:gdLst/>
                <a:ahLst/>
                <a:cxnLst/>
                <a:rect l="l" t="t" r="r" b="b"/>
                <a:pathLst>
                  <a:path w="351" h="352" extrusionOk="0">
                    <a:moveTo>
                      <a:pt x="195" y="1"/>
                    </a:moveTo>
                    <a:cubicBezTo>
                      <a:pt x="0" y="40"/>
                      <a:pt x="0" y="312"/>
                      <a:pt x="195" y="351"/>
                    </a:cubicBezTo>
                    <a:cubicBezTo>
                      <a:pt x="350" y="312"/>
                      <a:pt x="350" y="40"/>
                      <a:pt x="19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1617;p49"/>
              <p:cNvSpPr/>
              <p:nvPr/>
            </p:nvSpPr>
            <p:spPr>
              <a:xfrm flipH="1">
                <a:off x="4595346" y="2362426"/>
                <a:ext cx="30977" cy="30978"/>
              </a:xfrm>
              <a:custGeom>
                <a:avLst/>
                <a:gdLst/>
                <a:ahLst/>
                <a:cxnLst/>
                <a:rect l="l" t="t" r="r" b="b"/>
                <a:pathLst>
                  <a:path w="351" h="351" extrusionOk="0">
                    <a:moveTo>
                      <a:pt x="195" y="0"/>
                    </a:moveTo>
                    <a:cubicBezTo>
                      <a:pt x="0" y="39"/>
                      <a:pt x="0" y="312"/>
                      <a:pt x="195" y="350"/>
                    </a:cubicBezTo>
                    <a:cubicBezTo>
                      <a:pt x="351" y="312"/>
                      <a:pt x="351" y="39"/>
                      <a:pt x="1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1618;p49"/>
              <p:cNvSpPr/>
              <p:nvPr/>
            </p:nvSpPr>
            <p:spPr>
              <a:xfrm flipH="1">
                <a:off x="4581579" y="2286881"/>
                <a:ext cx="34418" cy="30978"/>
              </a:xfrm>
              <a:custGeom>
                <a:avLst/>
                <a:gdLst/>
                <a:ahLst/>
                <a:cxnLst/>
                <a:rect l="l" t="t" r="r" b="b"/>
                <a:pathLst>
                  <a:path w="390" h="351" extrusionOk="0">
                    <a:moveTo>
                      <a:pt x="234" y="0"/>
                    </a:moveTo>
                    <a:lnTo>
                      <a:pt x="234" y="39"/>
                    </a:lnTo>
                    <a:lnTo>
                      <a:pt x="78" y="39"/>
                    </a:lnTo>
                    <a:cubicBezTo>
                      <a:pt x="78" y="39"/>
                      <a:pt x="39" y="39"/>
                      <a:pt x="39" y="78"/>
                    </a:cubicBezTo>
                    <a:cubicBezTo>
                      <a:pt x="0" y="78"/>
                      <a:pt x="0" y="117"/>
                      <a:pt x="0" y="117"/>
                    </a:cubicBezTo>
                    <a:cubicBezTo>
                      <a:pt x="0" y="156"/>
                      <a:pt x="0" y="156"/>
                      <a:pt x="0" y="195"/>
                    </a:cubicBezTo>
                    <a:lnTo>
                      <a:pt x="0" y="234"/>
                    </a:lnTo>
                    <a:cubicBezTo>
                      <a:pt x="0" y="273"/>
                      <a:pt x="39" y="273"/>
                      <a:pt x="39" y="311"/>
                    </a:cubicBezTo>
                    <a:lnTo>
                      <a:pt x="78" y="350"/>
                    </a:lnTo>
                    <a:lnTo>
                      <a:pt x="311" y="350"/>
                    </a:lnTo>
                    <a:cubicBezTo>
                      <a:pt x="311" y="311"/>
                      <a:pt x="350" y="311"/>
                      <a:pt x="350" y="311"/>
                    </a:cubicBezTo>
                    <a:cubicBezTo>
                      <a:pt x="350" y="273"/>
                      <a:pt x="389" y="273"/>
                      <a:pt x="389" y="234"/>
                    </a:cubicBezTo>
                    <a:cubicBezTo>
                      <a:pt x="389" y="234"/>
                      <a:pt x="389" y="195"/>
                      <a:pt x="389" y="195"/>
                    </a:cubicBezTo>
                    <a:lnTo>
                      <a:pt x="389" y="156"/>
                    </a:lnTo>
                    <a:cubicBezTo>
                      <a:pt x="389" y="117"/>
                      <a:pt x="350" y="78"/>
                      <a:pt x="350" y="78"/>
                    </a:cubicBezTo>
                    <a:lnTo>
                      <a:pt x="311" y="39"/>
                    </a:lnTo>
                    <a:cubicBezTo>
                      <a:pt x="273" y="39"/>
                      <a:pt x="273" y="0"/>
                      <a:pt x="23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1619;p49"/>
              <p:cNvSpPr/>
              <p:nvPr/>
            </p:nvSpPr>
            <p:spPr>
              <a:xfrm flipH="1">
                <a:off x="4512918" y="2365868"/>
                <a:ext cx="34418" cy="27536"/>
              </a:xfrm>
              <a:custGeom>
                <a:avLst/>
                <a:gdLst/>
                <a:ahLst/>
                <a:cxnLst/>
                <a:rect l="l" t="t" r="r" b="b"/>
                <a:pathLst>
                  <a:path w="390" h="312" extrusionOk="0">
                    <a:moveTo>
                      <a:pt x="195" y="0"/>
                    </a:moveTo>
                    <a:cubicBezTo>
                      <a:pt x="0" y="0"/>
                      <a:pt x="0" y="273"/>
                      <a:pt x="195" y="311"/>
                    </a:cubicBezTo>
                    <a:cubicBezTo>
                      <a:pt x="390" y="273"/>
                      <a:pt x="390" y="0"/>
                      <a:pt x="1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1620;p49"/>
              <p:cNvSpPr/>
              <p:nvPr/>
            </p:nvSpPr>
            <p:spPr>
              <a:xfrm flipH="1">
                <a:off x="4526685" y="2444856"/>
                <a:ext cx="34418" cy="30978"/>
              </a:xfrm>
              <a:custGeom>
                <a:avLst/>
                <a:gdLst/>
                <a:ahLst/>
                <a:cxnLst/>
                <a:rect l="l" t="t" r="r" b="b"/>
                <a:pathLst>
                  <a:path w="390" h="351" extrusionOk="0">
                    <a:moveTo>
                      <a:pt x="195" y="0"/>
                    </a:moveTo>
                    <a:cubicBezTo>
                      <a:pt x="1" y="39"/>
                      <a:pt x="1" y="311"/>
                      <a:pt x="195" y="350"/>
                    </a:cubicBezTo>
                    <a:cubicBezTo>
                      <a:pt x="390" y="311"/>
                      <a:pt x="390" y="39"/>
                      <a:pt x="1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1621;p49"/>
              <p:cNvSpPr/>
              <p:nvPr/>
            </p:nvSpPr>
            <p:spPr>
              <a:xfrm flipH="1">
                <a:off x="4574695" y="2458535"/>
                <a:ext cx="34507" cy="27624"/>
              </a:xfrm>
              <a:custGeom>
                <a:avLst/>
                <a:gdLst/>
                <a:ahLst/>
                <a:cxnLst/>
                <a:rect l="l" t="t" r="r" b="b"/>
                <a:pathLst>
                  <a:path w="391" h="313" extrusionOk="0">
                    <a:moveTo>
                      <a:pt x="196" y="1"/>
                    </a:moveTo>
                    <a:cubicBezTo>
                      <a:pt x="1" y="40"/>
                      <a:pt x="1" y="312"/>
                      <a:pt x="196" y="312"/>
                    </a:cubicBezTo>
                    <a:cubicBezTo>
                      <a:pt x="390" y="312"/>
                      <a:pt x="390" y="40"/>
                      <a:pt x="196"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1622;p49"/>
              <p:cNvSpPr/>
              <p:nvPr/>
            </p:nvSpPr>
            <p:spPr>
              <a:xfrm flipH="1">
                <a:off x="4457936" y="2472303"/>
                <a:ext cx="34418" cy="34419"/>
              </a:xfrm>
              <a:custGeom>
                <a:avLst/>
                <a:gdLst/>
                <a:ahLst/>
                <a:cxnLst/>
                <a:rect l="l" t="t" r="r" b="b"/>
                <a:pathLst>
                  <a:path w="390" h="390" extrusionOk="0">
                    <a:moveTo>
                      <a:pt x="195" y="0"/>
                    </a:moveTo>
                    <a:cubicBezTo>
                      <a:pt x="156" y="0"/>
                      <a:pt x="156" y="0"/>
                      <a:pt x="117" y="39"/>
                    </a:cubicBezTo>
                    <a:lnTo>
                      <a:pt x="39" y="117"/>
                    </a:lnTo>
                    <a:cubicBezTo>
                      <a:pt x="39" y="156"/>
                      <a:pt x="0" y="156"/>
                      <a:pt x="0" y="195"/>
                    </a:cubicBezTo>
                    <a:cubicBezTo>
                      <a:pt x="0" y="234"/>
                      <a:pt x="0" y="273"/>
                      <a:pt x="0" y="312"/>
                    </a:cubicBezTo>
                    <a:cubicBezTo>
                      <a:pt x="0" y="312"/>
                      <a:pt x="39" y="351"/>
                      <a:pt x="39" y="351"/>
                    </a:cubicBezTo>
                    <a:lnTo>
                      <a:pt x="78" y="390"/>
                    </a:lnTo>
                    <a:lnTo>
                      <a:pt x="195" y="390"/>
                    </a:lnTo>
                    <a:cubicBezTo>
                      <a:pt x="233" y="390"/>
                      <a:pt x="272" y="351"/>
                      <a:pt x="272" y="351"/>
                    </a:cubicBezTo>
                    <a:lnTo>
                      <a:pt x="350" y="273"/>
                    </a:lnTo>
                    <a:cubicBezTo>
                      <a:pt x="389" y="273"/>
                      <a:pt x="389" y="234"/>
                      <a:pt x="389" y="234"/>
                    </a:cubicBezTo>
                    <a:cubicBezTo>
                      <a:pt x="389" y="195"/>
                      <a:pt x="389" y="195"/>
                      <a:pt x="389" y="156"/>
                    </a:cubicBezTo>
                    <a:cubicBezTo>
                      <a:pt x="389" y="117"/>
                      <a:pt x="389" y="117"/>
                      <a:pt x="389" y="78"/>
                    </a:cubicBezTo>
                    <a:cubicBezTo>
                      <a:pt x="389" y="78"/>
                      <a:pt x="389" y="39"/>
                      <a:pt x="350" y="39"/>
                    </a:cubicBezTo>
                    <a:lnTo>
                      <a:pt x="311" y="0"/>
                    </a:ln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1623;p49"/>
              <p:cNvSpPr/>
              <p:nvPr/>
            </p:nvSpPr>
            <p:spPr>
              <a:xfrm flipH="1">
                <a:off x="4403043" y="2537523"/>
                <a:ext cx="30977" cy="31066"/>
              </a:xfrm>
              <a:custGeom>
                <a:avLst/>
                <a:gdLst/>
                <a:ahLst/>
                <a:cxnLst/>
                <a:rect l="l" t="t" r="r" b="b"/>
                <a:pathLst>
                  <a:path w="351" h="352" extrusionOk="0">
                    <a:moveTo>
                      <a:pt x="195" y="1"/>
                    </a:moveTo>
                    <a:cubicBezTo>
                      <a:pt x="1" y="40"/>
                      <a:pt x="1" y="312"/>
                      <a:pt x="195" y="351"/>
                    </a:cubicBezTo>
                    <a:cubicBezTo>
                      <a:pt x="351" y="312"/>
                      <a:pt x="351" y="40"/>
                      <a:pt x="19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1624;p49"/>
              <p:cNvSpPr/>
              <p:nvPr/>
            </p:nvSpPr>
            <p:spPr>
              <a:xfrm flipH="1">
                <a:off x="4354945" y="2647488"/>
                <a:ext cx="34418" cy="30978"/>
              </a:xfrm>
              <a:custGeom>
                <a:avLst/>
                <a:gdLst/>
                <a:ahLst/>
                <a:cxnLst/>
                <a:rect l="l" t="t" r="r" b="b"/>
                <a:pathLst>
                  <a:path w="390" h="351" extrusionOk="0">
                    <a:moveTo>
                      <a:pt x="195" y="0"/>
                    </a:moveTo>
                    <a:cubicBezTo>
                      <a:pt x="0" y="39"/>
                      <a:pt x="0" y="311"/>
                      <a:pt x="195" y="350"/>
                    </a:cubicBezTo>
                    <a:cubicBezTo>
                      <a:pt x="390" y="311"/>
                      <a:pt x="390" y="39"/>
                      <a:pt x="1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1625;p49"/>
              <p:cNvSpPr/>
              <p:nvPr/>
            </p:nvSpPr>
            <p:spPr>
              <a:xfrm flipH="1">
                <a:off x="4337736" y="2767691"/>
                <a:ext cx="34507" cy="30978"/>
              </a:xfrm>
              <a:custGeom>
                <a:avLst/>
                <a:gdLst/>
                <a:ahLst/>
                <a:cxnLst/>
                <a:rect l="l" t="t" r="r" b="b"/>
                <a:pathLst>
                  <a:path w="391" h="351" extrusionOk="0">
                    <a:moveTo>
                      <a:pt x="196" y="0"/>
                    </a:moveTo>
                    <a:cubicBezTo>
                      <a:pt x="1" y="39"/>
                      <a:pt x="1" y="311"/>
                      <a:pt x="196" y="350"/>
                    </a:cubicBezTo>
                    <a:cubicBezTo>
                      <a:pt x="390" y="311"/>
                      <a:pt x="390" y="39"/>
                      <a:pt x="19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1626;p49"/>
              <p:cNvSpPr/>
              <p:nvPr/>
            </p:nvSpPr>
            <p:spPr>
              <a:xfrm flipH="1">
                <a:off x="4306847" y="2843237"/>
                <a:ext cx="30977" cy="27536"/>
              </a:xfrm>
              <a:custGeom>
                <a:avLst/>
                <a:gdLst/>
                <a:ahLst/>
                <a:cxnLst/>
                <a:rect l="l" t="t" r="r" b="b"/>
                <a:pathLst>
                  <a:path w="351" h="312" extrusionOk="0">
                    <a:moveTo>
                      <a:pt x="195" y="0"/>
                    </a:moveTo>
                    <a:cubicBezTo>
                      <a:pt x="0" y="0"/>
                      <a:pt x="0" y="273"/>
                      <a:pt x="195" y="311"/>
                    </a:cubicBezTo>
                    <a:cubicBezTo>
                      <a:pt x="350" y="273"/>
                      <a:pt x="350" y="0"/>
                      <a:pt x="1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1627;p49"/>
              <p:cNvSpPr/>
              <p:nvPr/>
            </p:nvSpPr>
            <p:spPr>
              <a:xfrm flipH="1">
                <a:off x="4403043" y="2674935"/>
                <a:ext cx="34418" cy="27536"/>
              </a:xfrm>
              <a:custGeom>
                <a:avLst/>
                <a:gdLst/>
                <a:ahLst/>
                <a:cxnLst/>
                <a:rect l="l" t="t" r="r" b="b"/>
                <a:pathLst>
                  <a:path w="390" h="312" extrusionOk="0">
                    <a:moveTo>
                      <a:pt x="195" y="0"/>
                    </a:moveTo>
                    <a:cubicBezTo>
                      <a:pt x="1" y="0"/>
                      <a:pt x="1" y="273"/>
                      <a:pt x="195" y="312"/>
                    </a:cubicBezTo>
                    <a:cubicBezTo>
                      <a:pt x="390" y="273"/>
                      <a:pt x="390" y="0"/>
                      <a:pt x="1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1628;p49"/>
              <p:cNvSpPr/>
              <p:nvPr/>
            </p:nvSpPr>
            <p:spPr>
              <a:xfrm flipH="1">
                <a:off x="4437373" y="2571854"/>
                <a:ext cx="30977" cy="31066"/>
              </a:xfrm>
              <a:custGeom>
                <a:avLst/>
                <a:gdLst/>
                <a:ahLst/>
                <a:cxnLst/>
                <a:rect l="l" t="t" r="r" b="b"/>
                <a:pathLst>
                  <a:path w="351" h="352" extrusionOk="0">
                    <a:moveTo>
                      <a:pt x="195" y="1"/>
                    </a:moveTo>
                    <a:cubicBezTo>
                      <a:pt x="0" y="40"/>
                      <a:pt x="0" y="312"/>
                      <a:pt x="195" y="351"/>
                    </a:cubicBezTo>
                    <a:cubicBezTo>
                      <a:pt x="351" y="312"/>
                      <a:pt x="351" y="40"/>
                      <a:pt x="195"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1629;p49"/>
              <p:cNvSpPr/>
              <p:nvPr/>
            </p:nvSpPr>
            <p:spPr>
              <a:xfrm flipH="1">
                <a:off x="4523243" y="2516960"/>
                <a:ext cx="30977" cy="30978"/>
              </a:xfrm>
              <a:custGeom>
                <a:avLst/>
                <a:gdLst/>
                <a:ahLst/>
                <a:cxnLst/>
                <a:rect l="l" t="t" r="r" b="b"/>
                <a:pathLst>
                  <a:path w="351" h="351" extrusionOk="0">
                    <a:moveTo>
                      <a:pt x="195" y="0"/>
                    </a:moveTo>
                    <a:cubicBezTo>
                      <a:pt x="1" y="39"/>
                      <a:pt x="1" y="312"/>
                      <a:pt x="195" y="351"/>
                    </a:cubicBezTo>
                    <a:cubicBezTo>
                      <a:pt x="351" y="312"/>
                      <a:pt x="351" y="39"/>
                      <a:pt x="1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1630;p49"/>
              <p:cNvSpPr/>
              <p:nvPr/>
            </p:nvSpPr>
            <p:spPr>
              <a:xfrm flipH="1">
                <a:off x="4348061" y="2592506"/>
                <a:ext cx="34418" cy="30978"/>
              </a:xfrm>
              <a:custGeom>
                <a:avLst/>
                <a:gdLst/>
                <a:ahLst/>
                <a:cxnLst/>
                <a:rect l="l" t="t" r="r" b="b"/>
                <a:pathLst>
                  <a:path w="390" h="351" extrusionOk="0">
                    <a:moveTo>
                      <a:pt x="195" y="0"/>
                    </a:moveTo>
                    <a:cubicBezTo>
                      <a:pt x="0" y="39"/>
                      <a:pt x="0" y="312"/>
                      <a:pt x="195" y="351"/>
                    </a:cubicBezTo>
                    <a:cubicBezTo>
                      <a:pt x="389" y="312"/>
                      <a:pt x="389" y="39"/>
                      <a:pt x="195"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6" name="Google Shape;1631;p49"/>
            <p:cNvGrpSpPr/>
            <p:nvPr/>
          </p:nvGrpSpPr>
          <p:grpSpPr>
            <a:xfrm rot="539198">
              <a:off x="8010787" y="2990532"/>
              <a:ext cx="597454" cy="285939"/>
              <a:chOff x="4595349" y="3094056"/>
              <a:chExt cx="597469" cy="285946"/>
            </a:xfrm>
          </p:grpSpPr>
          <p:sp>
            <p:nvSpPr>
              <p:cNvPr id="588" name="Google Shape;1632;p49"/>
              <p:cNvSpPr/>
              <p:nvPr/>
            </p:nvSpPr>
            <p:spPr>
              <a:xfrm flipH="1">
                <a:off x="4595349" y="3094056"/>
                <a:ext cx="597469" cy="285946"/>
              </a:xfrm>
              <a:custGeom>
                <a:avLst/>
                <a:gdLst/>
                <a:ahLst/>
                <a:cxnLst/>
                <a:rect l="l" t="t" r="r" b="b"/>
                <a:pathLst>
                  <a:path w="6770" h="3240" extrusionOk="0">
                    <a:moveTo>
                      <a:pt x="5277" y="0"/>
                    </a:moveTo>
                    <a:cubicBezTo>
                      <a:pt x="3924" y="0"/>
                      <a:pt x="1874" y="435"/>
                      <a:pt x="76" y="2606"/>
                    </a:cubicBezTo>
                    <a:cubicBezTo>
                      <a:pt x="1" y="2682"/>
                      <a:pt x="1045" y="3239"/>
                      <a:pt x="2402" y="3239"/>
                    </a:cubicBezTo>
                    <a:cubicBezTo>
                      <a:pt x="3826" y="3239"/>
                      <a:pt x="5594" y="2625"/>
                      <a:pt x="6770" y="193"/>
                    </a:cubicBezTo>
                    <a:cubicBezTo>
                      <a:pt x="6770" y="193"/>
                      <a:pt x="6178" y="0"/>
                      <a:pt x="52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1633;p49"/>
              <p:cNvSpPr/>
              <p:nvPr/>
            </p:nvSpPr>
            <p:spPr>
              <a:xfrm flipH="1">
                <a:off x="4599932" y="3122171"/>
                <a:ext cx="587320" cy="226904"/>
              </a:xfrm>
              <a:custGeom>
                <a:avLst/>
                <a:gdLst/>
                <a:ahLst/>
                <a:cxnLst/>
                <a:rect l="l" t="t" r="r" b="b"/>
                <a:pathLst>
                  <a:path w="6655" h="2571" extrusionOk="0">
                    <a:moveTo>
                      <a:pt x="5158" y="1"/>
                    </a:moveTo>
                    <a:cubicBezTo>
                      <a:pt x="3817" y="1"/>
                      <a:pt x="1790" y="431"/>
                      <a:pt x="0" y="2570"/>
                    </a:cubicBezTo>
                    <a:cubicBezTo>
                      <a:pt x="506" y="2531"/>
                      <a:pt x="973" y="2453"/>
                      <a:pt x="1479" y="2376"/>
                    </a:cubicBezTo>
                    <a:cubicBezTo>
                      <a:pt x="2413" y="2220"/>
                      <a:pt x="3269" y="1948"/>
                      <a:pt x="4125" y="1558"/>
                    </a:cubicBezTo>
                    <a:cubicBezTo>
                      <a:pt x="4942" y="1247"/>
                      <a:pt x="5721" y="858"/>
                      <a:pt x="6499" y="469"/>
                    </a:cubicBezTo>
                    <a:lnTo>
                      <a:pt x="6655" y="196"/>
                    </a:lnTo>
                    <a:cubicBezTo>
                      <a:pt x="6655" y="196"/>
                      <a:pt x="6062" y="1"/>
                      <a:pt x="515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1634;p49"/>
              <p:cNvSpPr/>
              <p:nvPr/>
            </p:nvSpPr>
            <p:spPr>
              <a:xfrm flipH="1">
                <a:off x="5089827" y="3279390"/>
                <a:ext cx="24181" cy="20652"/>
              </a:xfrm>
              <a:custGeom>
                <a:avLst/>
                <a:gdLst/>
                <a:ahLst/>
                <a:cxnLst/>
                <a:rect l="l" t="t" r="r" b="b"/>
                <a:pathLst>
                  <a:path w="274" h="234" extrusionOk="0">
                    <a:moveTo>
                      <a:pt x="156" y="0"/>
                    </a:moveTo>
                    <a:cubicBezTo>
                      <a:pt x="1" y="39"/>
                      <a:pt x="1" y="195"/>
                      <a:pt x="156" y="234"/>
                    </a:cubicBezTo>
                    <a:cubicBezTo>
                      <a:pt x="273" y="195"/>
                      <a:pt x="273" y="39"/>
                      <a:pt x="15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1635;p49"/>
              <p:cNvSpPr/>
              <p:nvPr/>
            </p:nvSpPr>
            <p:spPr>
              <a:xfrm flipH="1">
                <a:off x="5014283" y="3248413"/>
                <a:ext cx="24181" cy="20740"/>
              </a:xfrm>
              <a:custGeom>
                <a:avLst/>
                <a:gdLst/>
                <a:ahLst/>
                <a:cxnLst/>
                <a:rect l="l" t="t" r="r" b="b"/>
                <a:pathLst>
                  <a:path w="274" h="235" extrusionOk="0">
                    <a:moveTo>
                      <a:pt x="156" y="1"/>
                    </a:moveTo>
                    <a:cubicBezTo>
                      <a:pt x="1" y="1"/>
                      <a:pt x="1" y="234"/>
                      <a:pt x="156" y="234"/>
                    </a:cubicBezTo>
                    <a:cubicBezTo>
                      <a:pt x="273" y="234"/>
                      <a:pt x="273" y="1"/>
                      <a:pt x="156"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1636;p49"/>
              <p:cNvSpPr/>
              <p:nvPr/>
            </p:nvSpPr>
            <p:spPr>
              <a:xfrm flipH="1">
                <a:off x="5065822" y="3234733"/>
                <a:ext cx="13856" cy="20652"/>
              </a:xfrm>
              <a:custGeom>
                <a:avLst/>
                <a:gdLst/>
                <a:ahLst/>
                <a:cxnLst/>
                <a:rect l="l" t="t" r="r" b="b"/>
                <a:pathLst>
                  <a:path w="157" h="234" extrusionOk="0">
                    <a:moveTo>
                      <a:pt x="1" y="0"/>
                    </a:moveTo>
                    <a:cubicBezTo>
                      <a:pt x="1" y="0"/>
                      <a:pt x="1" y="39"/>
                      <a:pt x="1" y="39"/>
                    </a:cubicBezTo>
                    <a:lnTo>
                      <a:pt x="1" y="117"/>
                    </a:lnTo>
                    <a:cubicBezTo>
                      <a:pt x="1" y="117"/>
                      <a:pt x="1" y="117"/>
                      <a:pt x="1" y="156"/>
                    </a:cubicBezTo>
                    <a:cubicBezTo>
                      <a:pt x="1" y="156"/>
                      <a:pt x="1" y="156"/>
                      <a:pt x="1" y="195"/>
                    </a:cubicBezTo>
                    <a:cubicBezTo>
                      <a:pt x="1" y="195"/>
                      <a:pt x="1" y="195"/>
                      <a:pt x="1" y="234"/>
                    </a:cubicBezTo>
                    <a:lnTo>
                      <a:pt x="156" y="234"/>
                    </a:lnTo>
                    <a:cubicBezTo>
                      <a:pt x="156" y="195"/>
                      <a:pt x="156" y="195"/>
                      <a:pt x="156" y="156"/>
                    </a:cubicBezTo>
                    <a:lnTo>
                      <a:pt x="156" y="117"/>
                    </a:lnTo>
                    <a:cubicBezTo>
                      <a:pt x="156" y="117"/>
                      <a:pt x="156" y="78"/>
                      <a:pt x="156" y="78"/>
                    </a:cubicBezTo>
                    <a:cubicBezTo>
                      <a:pt x="156" y="78"/>
                      <a:pt x="156" y="39"/>
                      <a:pt x="156" y="39"/>
                    </a:cubicBezTo>
                    <a:lnTo>
                      <a:pt x="118" y="0"/>
                    </a:ln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1637;p49"/>
              <p:cNvSpPr/>
              <p:nvPr/>
            </p:nvSpPr>
            <p:spPr>
              <a:xfrm flipH="1">
                <a:off x="5004045" y="3196960"/>
                <a:ext cx="24093" cy="20652"/>
              </a:xfrm>
              <a:custGeom>
                <a:avLst/>
                <a:gdLst/>
                <a:ahLst/>
                <a:cxnLst/>
                <a:rect l="l" t="t" r="r" b="b"/>
                <a:pathLst>
                  <a:path w="273" h="234" extrusionOk="0">
                    <a:moveTo>
                      <a:pt x="156" y="0"/>
                    </a:moveTo>
                    <a:cubicBezTo>
                      <a:pt x="0" y="0"/>
                      <a:pt x="0" y="234"/>
                      <a:pt x="156" y="234"/>
                    </a:cubicBezTo>
                    <a:cubicBezTo>
                      <a:pt x="273" y="234"/>
                      <a:pt x="273" y="0"/>
                      <a:pt x="15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1638;p49"/>
              <p:cNvSpPr/>
              <p:nvPr/>
            </p:nvSpPr>
            <p:spPr>
              <a:xfrm flipH="1">
                <a:off x="4955948" y="3214082"/>
                <a:ext cx="20651" cy="20740"/>
              </a:xfrm>
              <a:custGeom>
                <a:avLst/>
                <a:gdLst/>
                <a:ahLst/>
                <a:cxnLst/>
                <a:rect l="l" t="t" r="r" b="b"/>
                <a:pathLst>
                  <a:path w="234" h="235" extrusionOk="0">
                    <a:moveTo>
                      <a:pt x="117" y="1"/>
                    </a:moveTo>
                    <a:cubicBezTo>
                      <a:pt x="0" y="40"/>
                      <a:pt x="0" y="195"/>
                      <a:pt x="117" y="234"/>
                    </a:cubicBezTo>
                    <a:cubicBezTo>
                      <a:pt x="234" y="195"/>
                      <a:pt x="234" y="40"/>
                      <a:pt x="117"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1639;p49"/>
              <p:cNvSpPr/>
              <p:nvPr/>
            </p:nvSpPr>
            <p:spPr>
              <a:xfrm flipH="1">
                <a:off x="4952506" y="3245059"/>
                <a:ext cx="24093" cy="20652"/>
              </a:xfrm>
              <a:custGeom>
                <a:avLst/>
                <a:gdLst/>
                <a:ahLst/>
                <a:cxnLst/>
                <a:rect l="l" t="t" r="r" b="b"/>
                <a:pathLst>
                  <a:path w="273" h="234" extrusionOk="0">
                    <a:moveTo>
                      <a:pt x="117" y="0"/>
                    </a:moveTo>
                    <a:cubicBezTo>
                      <a:pt x="0" y="0"/>
                      <a:pt x="0" y="234"/>
                      <a:pt x="117" y="234"/>
                    </a:cubicBezTo>
                    <a:cubicBezTo>
                      <a:pt x="273" y="234"/>
                      <a:pt x="273" y="0"/>
                      <a:pt x="117"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1640;p49"/>
              <p:cNvSpPr/>
              <p:nvPr/>
            </p:nvSpPr>
            <p:spPr>
              <a:xfrm flipH="1">
                <a:off x="4931854" y="3172867"/>
                <a:ext cx="20739" cy="20740"/>
              </a:xfrm>
              <a:custGeom>
                <a:avLst/>
                <a:gdLst/>
                <a:ahLst/>
                <a:cxnLst/>
                <a:rect l="l" t="t" r="r" b="b"/>
                <a:pathLst>
                  <a:path w="235" h="235" extrusionOk="0">
                    <a:moveTo>
                      <a:pt x="39" y="1"/>
                    </a:moveTo>
                    <a:cubicBezTo>
                      <a:pt x="39" y="40"/>
                      <a:pt x="39" y="40"/>
                      <a:pt x="39" y="79"/>
                    </a:cubicBezTo>
                    <a:cubicBezTo>
                      <a:pt x="1" y="118"/>
                      <a:pt x="1" y="118"/>
                      <a:pt x="39" y="157"/>
                    </a:cubicBezTo>
                    <a:lnTo>
                      <a:pt x="78" y="195"/>
                    </a:lnTo>
                    <a:cubicBezTo>
                      <a:pt x="78" y="195"/>
                      <a:pt x="78" y="234"/>
                      <a:pt x="78" y="234"/>
                    </a:cubicBezTo>
                    <a:lnTo>
                      <a:pt x="195" y="234"/>
                    </a:lnTo>
                    <a:cubicBezTo>
                      <a:pt x="234" y="234"/>
                      <a:pt x="234" y="195"/>
                      <a:pt x="234" y="195"/>
                    </a:cubicBezTo>
                    <a:lnTo>
                      <a:pt x="234" y="157"/>
                    </a:lnTo>
                    <a:cubicBezTo>
                      <a:pt x="234" y="157"/>
                      <a:pt x="234" y="118"/>
                      <a:pt x="234" y="118"/>
                    </a:cubicBezTo>
                    <a:lnTo>
                      <a:pt x="195" y="40"/>
                    </a:lnTo>
                    <a:lnTo>
                      <a:pt x="156" y="1"/>
                    </a:ln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1641;p49"/>
              <p:cNvSpPr/>
              <p:nvPr/>
            </p:nvSpPr>
            <p:spPr>
              <a:xfrm flipH="1">
                <a:off x="4883845" y="3145420"/>
                <a:ext cx="20651" cy="17298"/>
              </a:xfrm>
              <a:custGeom>
                <a:avLst/>
                <a:gdLst/>
                <a:ahLst/>
                <a:cxnLst/>
                <a:rect l="l" t="t" r="r" b="b"/>
                <a:pathLst>
                  <a:path w="234" h="196" extrusionOk="0">
                    <a:moveTo>
                      <a:pt x="117" y="1"/>
                    </a:moveTo>
                    <a:cubicBezTo>
                      <a:pt x="0" y="1"/>
                      <a:pt x="0" y="195"/>
                      <a:pt x="117" y="195"/>
                    </a:cubicBezTo>
                    <a:cubicBezTo>
                      <a:pt x="234" y="195"/>
                      <a:pt x="234" y="1"/>
                      <a:pt x="117"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1642;p49"/>
              <p:cNvSpPr/>
              <p:nvPr/>
            </p:nvSpPr>
            <p:spPr>
              <a:xfrm flipH="1">
                <a:off x="4811654" y="3128210"/>
                <a:ext cx="20739" cy="17298"/>
              </a:xfrm>
              <a:custGeom>
                <a:avLst/>
                <a:gdLst/>
                <a:ahLst/>
                <a:cxnLst/>
                <a:rect l="l" t="t" r="r" b="b"/>
                <a:pathLst>
                  <a:path w="235" h="196" extrusionOk="0">
                    <a:moveTo>
                      <a:pt x="117" y="1"/>
                    </a:moveTo>
                    <a:cubicBezTo>
                      <a:pt x="1" y="1"/>
                      <a:pt x="1" y="157"/>
                      <a:pt x="117" y="196"/>
                    </a:cubicBezTo>
                    <a:cubicBezTo>
                      <a:pt x="234" y="157"/>
                      <a:pt x="234" y="1"/>
                      <a:pt x="117"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1643;p49"/>
              <p:cNvSpPr/>
              <p:nvPr/>
            </p:nvSpPr>
            <p:spPr>
              <a:xfrm flipH="1">
                <a:off x="4729314" y="3128210"/>
                <a:ext cx="27535" cy="17298"/>
              </a:xfrm>
              <a:custGeom>
                <a:avLst/>
                <a:gdLst/>
                <a:ahLst/>
                <a:cxnLst/>
                <a:rect l="l" t="t" r="r" b="b"/>
                <a:pathLst>
                  <a:path w="312" h="196" extrusionOk="0">
                    <a:moveTo>
                      <a:pt x="156" y="1"/>
                    </a:moveTo>
                    <a:cubicBezTo>
                      <a:pt x="1" y="1"/>
                      <a:pt x="1" y="196"/>
                      <a:pt x="156" y="196"/>
                    </a:cubicBezTo>
                    <a:cubicBezTo>
                      <a:pt x="312" y="196"/>
                      <a:pt x="312" y="1"/>
                      <a:pt x="156"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1644;p49"/>
              <p:cNvSpPr/>
              <p:nvPr/>
            </p:nvSpPr>
            <p:spPr>
              <a:xfrm flipH="1">
                <a:off x="4681216" y="3114531"/>
                <a:ext cx="24093" cy="17210"/>
              </a:xfrm>
              <a:custGeom>
                <a:avLst/>
                <a:gdLst/>
                <a:ahLst/>
                <a:cxnLst/>
                <a:rect l="l" t="t" r="r" b="b"/>
                <a:pathLst>
                  <a:path w="273" h="195" extrusionOk="0">
                    <a:moveTo>
                      <a:pt x="156" y="0"/>
                    </a:moveTo>
                    <a:cubicBezTo>
                      <a:pt x="0" y="0"/>
                      <a:pt x="0" y="195"/>
                      <a:pt x="156" y="195"/>
                    </a:cubicBezTo>
                    <a:cubicBezTo>
                      <a:pt x="273" y="195"/>
                      <a:pt x="273" y="0"/>
                      <a:pt x="15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1645;p49"/>
              <p:cNvSpPr/>
              <p:nvPr/>
            </p:nvSpPr>
            <p:spPr>
              <a:xfrm flipH="1">
                <a:off x="4797975" y="3159187"/>
                <a:ext cx="20651" cy="20652"/>
              </a:xfrm>
              <a:custGeom>
                <a:avLst/>
                <a:gdLst/>
                <a:ahLst/>
                <a:cxnLst/>
                <a:rect l="l" t="t" r="r" b="b"/>
                <a:pathLst>
                  <a:path w="234" h="234" extrusionOk="0">
                    <a:moveTo>
                      <a:pt x="117" y="0"/>
                    </a:moveTo>
                    <a:cubicBezTo>
                      <a:pt x="0" y="39"/>
                      <a:pt x="0" y="195"/>
                      <a:pt x="117" y="234"/>
                    </a:cubicBezTo>
                    <a:cubicBezTo>
                      <a:pt x="234" y="195"/>
                      <a:pt x="234" y="39"/>
                      <a:pt x="117"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1646;p49"/>
              <p:cNvSpPr/>
              <p:nvPr/>
            </p:nvSpPr>
            <p:spPr>
              <a:xfrm flipH="1">
                <a:off x="4866636" y="3169425"/>
                <a:ext cx="20739" cy="20740"/>
              </a:xfrm>
              <a:custGeom>
                <a:avLst/>
                <a:gdLst/>
                <a:ahLst/>
                <a:cxnLst/>
                <a:rect l="l" t="t" r="r" b="b"/>
                <a:pathLst>
                  <a:path w="235" h="235" extrusionOk="0">
                    <a:moveTo>
                      <a:pt x="118" y="1"/>
                    </a:moveTo>
                    <a:cubicBezTo>
                      <a:pt x="1" y="40"/>
                      <a:pt x="1" y="196"/>
                      <a:pt x="118" y="234"/>
                    </a:cubicBezTo>
                    <a:cubicBezTo>
                      <a:pt x="234" y="196"/>
                      <a:pt x="234" y="40"/>
                      <a:pt x="11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1647;p49"/>
              <p:cNvSpPr/>
              <p:nvPr/>
            </p:nvSpPr>
            <p:spPr>
              <a:xfrm flipH="1">
                <a:off x="4911292" y="3217524"/>
                <a:ext cx="20651" cy="20740"/>
              </a:xfrm>
              <a:custGeom>
                <a:avLst/>
                <a:gdLst/>
                <a:ahLst/>
                <a:cxnLst/>
                <a:rect l="l" t="t" r="r" b="b"/>
                <a:pathLst>
                  <a:path w="234" h="235" extrusionOk="0">
                    <a:moveTo>
                      <a:pt x="117" y="1"/>
                    </a:moveTo>
                    <a:cubicBezTo>
                      <a:pt x="0" y="40"/>
                      <a:pt x="0" y="195"/>
                      <a:pt x="117" y="234"/>
                    </a:cubicBezTo>
                    <a:cubicBezTo>
                      <a:pt x="234" y="195"/>
                      <a:pt x="234" y="40"/>
                      <a:pt x="117"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1648;p49"/>
              <p:cNvSpPr/>
              <p:nvPr/>
            </p:nvSpPr>
            <p:spPr>
              <a:xfrm flipH="1">
                <a:off x="4842631" y="3117973"/>
                <a:ext cx="24093" cy="17210"/>
              </a:xfrm>
              <a:custGeom>
                <a:avLst/>
                <a:gdLst/>
                <a:ahLst/>
                <a:cxnLst/>
                <a:rect l="l" t="t" r="r" b="b"/>
                <a:pathLst>
                  <a:path w="273" h="195" extrusionOk="0">
                    <a:moveTo>
                      <a:pt x="156" y="0"/>
                    </a:moveTo>
                    <a:cubicBezTo>
                      <a:pt x="0" y="0"/>
                      <a:pt x="0" y="195"/>
                      <a:pt x="156" y="195"/>
                    </a:cubicBezTo>
                    <a:cubicBezTo>
                      <a:pt x="273" y="195"/>
                      <a:pt x="273" y="0"/>
                      <a:pt x="156"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87" name="Google Shape;1649;p49"/>
            <p:cNvSpPr/>
            <p:nvPr/>
          </p:nvSpPr>
          <p:spPr>
            <a:xfrm flipH="1">
              <a:off x="-623684" y="2810388"/>
              <a:ext cx="9194609" cy="205949"/>
            </a:xfrm>
            <a:custGeom>
              <a:avLst/>
              <a:gdLst/>
              <a:ahLst/>
              <a:cxnLst/>
              <a:rect l="l" t="t" r="r" b="b"/>
              <a:pathLst>
                <a:path w="33078" h="3488" extrusionOk="0">
                  <a:moveTo>
                    <a:pt x="32611" y="0"/>
                  </a:moveTo>
                  <a:cubicBezTo>
                    <a:pt x="29964" y="467"/>
                    <a:pt x="27318" y="740"/>
                    <a:pt x="24633" y="856"/>
                  </a:cubicBezTo>
                  <a:cubicBezTo>
                    <a:pt x="24192" y="882"/>
                    <a:pt x="23756" y="895"/>
                    <a:pt x="23320" y="895"/>
                  </a:cubicBezTo>
                  <a:cubicBezTo>
                    <a:pt x="22450" y="895"/>
                    <a:pt x="21585" y="843"/>
                    <a:pt x="20703" y="740"/>
                  </a:cubicBezTo>
                  <a:cubicBezTo>
                    <a:pt x="20392" y="701"/>
                    <a:pt x="20041" y="662"/>
                    <a:pt x="19769" y="623"/>
                  </a:cubicBezTo>
                  <a:lnTo>
                    <a:pt x="18718" y="428"/>
                  </a:lnTo>
                  <a:cubicBezTo>
                    <a:pt x="18368" y="351"/>
                    <a:pt x="17979" y="312"/>
                    <a:pt x="17629" y="312"/>
                  </a:cubicBezTo>
                  <a:cubicBezTo>
                    <a:pt x="17279" y="273"/>
                    <a:pt x="16889" y="234"/>
                    <a:pt x="16539" y="234"/>
                  </a:cubicBezTo>
                  <a:cubicBezTo>
                    <a:pt x="16262" y="230"/>
                    <a:pt x="15984" y="228"/>
                    <a:pt x="15707" y="228"/>
                  </a:cubicBezTo>
                  <a:cubicBezTo>
                    <a:pt x="13183" y="228"/>
                    <a:pt x="10662" y="389"/>
                    <a:pt x="8173" y="740"/>
                  </a:cubicBezTo>
                  <a:cubicBezTo>
                    <a:pt x="5449" y="1090"/>
                    <a:pt x="2725" y="1518"/>
                    <a:pt x="1" y="2024"/>
                  </a:cubicBezTo>
                  <a:lnTo>
                    <a:pt x="157" y="2919"/>
                  </a:lnTo>
                  <a:cubicBezTo>
                    <a:pt x="2842" y="2608"/>
                    <a:pt x="5604" y="2335"/>
                    <a:pt x="8328" y="2179"/>
                  </a:cubicBezTo>
                  <a:cubicBezTo>
                    <a:pt x="9671" y="2082"/>
                    <a:pt x="11013" y="2034"/>
                    <a:pt x="12356" y="2034"/>
                  </a:cubicBezTo>
                  <a:cubicBezTo>
                    <a:pt x="13699" y="2034"/>
                    <a:pt x="15041" y="2082"/>
                    <a:pt x="16384" y="2179"/>
                  </a:cubicBezTo>
                  <a:cubicBezTo>
                    <a:pt x="16734" y="2218"/>
                    <a:pt x="17045" y="2296"/>
                    <a:pt x="17356" y="2335"/>
                  </a:cubicBezTo>
                  <a:cubicBezTo>
                    <a:pt x="17668" y="2374"/>
                    <a:pt x="17979" y="2413"/>
                    <a:pt x="18290" y="2530"/>
                  </a:cubicBezTo>
                  <a:lnTo>
                    <a:pt x="18757" y="2608"/>
                  </a:lnTo>
                  <a:lnTo>
                    <a:pt x="19302" y="2763"/>
                  </a:lnTo>
                  <a:cubicBezTo>
                    <a:pt x="19652" y="2880"/>
                    <a:pt x="20003" y="2958"/>
                    <a:pt x="20353" y="2997"/>
                  </a:cubicBezTo>
                  <a:cubicBezTo>
                    <a:pt x="21793" y="3269"/>
                    <a:pt x="23193" y="3386"/>
                    <a:pt x="24633" y="3464"/>
                  </a:cubicBezTo>
                  <a:cubicBezTo>
                    <a:pt x="25205" y="3479"/>
                    <a:pt x="25779" y="3487"/>
                    <a:pt x="26354" y="3487"/>
                  </a:cubicBezTo>
                  <a:cubicBezTo>
                    <a:pt x="28593" y="3487"/>
                    <a:pt x="30848" y="3369"/>
                    <a:pt x="33077" y="3152"/>
                  </a:cubicBezTo>
                  <a:lnTo>
                    <a:pt x="32611" y="0"/>
                  </a:lnTo>
                  <a:close/>
                </a:path>
              </a:pathLst>
            </a:custGeom>
            <a:solidFill>
              <a:srgbClr val="65091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22" name="Google Shape;1650;p49"/>
          <p:cNvGrpSpPr/>
          <p:nvPr/>
        </p:nvGrpSpPr>
        <p:grpSpPr>
          <a:xfrm rot="126274" flipH="1">
            <a:off x="7207455" y="1089318"/>
            <a:ext cx="1648971" cy="1609344"/>
            <a:chOff x="2343878" y="276425"/>
            <a:chExt cx="4073503" cy="3881135"/>
          </a:xfrm>
        </p:grpSpPr>
        <p:sp>
          <p:nvSpPr>
            <p:cNvPr id="623" name="Google Shape;1651;p49"/>
            <p:cNvSpPr/>
            <p:nvPr/>
          </p:nvSpPr>
          <p:spPr>
            <a:xfrm>
              <a:off x="6129715" y="4016737"/>
              <a:ext cx="60493" cy="56427"/>
            </a:xfrm>
            <a:custGeom>
              <a:avLst/>
              <a:gdLst/>
              <a:ahLst/>
              <a:cxnLst/>
              <a:rect l="l" t="t" r="r" b="b"/>
              <a:pathLst>
                <a:path w="372" h="347" extrusionOk="0">
                  <a:moveTo>
                    <a:pt x="198" y="1"/>
                  </a:moveTo>
                  <a:cubicBezTo>
                    <a:pt x="1" y="25"/>
                    <a:pt x="1" y="322"/>
                    <a:pt x="198" y="346"/>
                  </a:cubicBezTo>
                  <a:cubicBezTo>
                    <a:pt x="371" y="322"/>
                    <a:pt x="371" y="25"/>
                    <a:pt x="19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1652;p49"/>
            <p:cNvSpPr/>
            <p:nvPr/>
          </p:nvSpPr>
          <p:spPr>
            <a:xfrm>
              <a:off x="5716348" y="3651340"/>
              <a:ext cx="60330" cy="56427"/>
            </a:xfrm>
            <a:custGeom>
              <a:avLst/>
              <a:gdLst/>
              <a:ahLst/>
              <a:cxnLst/>
              <a:rect l="l" t="t" r="r" b="b"/>
              <a:pathLst>
                <a:path w="371" h="347" extrusionOk="0">
                  <a:moveTo>
                    <a:pt x="198" y="1"/>
                  </a:moveTo>
                  <a:cubicBezTo>
                    <a:pt x="0" y="26"/>
                    <a:pt x="0" y="322"/>
                    <a:pt x="198" y="347"/>
                  </a:cubicBezTo>
                  <a:cubicBezTo>
                    <a:pt x="370" y="322"/>
                    <a:pt x="370" y="26"/>
                    <a:pt x="198"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1653;p49"/>
            <p:cNvSpPr/>
            <p:nvPr/>
          </p:nvSpPr>
          <p:spPr>
            <a:xfrm>
              <a:off x="5555684" y="3595238"/>
              <a:ext cx="64396" cy="56265"/>
            </a:xfrm>
            <a:custGeom>
              <a:avLst/>
              <a:gdLst/>
              <a:ahLst/>
              <a:cxnLst/>
              <a:rect l="l" t="t" r="r" b="b"/>
              <a:pathLst>
                <a:path w="396" h="346" extrusionOk="0">
                  <a:moveTo>
                    <a:pt x="198" y="0"/>
                  </a:moveTo>
                  <a:cubicBezTo>
                    <a:pt x="0" y="25"/>
                    <a:pt x="0" y="321"/>
                    <a:pt x="198" y="346"/>
                  </a:cubicBezTo>
                  <a:cubicBezTo>
                    <a:pt x="395" y="321"/>
                    <a:pt x="395" y="25"/>
                    <a:pt x="198"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1654;p49"/>
            <p:cNvSpPr/>
            <p:nvPr/>
          </p:nvSpPr>
          <p:spPr>
            <a:xfrm>
              <a:off x="5912949" y="3712646"/>
              <a:ext cx="56427" cy="67485"/>
            </a:xfrm>
            <a:custGeom>
              <a:avLst/>
              <a:gdLst/>
              <a:ahLst/>
              <a:cxnLst/>
              <a:rect l="l" t="t" r="r" b="b"/>
              <a:pathLst>
                <a:path w="347" h="415" extrusionOk="0">
                  <a:moveTo>
                    <a:pt x="211" y="0"/>
                  </a:moveTo>
                  <a:cubicBezTo>
                    <a:pt x="198" y="0"/>
                    <a:pt x="186" y="7"/>
                    <a:pt x="174" y="19"/>
                  </a:cubicBezTo>
                  <a:lnTo>
                    <a:pt x="124" y="19"/>
                  </a:lnTo>
                  <a:cubicBezTo>
                    <a:pt x="100" y="19"/>
                    <a:pt x="75" y="19"/>
                    <a:pt x="50" y="44"/>
                  </a:cubicBezTo>
                  <a:lnTo>
                    <a:pt x="25" y="93"/>
                  </a:lnTo>
                  <a:cubicBezTo>
                    <a:pt x="25" y="118"/>
                    <a:pt x="1" y="142"/>
                    <a:pt x="1" y="167"/>
                  </a:cubicBezTo>
                  <a:lnTo>
                    <a:pt x="1" y="241"/>
                  </a:lnTo>
                  <a:cubicBezTo>
                    <a:pt x="1" y="266"/>
                    <a:pt x="1" y="291"/>
                    <a:pt x="1" y="315"/>
                  </a:cubicBezTo>
                  <a:cubicBezTo>
                    <a:pt x="25" y="340"/>
                    <a:pt x="50" y="389"/>
                    <a:pt x="100" y="389"/>
                  </a:cubicBezTo>
                  <a:cubicBezTo>
                    <a:pt x="124" y="414"/>
                    <a:pt x="149" y="414"/>
                    <a:pt x="174" y="414"/>
                  </a:cubicBezTo>
                  <a:lnTo>
                    <a:pt x="198" y="414"/>
                  </a:lnTo>
                  <a:cubicBezTo>
                    <a:pt x="223" y="414"/>
                    <a:pt x="272" y="389"/>
                    <a:pt x="272" y="365"/>
                  </a:cubicBezTo>
                  <a:lnTo>
                    <a:pt x="322" y="340"/>
                  </a:lnTo>
                  <a:cubicBezTo>
                    <a:pt x="322" y="315"/>
                    <a:pt x="322" y="291"/>
                    <a:pt x="322" y="241"/>
                  </a:cubicBezTo>
                  <a:lnTo>
                    <a:pt x="322" y="167"/>
                  </a:lnTo>
                  <a:cubicBezTo>
                    <a:pt x="346" y="142"/>
                    <a:pt x="346" y="118"/>
                    <a:pt x="322" y="93"/>
                  </a:cubicBezTo>
                  <a:cubicBezTo>
                    <a:pt x="322" y="44"/>
                    <a:pt x="272" y="19"/>
                    <a:pt x="248" y="19"/>
                  </a:cubicBezTo>
                  <a:cubicBezTo>
                    <a:pt x="235" y="7"/>
                    <a:pt x="223" y="0"/>
                    <a:pt x="211"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1655;p49"/>
            <p:cNvSpPr/>
            <p:nvPr/>
          </p:nvSpPr>
          <p:spPr>
            <a:xfrm>
              <a:off x="3997996" y="2543281"/>
              <a:ext cx="361493" cy="606391"/>
            </a:xfrm>
            <a:custGeom>
              <a:avLst/>
              <a:gdLst/>
              <a:ahLst/>
              <a:cxnLst/>
              <a:rect l="l" t="t" r="r" b="b"/>
              <a:pathLst>
                <a:path w="2223" h="3729" fill="none" extrusionOk="0">
                  <a:moveTo>
                    <a:pt x="2222" y="1"/>
                  </a:moveTo>
                  <a:cubicBezTo>
                    <a:pt x="2222" y="1"/>
                    <a:pt x="0" y="1"/>
                    <a:pt x="469" y="3729"/>
                  </a:cubicBezTo>
                </a:path>
              </a:pathLst>
            </a:custGeom>
            <a:noFill/>
            <a:ln w="12350" cap="flat"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1656;p49"/>
            <p:cNvSpPr/>
            <p:nvPr/>
          </p:nvSpPr>
          <p:spPr>
            <a:xfrm>
              <a:off x="4511859" y="2944777"/>
              <a:ext cx="365559" cy="606391"/>
            </a:xfrm>
            <a:custGeom>
              <a:avLst/>
              <a:gdLst/>
              <a:ahLst/>
              <a:cxnLst/>
              <a:rect l="l" t="t" r="r" b="b"/>
              <a:pathLst>
                <a:path w="2248" h="3729" fill="none" extrusionOk="0">
                  <a:moveTo>
                    <a:pt x="2247" y="1"/>
                  </a:moveTo>
                  <a:cubicBezTo>
                    <a:pt x="2247" y="1"/>
                    <a:pt x="0" y="1"/>
                    <a:pt x="469" y="3729"/>
                  </a:cubicBezTo>
                </a:path>
              </a:pathLst>
            </a:custGeom>
            <a:noFill/>
            <a:ln w="12350" cap="flat"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1657;p49"/>
            <p:cNvSpPr/>
            <p:nvPr/>
          </p:nvSpPr>
          <p:spPr>
            <a:xfrm>
              <a:off x="3929698" y="288621"/>
              <a:ext cx="1647127" cy="2774212"/>
            </a:xfrm>
            <a:custGeom>
              <a:avLst/>
              <a:gdLst/>
              <a:ahLst/>
              <a:cxnLst/>
              <a:rect l="l" t="t" r="r" b="b"/>
              <a:pathLst>
                <a:path w="10129" h="17060" extrusionOk="0">
                  <a:moveTo>
                    <a:pt x="1335" y="1"/>
                  </a:moveTo>
                  <a:cubicBezTo>
                    <a:pt x="865" y="1"/>
                    <a:pt x="568" y="40"/>
                    <a:pt x="568" y="40"/>
                  </a:cubicBezTo>
                  <a:cubicBezTo>
                    <a:pt x="568" y="40"/>
                    <a:pt x="247" y="5694"/>
                    <a:pt x="247" y="5990"/>
                  </a:cubicBezTo>
                  <a:cubicBezTo>
                    <a:pt x="0" y="11372"/>
                    <a:pt x="1951" y="14755"/>
                    <a:pt x="4741" y="16310"/>
                  </a:cubicBezTo>
                  <a:cubicBezTo>
                    <a:pt x="5725" y="16872"/>
                    <a:pt x="6696" y="17059"/>
                    <a:pt x="7534" y="17059"/>
                  </a:cubicBezTo>
                  <a:cubicBezTo>
                    <a:pt x="9050" y="17059"/>
                    <a:pt x="10128" y="16446"/>
                    <a:pt x="10049" y="16335"/>
                  </a:cubicBezTo>
                  <a:cubicBezTo>
                    <a:pt x="9925" y="16162"/>
                    <a:pt x="8098" y="11323"/>
                    <a:pt x="7506" y="5274"/>
                  </a:cubicBezTo>
                  <a:cubicBezTo>
                    <a:pt x="7022" y="516"/>
                    <a:pt x="3038" y="1"/>
                    <a:pt x="133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1658;p49"/>
            <p:cNvSpPr/>
            <p:nvPr/>
          </p:nvSpPr>
          <p:spPr>
            <a:xfrm>
              <a:off x="5443317" y="2889000"/>
              <a:ext cx="881861" cy="1268560"/>
            </a:xfrm>
            <a:custGeom>
              <a:avLst/>
              <a:gdLst/>
              <a:ahLst/>
              <a:cxnLst/>
              <a:rect l="l" t="t" r="r" b="b"/>
              <a:pathLst>
                <a:path w="5423" h="7801" extrusionOk="0">
                  <a:moveTo>
                    <a:pt x="894" y="1"/>
                  </a:moveTo>
                  <a:cubicBezTo>
                    <a:pt x="789" y="1"/>
                    <a:pt x="696" y="24"/>
                    <a:pt x="617" y="72"/>
                  </a:cubicBezTo>
                  <a:cubicBezTo>
                    <a:pt x="0" y="467"/>
                    <a:pt x="1457" y="6294"/>
                    <a:pt x="5259" y="7800"/>
                  </a:cubicBezTo>
                  <a:cubicBezTo>
                    <a:pt x="5260" y="7800"/>
                    <a:pt x="5262" y="7800"/>
                    <a:pt x="5263" y="7800"/>
                  </a:cubicBezTo>
                  <a:cubicBezTo>
                    <a:pt x="5422" y="7800"/>
                    <a:pt x="4832" y="4773"/>
                    <a:pt x="3876" y="2887"/>
                  </a:cubicBezTo>
                  <a:cubicBezTo>
                    <a:pt x="3010" y="1196"/>
                    <a:pt x="1648" y="1"/>
                    <a:pt x="89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1659;p49"/>
            <p:cNvSpPr/>
            <p:nvPr/>
          </p:nvSpPr>
          <p:spPr>
            <a:xfrm>
              <a:off x="5304444" y="2860380"/>
              <a:ext cx="1112937" cy="923165"/>
            </a:xfrm>
            <a:custGeom>
              <a:avLst/>
              <a:gdLst/>
              <a:ahLst/>
              <a:cxnLst/>
              <a:rect l="l" t="t" r="r" b="b"/>
              <a:pathLst>
                <a:path w="6844" h="5677" extrusionOk="0">
                  <a:moveTo>
                    <a:pt x="2438" y="1"/>
                  </a:moveTo>
                  <a:cubicBezTo>
                    <a:pt x="2268" y="1"/>
                    <a:pt x="2102" y="40"/>
                    <a:pt x="1940" y="125"/>
                  </a:cubicBezTo>
                  <a:cubicBezTo>
                    <a:pt x="1" y="1129"/>
                    <a:pt x="4959" y="5677"/>
                    <a:pt x="6442" y="5677"/>
                  </a:cubicBezTo>
                  <a:cubicBezTo>
                    <a:pt x="6563" y="5677"/>
                    <a:pt x="6661" y="5646"/>
                    <a:pt x="6730" y="5581"/>
                  </a:cubicBezTo>
                  <a:cubicBezTo>
                    <a:pt x="6844" y="5467"/>
                    <a:pt x="4439" y="1"/>
                    <a:pt x="243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1660;p49"/>
            <p:cNvSpPr/>
            <p:nvPr/>
          </p:nvSpPr>
          <p:spPr>
            <a:xfrm>
              <a:off x="5139715" y="2938761"/>
              <a:ext cx="797464" cy="1062201"/>
            </a:xfrm>
            <a:custGeom>
              <a:avLst/>
              <a:gdLst/>
              <a:ahLst/>
              <a:cxnLst/>
              <a:rect l="l" t="t" r="r" b="b"/>
              <a:pathLst>
                <a:path w="4904" h="6532" extrusionOk="0">
                  <a:moveTo>
                    <a:pt x="2386" y="0"/>
                  </a:moveTo>
                  <a:cubicBezTo>
                    <a:pt x="2221" y="0"/>
                    <a:pt x="2048" y="66"/>
                    <a:pt x="1867" y="211"/>
                  </a:cubicBezTo>
                  <a:cubicBezTo>
                    <a:pt x="0" y="1727"/>
                    <a:pt x="4023" y="6531"/>
                    <a:pt x="4803" y="6531"/>
                  </a:cubicBezTo>
                  <a:cubicBezTo>
                    <a:pt x="4848" y="6531"/>
                    <a:pt x="4882" y="6515"/>
                    <a:pt x="4904" y="6482"/>
                  </a:cubicBezTo>
                  <a:cubicBezTo>
                    <a:pt x="4904" y="6482"/>
                    <a:pt x="4028" y="0"/>
                    <a:pt x="23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1661;p49"/>
            <p:cNvSpPr/>
            <p:nvPr/>
          </p:nvSpPr>
          <p:spPr>
            <a:xfrm>
              <a:off x="3969864" y="438878"/>
              <a:ext cx="767380" cy="793399"/>
            </a:xfrm>
            <a:custGeom>
              <a:avLst/>
              <a:gdLst/>
              <a:ahLst/>
              <a:cxnLst/>
              <a:rect l="l" t="t" r="r" b="b"/>
              <a:pathLst>
                <a:path w="4719" h="4879" extrusionOk="0">
                  <a:moveTo>
                    <a:pt x="1237" y="1"/>
                  </a:moveTo>
                  <a:cubicBezTo>
                    <a:pt x="932" y="1"/>
                    <a:pt x="637" y="50"/>
                    <a:pt x="371" y="153"/>
                  </a:cubicBezTo>
                  <a:lnTo>
                    <a:pt x="0" y="4770"/>
                  </a:lnTo>
                  <a:cubicBezTo>
                    <a:pt x="0" y="4770"/>
                    <a:pt x="595" y="4878"/>
                    <a:pt x="1346" y="4878"/>
                  </a:cubicBezTo>
                  <a:cubicBezTo>
                    <a:pt x="2525" y="4878"/>
                    <a:pt x="4089" y="4611"/>
                    <a:pt x="4346" y="3239"/>
                  </a:cubicBezTo>
                  <a:cubicBezTo>
                    <a:pt x="4718" y="1333"/>
                    <a:pt x="2831" y="1"/>
                    <a:pt x="123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1662;p49"/>
            <p:cNvSpPr/>
            <p:nvPr/>
          </p:nvSpPr>
          <p:spPr>
            <a:xfrm>
              <a:off x="5467384" y="2968845"/>
              <a:ext cx="401659" cy="943655"/>
            </a:xfrm>
            <a:custGeom>
              <a:avLst/>
              <a:gdLst/>
              <a:ahLst/>
              <a:cxnLst/>
              <a:rect l="l" t="t" r="r" b="b"/>
              <a:pathLst>
                <a:path w="2470" h="5803" fill="none" extrusionOk="0">
                  <a:moveTo>
                    <a:pt x="148" y="1"/>
                  </a:moveTo>
                  <a:cubicBezTo>
                    <a:pt x="0" y="742"/>
                    <a:pt x="420" y="1482"/>
                    <a:pt x="766" y="2149"/>
                  </a:cubicBezTo>
                  <a:cubicBezTo>
                    <a:pt x="1408" y="3334"/>
                    <a:pt x="1975" y="4544"/>
                    <a:pt x="2469" y="5803"/>
                  </a:cubicBezTo>
                </a:path>
              </a:pathLst>
            </a:custGeom>
            <a:noFill/>
            <a:ln w="4325" cap="rnd" cmpd="sng">
              <a:solidFill>
                <a:srgbClr val="FFF3E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1663;p49"/>
            <p:cNvSpPr/>
            <p:nvPr/>
          </p:nvSpPr>
          <p:spPr>
            <a:xfrm>
              <a:off x="5583816" y="2916645"/>
              <a:ext cx="775023" cy="843321"/>
            </a:xfrm>
            <a:custGeom>
              <a:avLst/>
              <a:gdLst/>
              <a:ahLst/>
              <a:cxnLst/>
              <a:rect l="l" t="t" r="r" b="b"/>
              <a:pathLst>
                <a:path w="4766" h="5186" fill="none" extrusionOk="0">
                  <a:moveTo>
                    <a:pt x="0" y="1"/>
                  </a:moveTo>
                  <a:cubicBezTo>
                    <a:pt x="543" y="1"/>
                    <a:pt x="988" y="396"/>
                    <a:pt x="1333" y="791"/>
                  </a:cubicBezTo>
                  <a:cubicBezTo>
                    <a:pt x="2543" y="2198"/>
                    <a:pt x="3506" y="3828"/>
                    <a:pt x="4765" y="5186"/>
                  </a:cubicBezTo>
                </a:path>
              </a:pathLst>
            </a:custGeom>
            <a:noFill/>
            <a:ln w="4325" cap="rnd" cmpd="sng">
              <a:solidFill>
                <a:srgbClr val="FFF3E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1664;p49"/>
            <p:cNvSpPr/>
            <p:nvPr/>
          </p:nvSpPr>
          <p:spPr>
            <a:xfrm>
              <a:off x="5864815" y="3518972"/>
              <a:ext cx="385560" cy="578259"/>
            </a:xfrm>
            <a:custGeom>
              <a:avLst/>
              <a:gdLst/>
              <a:ahLst/>
              <a:cxnLst/>
              <a:rect l="l" t="t" r="r" b="b"/>
              <a:pathLst>
                <a:path w="2371" h="3556" fill="none" extrusionOk="0">
                  <a:moveTo>
                    <a:pt x="1" y="0"/>
                  </a:moveTo>
                  <a:cubicBezTo>
                    <a:pt x="889" y="1111"/>
                    <a:pt x="1679" y="2296"/>
                    <a:pt x="2371" y="3555"/>
                  </a:cubicBezTo>
                </a:path>
              </a:pathLst>
            </a:custGeom>
            <a:noFill/>
            <a:ln w="4325" cap="rnd" cmpd="sng">
              <a:solidFill>
                <a:srgbClr val="FFF3E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1665;p49"/>
            <p:cNvSpPr/>
            <p:nvPr/>
          </p:nvSpPr>
          <p:spPr>
            <a:xfrm>
              <a:off x="2343878" y="276425"/>
              <a:ext cx="1686318" cy="1223190"/>
            </a:xfrm>
            <a:custGeom>
              <a:avLst/>
              <a:gdLst/>
              <a:ahLst/>
              <a:cxnLst/>
              <a:rect l="l" t="t" r="r" b="b"/>
              <a:pathLst>
                <a:path w="10370" h="7522" extrusionOk="0">
                  <a:moveTo>
                    <a:pt x="8259" y="1"/>
                  </a:moveTo>
                  <a:cubicBezTo>
                    <a:pt x="6932" y="1"/>
                    <a:pt x="5605" y="143"/>
                    <a:pt x="4321" y="436"/>
                  </a:cubicBezTo>
                  <a:cubicBezTo>
                    <a:pt x="198" y="1424"/>
                    <a:pt x="0" y="7250"/>
                    <a:pt x="0" y="7522"/>
                  </a:cubicBezTo>
                  <a:cubicBezTo>
                    <a:pt x="1870" y="5750"/>
                    <a:pt x="4338" y="5303"/>
                    <a:pt x="6354" y="5303"/>
                  </a:cubicBezTo>
                  <a:cubicBezTo>
                    <a:pt x="8412" y="5303"/>
                    <a:pt x="9999" y="5769"/>
                    <a:pt x="9999" y="5769"/>
                  </a:cubicBezTo>
                  <a:cubicBezTo>
                    <a:pt x="9999" y="5769"/>
                    <a:pt x="10370" y="337"/>
                    <a:pt x="10320" y="115"/>
                  </a:cubicBezTo>
                  <a:cubicBezTo>
                    <a:pt x="9637" y="39"/>
                    <a:pt x="8948" y="1"/>
                    <a:pt x="825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1666;p49"/>
            <p:cNvSpPr/>
            <p:nvPr/>
          </p:nvSpPr>
          <p:spPr>
            <a:xfrm>
              <a:off x="2428112" y="1178289"/>
              <a:ext cx="32360" cy="40329"/>
            </a:xfrm>
            <a:custGeom>
              <a:avLst/>
              <a:gdLst/>
              <a:ahLst/>
              <a:cxnLst/>
              <a:rect l="l" t="t" r="r" b="b"/>
              <a:pathLst>
                <a:path w="199" h="248" extrusionOk="0">
                  <a:moveTo>
                    <a:pt x="75" y="1"/>
                  </a:moveTo>
                  <a:cubicBezTo>
                    <a:pt x="50" y="1"/>
                    <a:pt x="50" y="1"/>
                    <a:pt x="25" y="25"/>
                  </a:cubicBezTo>
                  <a:lnTo>
                    <a:pt x="25" y="50"/>
                  </a:lnTo>
                  <a:cubicBezTo>
                    <a:pt x="1" y="50"/>
                    <a:pt x="1" y="75"/>
                    <a:pt x="25" y="99"/>
                  </a:cubicBezTo>
                  <a:lnTo>
                    <a:pt x="25" y="149"/>
                  </a:lnTo>
                  <a:cubicBezTo>
                    <a:pt x="25" y="173"/>
                    <a:pt x="25" y="173"/>
                    <a:pt x="25" y="198"/>
                  </a:cubicBezTo>
                  <a:cubicBezTo>
                    <a:pt x="25" y="198"/>
                    <a:pt x="25" y="223"/>
                    <a:pt x="50" y="223"/>
                  </a:cubicBezTo>
                  <a:cubicBezTo>
                    <a:pt x="50" y="247"/>
                    <a:pt x="50" y="247"/>
                    <a:pt x="75" y="247"/>
                  </a:cubicBezTo>
                  <a:lnTo>
                    <a:pt x="124" y="247"/>
                  </a:lnTo>
                  <a:lnTo>
                    <a:pt x="149" y="223"/>
                  </a:lnTo>
                  <a:lnTo>
                    <a:pt x="174" y="198"/>
                  </a:lnTo>
                  <a:cubicBezTo>
                    <a:pt x="174" y="173"/>
                    <a:pt x="174" y="173"/>
                    <a:pt x="174" y="149"/>
                  </a:cubicBezTo>
                  <a:lnTo>
                    <a:pt x="198" y="149"/>
                  </a:lnTo>
                  <a:lnTo>
                    <a:pt x="198" y="99"/>
                  </a:lnTo>
                  <a:cubicBezTo>
                    <a:pt x="198" y="75"/>
                    <a:pt x="198" y="50"/>
                    <a:pt x="198" y="50"/>
                  </a:cubicBezTo>
                  <a:cubicBezTo>
                    <a:pt x="198" y="25"/>
                    <a:pt x="198" y="25"/>
                    <a:pt x="174" y="25"/>
                  </a:cubicBezTo>
                  <a:cubicBezTo>
                    <a:pt x="174" y="1"/>
                    <a:pt x="149" y="1"/>
                    <a:pt x="14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1667;p49"/>
            <p:cNvSpPr/>
            <p:nvPr/>
          </p:nvSpPr>
          <p:spPr>
            <a:xfrm>
              <a:off x="2596744" y="1033724"/>
              <a:ext cx="44394" cy="44394"/>
            </a:xfrm>
            <a:custGeom>
              <a:avLst/>
              <a:gdLst/>
              <a:ahLst/>
              <a:cxnLst/>
              <a:rect l="l" t="t" r="r" b="b"/>
              <a:pathLst>
                <a:path w="273" h="273" extrusionOk="0">
                  <a:moveTo>
                    <a:pt x="50" y="1"/>
                  </a:moveTo>
                  <a:cubicBezTo>
                    <a:pt x="50" y="25"/>
                    <a:pt x="25" y="25"/>
                    <a:pt x="25" y="25"/>
                  </a:cubicBezTo>
                  <a:lnTo>
                    <a:pt x="25" y="50"/>
                  </a:lnTo>
                  <a:cubicBezTo>
                    <a:pt x="1" y="75"/>
                    <a:pt x="1" y="75"/>
                    <a:pt x="1" y="100"/>
                  </a:cubicBezTo>
                  <a:lnTo>
                    <a:pt x="1" y="124"/>
                  </a:lnTo>
                  <a:cubicBezTo>
                    <a:pt x="1" y="149"/>
                    <a:pt x="25" y="174"/>
                    <a:pt x="25" y="174"/>
                  </a:cubicBezTo>
                  <a:lnTo>
                    <a:pt x="99" y="248"/>
                  </a:lnTo>
                  <a:cubicBezTo>
                    <a:pt x="99" y="248"/>
                    <a:pt x="124" y="248"/>
                    <a:pt x="124" y="272"/>
                  </a:cubicBezTo>
                  <a:lnTo>
                    <a:pt x="198" y="272"/>
                  </a:lnTo>
                  <a:cubicBezTo>
                    <a:pt x="223" y="248"/>
                    <a:pt x="223" y="248"/>
                    <a:pt x="248" y="248"/>
                  </a:cubicBezTo>
                  <a:lnTo>
                    <a:pt x="248" y="223"/>
                  </a:lnTo>
                  <a:cubicBezTo>
                    <a:pt x="272" y="198"/>
                    <a:pt x="272" y="174"/>
                    <a:pt x="248" y="174"/>
                  </a:cubicBezTo>
                  <a:lnTo>
                    <a:pt x="248" y="149"/>
                  </a:lnTo>
                  <a:cubicBezTo>
                    <a:pt x="248" y="124"/>
                    <a:pt x="248" y="100"/>
                    <a:pt x="223" y="100"/>
                  </a:cubicBezTo>
                  <a:lnTo>
                    <a:pt x="174" y="25"/>
                  </a:lnTo>
                  <a:cubicBezTo>
                    <a:pt x="149" y="25"/>
                    <a:pt x="149" y="25"/>
                    <a:pt x="149"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1668;p49"/>
            <p:cNvSpPr/>
            <p:nvPr/>
          </p:nvSpPr>
          <p:spPr>
            <a:xfrm>
              <a:off x="2464213" y="1057791"/>
              <a:ext cx="44394" cy="32360"/>
            </a:xfrm>
            <a:custGeom>
              <a:avLst/>
              <a:gdLst/>
              <a:ahLst/>
              <a:cxnLst/>
              <a:rect l="l" t="t" r="r" b="b"/>
              <a:pathLst>
                <a:path w="273" h="199" extrusionOk="0">
                  <a:moveTo>
                    <a:pt x="75" y="1"/>
                  </a:moveTo>
                  <a:cubicBezTo>
                    <a:pt x="50" y="26"/>
                    <a:pt x="26" y="26"/>
                    <a:pt x="1" y="50"/>
                  </a:cubicBezTo>
                  <a:cubicBezTo>
                    <a:pt x="1" y="75"/>
                    <a:pt x="1" y="75"/>
                    <a:pt x="1" y="100"/>
                  </a:cubicBezTo>
                  <a:lnTo>
                    <a:pt x="1" y="124"/>
                  </a:lnTo>
                  <a:cubicBezTo>
                    <a:pt x="26" y="149"/>
                    <a:pt x="26" y="149"/>
                    <a:pt x="26" y="174"/>
                  </a:cubicBezTo>
                  <a:lnTo>
                    <a:pt x="50" y="198"/>
                  </a:lnTo>
                  <a:lnTo>
                    <a:pt x="223" y="198"/>
                  </a:lnTo>
                  <a:cubicBezTo>
                    <a:pt x="248" y="174"/>
                    <a:pt x="248" y="149"/>
                    <a:pt x="273" y="124"/>
                  </a:cubicBezTo>
                  <a:cubicBezTo>
                    <a:pt x="273" y="124"/>
                    <a:pt x="273" y="100"/>
                    <a:pt x="273" y="100"/>
                  </a:cubicBezTo>
                  <a:lnTo>
                    <a:pt x="273" y="75"/>
                  </a:lnTo>
                  <a:cubicBezTo>
                    <a:pt x="273" y="50"/>
                    <a:pt x="248" y="26"/>
                    <a:pt x="248" y="26"/>
                  </a:cubicBezTo>
                  <a:lnTo>
                    <a:pt x="223" y="1"/>
                  </a:ln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1669;p49"/>
            <p:cNvSpPr/>
            <p:nvPr/>
          </p:nvSpPr>
          <p:spPr>
            <a:xfrm>
              <a:off x="2552675" y="845090"/>
              <a:ext cx="36263" cy="32198"/>
            </a:xfrm>
            <a:custGeom>
              <a:avLst/>
              <a:gdLst/>
              <a:ahLst/>
              <a:cxnLst/>
              <a:rect l="l" t="t" r="r" b="b"/>
              <a:pathLst>
                <a:path w="223" h="198" extrusionOk="0">
                  <a:moveTo>
                    <a:pt x="124" y="0"/>
                  </a:moveTo>
                  <a:cubicBezTo>
                    <a:pt x="0" y="25"/>
                    <a:pt x="0" y="173"/>
                    <a:pt x="124" y="198"/>
                  </a:cubicBezTo>
                  <a:cubicBezTo>
                    <a:pt x="222" y="173"/>
                    <a:pt x="222" y="25"/>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1670;p49"/>
            <p:cNvSpPr/>
            <p:nvPr/>
          </p:nvSpPr>
          <p:spPr>
            <a:xfrm>
              <a:off x="2620811" y="696460"/>
              <a:ext cx="40329" cy="32360"/>
            </a:xfrm>
            <a:custGeom>
              <a:avLst/>
              <a:gdLst/>
              <a:ahLst/>
              <a:cxnLst/>
              <a:rect l="l" t="t" r="r" b="b"/>
              <a:pathLst>
                <a:path w="248" h="199" extrusionOk="0">
                  <a:moveTo>
                    <a:pt x="124" y="1"/>
                  </a:moveTo>
                  <a:cubicBezTo>
                    <a:pt x="1" y="1"/>
                    <a:pt x="1" y="174"/>
                    <a:pt x="124" y="198"/>
                  </a:cubicBezTo>
                  <a:cubicBezTo>
                    <a:pt x="248" y="174"/>
                    <a:pt x="248"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1671;p49"/>
            <p:cNvSpPr/>
            <p:nvPr/>
          </p:nvSpPr>
          <p:spPr>
            <a:xfrm>
              <a:off x="2701143" y="784923"/>
              <a:ext cx="40329" cy="32198"/>
            </a:xfrm>
            <a:custGeom>
              <a:avLst/>
              <a:gdLst/>
              <a:ahLst/>
              <a:cxnLst/>
              <a:rect l="l" t="t" r="r" b="b"/>
              <a:pathLst>
                <a:path w="248" h="198" extrusionOk="0">
                  <a:moveTo>
                    <a:pt x="124" y="0"/>
                  </a:moveTo>
                  <a:cubicBezTo>
                    <a:pt x="1" y="25"/>
                    <a:pt x="1" y="173"/>
                    <a:pt x="124" y="198"/>
                  </a:cubicBezTo>
                  <a:cubicBezTo>
                    <a:pt x="247" y="173"/>
                    <a:pt x="247" y="25"/>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1672;p49"/>
            <p:cNvSpPr/>
            <p:nvPr/>
          </p:nvSpPr>
          <p:spPr>
            <a:xfrm>
              <a:off x="2809607" y="604257"/>
              <a:ext cx="40329" cy="32198"/>
            </a:xfrm>
            <a:custGeom>
              <a:avLst/>
              <a:gdLst/>
              <a:ahLst/>
              <a:cxnLst/>
              <a:rect l="l" t="t" r="r" b="b"/>
              <a:pathLst>
                <a:path w="248" h="198" extrusionOk="0">
                  <a:moveTo>
                    <a:pt x="124" y="0"/>
                  </a:moveTo>
                  <a:cubicBezTo>
                    <a:pt x="0" y="25"/>
                    <a:pt x="0" y="173"/>
                    <a:pt x="124" y="198"/>
                  </a:cubicBezTo>
                  <a:cubicBezTo>
                    <a:pt x="247" y="173"/>
                    <a:pt x="247" y="25"/>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1673;p49"/>
            <p:cNvSpPr/>
            <p:nvPr/>
          </p:nvSpPr>
          <p:spPr>
            <a:xfrm>
              <a:off x="2701143" y="555960"/>
              <a:ext cx="36263" cy="32360"/>
            </a:xfrm>
            <a:custGeom>
              <a:avLst/>
              <a:gdLst/>
              <a:ahLst/>
              <a:cxnLst/>
              <a:rect l="l" t="t" r="r" b="b"/>
              <a:pathLst>
                <a:path w="223" h="199" extrusionOk="0">
                  <a:moveTo>
                    <a:pt x="124" y="1"/>
                  </a:moveTo>
                  <a:cubicBezTo>
                    <a:pt x="1" y="1"/>
                    <a:pt x="1" y="174"/>
                    <a:pt x="124" y="198"/>
                  </a:cubicBezTo>
                  <a:cubicBezTo>
                    <a:pt x="223" y="174"/>
                    <a:pt x="223"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1674;p49"/>
            <p:cNvSpPr/>
            <p:nvPr/>
          </p:nvSpPr>
          <p:spPr>
            <a:xfrm>
              <a:off x="2877742" y="455627"/>
              <a:ext cx="40329" cy="32360"/>
            </a:xfrm>
            <a:custGeom>
              <a:avLst/>
              <a:gdLst/>
              <a:ahLst/>
              <a:cxnLst/>
              <a:rect l="l" t="t" r="r" b="b"/>
              <a:pathLst>
                <a:path w="248" h="199" extrusionOk="0">
                  <a:moveTo>
                    <a:pt x="124" y="1"/>
                  </a:moveTo>
                  <a:cubicBezTo>
                    <a:pt x="1" y="1"/>
                    <a:pt x="1" y="173"/>
                    <a:pt x="124" y="198"/>
                  </a:cubicBezTo>
                  <a:cubicBezTo>
                    <a:pt x="248" y="173"/>
                    <a:pt x="248" y="1"/>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1675;p49"/>
            <p:cNvSpPr/>
            <p:nvPr/>
          </p:nvSpPr>
          <p:spPr>
            <a:xfrm>
              <a:off x="3030438" y="411558"/>
              <a:ext cx="36263" cy="36263"/>
            </a:xfrm>
            <a:custGeom>
              <a:avLst/>
              <a:gdLst/>
              <a:ahLst/>
              <a:cxnLst/>
              <a:rect l="l" t="t" r="r" b="b"/>
              <a:pathLst>
                <a:path w="223" h="223" extrusionOk="0">
                  <a:moveTo>
                    <a:pt x="124" y="0"/>
                  </a:moveTo>
                  <a:cubicBezTo>
                    <a:pt x="0" y="25"/>
                    <a:pt x="0" y="198"/>
                    <a:pt x="124" y="222"/>
                  </a:cubicBezTo>
                  <a:cubicBezTo>
                    <a:pt x="222" y="198"/>
                    <a:pt x="222" y="25"/>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1676;p49"/>
            <p:cNvSpPr/>
            <p:nvPr/>
          </p:nvSpPr>
          <p:spPr>
            <a:xfrm>
              <a:off x="3158903" y="371392"/>
              <a:ext cx="36263" cy="36263"/>
            </a:xfrm>
            <a:custGeom>
              <a:avLst/>
              <a:gdLst/>
              <a:ahLst/>
              <a:cxnLst/>
              <a:rect l="l" t="t" r="r" b="b"/>
              <a:pathLst>
                <a:path w="223" h="223" extrusionOk="0">
                  <a:moveTo>
                    <a:pt x="124" y="0"/>
                  </a:moveTo>
                  <a:cubicBezTo>
                    <a:pt x="0" y="25"/>
                    <a:pt x="0" y="198"/>
                    <a:pt x="124" y="222"/>
                  </a:cubicBezTo>
                  <a:cubicBezTo>
                    <a:pt x="222" y="198"/>
                    <a:pt x="222" y="25"/>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1677;p49"/>
            <p:cNvSpPr/>
            <p:nvPr/>
          </p:nvSpPr>
          <p:spPr>
            <a:xfrm>
              <a:off x="2938072" y="564091"/>
              <a:ext cx="40329" cy="32198"/>
            </a:xfrm>
            <a:custGeom>
              <a:avLst/>
              <a:gdLst/>
              <a:ahLst/>
              <a:cxnLst/>
              <a:rect l="l" t="t" r="r" b="b"/>
              <a:pathLst>
                <a:path w="248" h="198" extrusionOk="0">
                  <a:moveTo>
                    <a:pt x="124" y="0"/>
                  </a:moveTo>
                  <a:cubicBezTo>
                    <a:pt x="0" y="25"/>
                    <a:pt x="0" y="173"/>
                    <a:pt x="124" y="198"/>
                  </a:cubicBezTo>
                  <a:cubicBezTo>
                    <a:pt x="247" y="173"/>
                    <a:pt x="247" y="25"/>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1678;p49"/>
            <p:cNvSpPr/>
            <p:nvPr/>
          </p:nvSpPr>
          <p:spPr>
            <a:xfrm>
              <a:off x="2829608" y="784923"/>
              <a:ext cx="40329" cy="32198"/>
            </a:xfrm>
            <a:custGeom>
              <a:avLst/>
              <a:gdLst/>
              <a:ahLst/>
              <a:cxnLst/>
              <a:rect l="l" t="t" r="r" b="b"/>
              <a:pathLst>
                <a:path w="248" h="198" extrusionOk="0">
                  <a:moveTo>
                    <a:pt x="124" y="0"/>
                  </a:moveTo>
                  <a:cubicBezTo>
                    <a:pt x="1" y="0"/>
                    <a:pt x="1" y="173"/>
                    <a:pt x="124" y="198"/>
                  </a:cubicBezTo>
                  <a:cubicBezTo>
                    <a:pt x="248" y="173"/>
                    <a:pt x="248" y="0"/>
                    <a:pt x="124" y="0"/>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1679;p49"/>
            <p:cNvSpPr/>
            <p:nvPr/>
          </p:nvSpPr>
          <p:spPr>
            <a:xfrm>
              <a:off x="2592841" y="933390"/>
              <a:ext cx="36263" cy="36263"/>
            </a:xfrm>
            <a:custGeom>
              <a:avLst/>
              <a:gdLst/>
              <a:ahLst/>
              <a:cxnLst/>
              <a:rect l="l" t="t" r="r" b="b"/>
              <a:pathLst>
                <a:path w="223" h="223" extrusionOk="0">
                  <a:moveTo>
                    <a:pt x="123" y="1"/>
                  </a:moveTo>
                  <a:cubicBezTo>
                    <a:pt x="0" y="25"/>
                    <a:pt x="0" y="198"/>
                    <a:pt x="123" y="223"/>
                  </a:cubicBezTo>
                  <a:cubicBezTo>
                    <a:pt x="222" y="198"/>
                    <a:pt x="222" y="25"/>
                    <a:pt x="123"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1680;p49"/>
            <p:cNvSpPr/>
            <p:nvPr/>
          </p:nvSpPr>
          <p:spPr>
            <a:xfrm>
              <a:off x="2472343" y="985590"/>
              <a:ext cx="40329" cy="32360"/>
            </a:xfrm>
            <a:custGeom>
              <a:avLst/>
              <a:gdLst/>
              <a:ahLst/>
              <a:cxnLst/>
              <a:rect l="l" t="t" r="r" b="b"/>
              <a:pathLst>
                <a:path w="248" h="199" extrusionOk="0">
                  <a:moveTo>
                    <a:pt x="124" y="1"/>
                  </a:moveTo>
                  <a:cubicBezTo>
                    <a:pt x="0" y="25"/>
                    <a:pt x="0" y="173"/>
                    <a:pt x="124" y="198"/>
                  </a:cubicBezTo>
                  <a:cubicBezTo>
                    <a:pt x="247" y="173"/>
                    <a:pt x="247" y="25"/>
                    <a:pt x="124" y="1"/>
                  </a:cubicBezTo>
                  <a:close/>
                </a:path>
              </a:pathLst>
            </a:custGeom>
            <a:solidFill>
              <a:srgbClr val="2119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1681;p49"/>
            <p:cNvSpPr/>
            <p:nvPr/>
          </p:nvSpPr>
          <p:spPr>
            <a:xfrm>
              <a:off x="4586825" y="1335375"/>
              <a:ext cx="1326288" cy="1866495"/>
            </a:xfrm>
            <a:custGeom>
              <a:avLst/>
              <a:gdLst/>
              <a:ahLst/>
              <a:cxnLst/>
              <a:rect l="l" t="t" r="r" b="b"/>
              <a:pathLst>
                <a:path w="8156" h="11478" extrusionOk="0">
                  <a:moveTo>
                    <a:pt x="3274" y="0"/>
                  </a:moveTo>
                  <a:cubicBezTo>
                    <a:pt x="1630" y="0"/>
                    <a:pt x="0" y="1405"/>
                    <a:pt x="280" y="3380"/>
                  </a:cubicBezTo>
                  <a:cubicBezTo>
                    <a:pt x="428" y="4343"/>
                    <a:pt x="749" y="5232"/>
                    <a:pt x="1243" y="6071"/>
                  </a:cubicBezTo>
                  <a:cubicBezTo>
                    <a:pt x="3712" y="10441"/>
                    <a:pt x="6921" y="11478"/>
                    <a:pt x="6921" y="11478"/>
                  </a:cubicBezTo>
                  <a:cubicBezTo>
                    <a:pt x="6921" y="11478"/>
                    <a:pt x="8156" y="7207"/>
                    <a:pt x="6428" y="2812"/>
                  </a:cubicBezTo>
                  <a:cubicBezTo>
                    <a:pt x="6181" y="2219"/>
                    <a:pt x="5884" y="1676"/>
                    <a:pt x="5514" y="1158"/>
                  </a:cubicBezTo>
                  <a:cubicBezTo>
                    <a:pt x="4922" y="351"/>
                    <a:pt x="4096" y="0"/>
                    <a:pt x="327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1682;p49"/>
            <p:cNvSpPr/>
            <p:nvPr/>
          </p:nvSpPr>
          <p:spPr>
            <a:xfrm>
              <a:off x="4941488" y="2338548"/>
              <a:ext cx="843159" cy="867388"/>
            </a:xfrm>
            <a:custGeom>
              <a:avLst/>
              <a:gdLst/>
              <a:ahLst/>
              <a:cxnLst/>
              <a:rect l="l" t="t" r="r" b="b"/>
              <a:pathLst>
                <a:path w="5185" h="5334" extrusionOk="0">
                  <a:moveTo>
                    <a:pt x="3802" y="1"/>
                  </a:moveTo>
                  <a:lnTo>
                    <a:pt x="3506" y="1235"/>
                  </a:lnTo>
                  <a:cubicBezTo>
                    <a:pt x="3438" y="1497"/>
                    <a:pt x="3343" y="1600"/>
                    <a:pt x="3236" y="1600"/>
                  </a:cubicBezTo>
                  <a:cubicBezTo>
                    <a:pt x="2839" y="1600"/>
                    <a:pt x="2272" y="174"/>
                    <a:pt x="2271" y="174"/>
                  </a:cubicBezTo>
                  <a:lnTo>
                    <a:pt x="2271" y="174"/>
                  </a:lnTo>
                  <a:cubicBezTo>
                    <a:pt x="2429" y="1693"/>
                    <a:pt x="2086" y="2191"/>
                    <a:pt x="1567" y="2191"/>
                  </a:cubicBezTo>
                  <a:cubicBezTo>
                    <a:pt x="1107" y="2191"/>
                    <a:pt x="510" y="1801"/>
                    <a:pt x="0" y="1383"/>
                  </a:cubicBezTo>
                  <a:lnTo>
                    <a:pt x="0" y="1383"/>
                  </a:lnTo>
                  <a:cubicBezTo>
                    <a:pt x="2247" y="4519"/>
                    <a:pt x="4740" y="5334"/>
                    <a:pt x="4740" y="5334"/>
                  </a:cubicBezTo>
                  <a:cubicBezTo>
                    <a:pt x="5037" y="4050"/>
                    <a:pt x="5185" y="2766"/>
                    <a:pt x="5135" y="1482"/>
                  </a:cubicBezTo>
                  <a:lnTo>
                    <a:pt x="5135" y="1482"/>
                  </a:lnTo>
                  <a:cubicBezTo>
                    <a:pt x="5103" y="1491"/>
                    <a:pt x="5071" y="1495"/>
                    <a:pt x="5039" y="1495"/>
                  </a:cubicBezTo>
                  <a:cubicBezTo>
                    <a:pt x="4427" y="1495"/>
                    <a:pt x="3802" y="1"/>
                    <a:pt x="38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1683;p49"/>
            <p:cNvSpPr/>
            <p:nvPr/>
          </p:nvSpPr>
          <p:spPr>
            <a:xfrm>
              <a:off x="5330788" y="2655810"/>
              <a:ext cx="44394" cy="40329"/>
            </a:xfrm>
            <a:custGeom>
              <a:avLst/>
              <a:gdLst/>
              <a:ahLst/>
              <a:cxnLst/>
              <a:rect l="l" t="t" r="r" b="b"/>
              <a:pathLst>
                <a:path w="273" h="248" extrusionOk="0">
                  <a:moveTo>
                    <a:pt x="149" y="0"/>
                  </a:moveTo>
                  <a:cubicBezTo>
                    <a:pt x="1" y="25"/>
                    <a:pt x="1" y="222"/>
                    <a:pt x="149" y="247"/>
                  </a:cubicBezTo>
                  <a:cubicBezTo>
                    <a:pt x="272" y="222"/>
                    <a:pt x="272" y="25"/>
                    <a:pt x="14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1684;p49"/>
            <p:cNvSpPr/>
            <p:nvPr/>
          </p:nvSpPr>
          <p:spPr>
            <a:xfrm>
              <a:off x="5234520" y="2748013"/>
              <a:ext cx="52362" cy="40329"/>
            </a:xfrm>
            <a:custGeom>
              <a:avLst/>
              <a:gdLst/>
              <a:ahLst/>
              <a:cxnLst/>
              <a:rect l="l" t="t" r="r" b="b"/>
              <a:pathLst>
                <a:path w="322" h="248" extrusionOk="0">
                  <a:moveTo>
                    <a:pt x="173" y="1"/>
                  </a:moveTo>
                  <a:cubicBezTo>
                    <a:pt x="0" y="1"/>
                    <a:pt x="0" y="248"/>
                    <a:pt x="173" y="248"/>
                  </a:cubicBezTo>
                  <a:cubicBezTo>
                    <a:pt x="321" y="248"/>
                    <a:pt x="321" y="1"/>
                    <a:pt x="17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1685;p49"/>
            <p:cNvSpPr/>
            <p:nvPr/>
          </p:nvSpPr>
          <p:spPr>
            <a:xfrm>
              <a:off x="5322820" y="2853550"/>
              <a:ext cx="40329" cy="47321"/>
            </a:xfrm>
            <a:custGeom>
              <a:avLst/>
              <a:gdLst/>
              <a:ahLst/>
              <a:cxnLst/>
              <a:rect l="l" t="t" r="r" b="b"/>
              <a:pathLst>
                <a:path w="248" h="291" extrusionOk="0">
                  <a:moveTo>
                    <a:pt x="149" y="0"/>
                  </a:moveTo>
                  <a:cubicBezTo>
                    <a:pt x="142" y="0"/>
                    <a:pt x="136" y="6"/>
                    <a:pt x="124" y="19"/>
                  </a:cubicBezTo>
                  <a:lnTo>
                    <a:pt x="99" y="19"/>
                  </a:lnTo>
                  <a:cubicBezTo>
                    <a:pt x="75" y="19"/>
                    <a:pt x="50" y="19"/>
                    <a:pt x="50" y="43"/>
                  </a:cubicBezTo>
                  <a:lnTo>
                    <a:pt x="25" y="68"/>
                  </a:lnTo>
                  <a:cubicBezTo>
                    <a:pt x="25" y="93"/>
                    <a:pt x="25" y="93"/>
                    <a:pt x="25" y="117"/>
                  </a:cubicBezTo>
                  <a:lnTo>
                    <a:pt x="0" y="117"/>
                  </a:lnTo>
                  <a:lnTo>
                    <a:pt x="0" y="191"/>
                  </a:lnTo>
                  <a:cubicBezTo>
                    <a:pt x="0" y="191"/>
                    <a:pt x="0" y="216"/>
                    <a:pt x="0" y="241"/>
                  </a:cubicBezTo>
                  <a:cubicBezTo>
                    <a:pt x="0" y="241"/>
                    <a:pt x="25" y="265"/>
                    <a:pt x="25" y="265"/>
                  </a:cubicBezTo>
                  <a:cubicBezTo>
                    <a:pt x="50" y="290"/>
                    <a:pt x="50" y="290"/>
                    <a:pt x="75" y="290"/>
                  </a:cubicBezTo>
                  <a:lnTo>
                    <a:pt x="149" y="290"/>
                  </a:lnTo>
                  <a:cubicBezTo>
                    <a:pt x="173" y="290"/>
                    <a:pt x="173" y="265"/>
                    <a:pt x="198" y="265"/>
                  </a:cubicBezTo>
                  <a:lnTo>
                    <a:pt x="223" y="241"/>
                  </a:lnTo>
                  <a:cubicBezTo>
                    <a:pt x="223" y="216"/>
                    <a:pt x="247" y="191"/>
                    <a:pt x="247" y="167"/>
                  </a:cubicBezTo>
                  <a:lnTo>
                    <a:pt x="247" y="117"/>
                  </a:lnTo>
                  <a:cubicBezTo>
                    <a:pt x="247" y="93"/>
                    <a:pt x="247" y="68"/>
                    <a:pt x="247" y="68"/>
                  </a:cubicBezTo>
                  <a:cubicBezTo>
                    <a:pt x="223" y="43"/>
                    <a:pt x="223" y="43"/>
                    <a:pt x="223" y="43"/>
                  </a:cubicBezTo>
                  <a:cubicBezTo>
                    <a:pt x="198" y="19"/>
                    <a:pt x="198" y="19"/>
                    <a:pt x="173" y="19"/>
                  </a:cubicBezTo>
                  <a:cubicBezTo>
                    <a:pt x="161" y="6"/>
                    <a:pt x="155" y="0"/>
                    <a:pt x="14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1686;p49"/>
            <p:cNvSpPr/>
            <p:nvPr/>
          </p:nvSpPr>
          <p:spPr>
            <a:xfrm>
              <a:off x="5443317" y="2820377"/>
              <a:ext cx="52362" cy="40329"/>
            </a:xfrm>
            <a:custGeom>
              <a:avLst/>
              <a:gdLst/>
              <a:ahLst/>
              <a:cxnLst/>
              <a:rect l="l" t="t" r="r" b="b"/>
              <a:pathLst>
                <a:path w="322" h="248" extrusionOk="0">
                  <a:moveTo>
                    <a:pt x="173" y="0"/>
                  </a:moveTo>
                  <a:cubicBezTo>
                    <a:pt x="0" y="0"/>
                    <a:pt x="0" y="247"/>
                    <a:pt x="173" y="247"/>
                  </a:cubicBezTo>
                  <a:cubicBezTo>
                    <a:pt x="321" y="223"/>
                    <a:pt x="321" y="0"/>
                    <a:pt x="1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1687;p49"/>
            <p:cNvSpPr/>
            <p:nvPr/>
          </p:nvSpPr>
          <p:spPr>
            <a:xfrm>
              <a:off x="5375019" y="2748013"/>
              <a:ext cx="52362" cy="40329"/>
            </a:xfrm>
            <a:custGeom>
              <a:avLst/>
              <a:gdLst/>
              <a:ahLst/>
              <a:cxnLst/>
              <a:rect l="l" t="t" r="r" b="b"/>
              <a:pathLst>
                <a:path w="322" h="248" extrusionOk="0">
                  <a:moveTo>
                    <a:pt x="149" y="1"/>
                  </a:moveTo>
                  <a:cubicBezTo>
                    <a:pt x="0" y="1"/>
                    <a:pt x="0" y="248"/>
                    <a:pt x="149" y="248"/>
                  </a:cubicBezTo>
                  <a:cubicBezTo>
                    <a:pt x="321" y="248"/>
                    <a:pt x="321" y="1"/>
                    <a:pt x="1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1688;p49"/>
            <p:cNvSpPr/>
            <p:nvPr/>
          </p:nvSpPr>
          <p:spPr>
            <a:xfrm>
              <a:off x="5515518" y="2631581"/>
              <a:ext cx="44394" cy="40329"/>
            </a:xfrm>
            <a:custGeom>
              <a:avLst/>
              <a:gdLst/>
              <a:ahLst/>
              <a:cxnLst/>
              <a:rect l="l" t="t" r="r" b="b"/>
              <a:pathLst>
                <a:path w="273" h="248" extrusionOk="0">
                  <a:moveTo>
                    <a:pt x="149" y="1"/>
                  </a:moveTo>
                  <a:cubicBezTo>
                    <a:pt x="1" y="26"/>
                    <a:pt x="1" y="223"/>
                    <a:pt x="149" y="248"/>
                  </a:cubicBezTo>
                  <a:cubicBezTo>
                    <a:pt x="272" y="223"/>
                    <a:pt x="272" y="26"/>
                    <a:pt x="1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1689;p49"/>
            <p:cNvSpPr/>
            <p:nvPr/>
          </p:nvSpPr>
          <p:spPr>
            <a:xfrm>
              <a:off x="5571783" y="2515311"/>
              <a:ext cx="44231" cy="40166"/>
            </a:xfrm>
            <a:custGeom>
              <a:avLst/>
              <a:gdLst/>
              <a:ahLst/>
              <a:cxnLst/>
              <a:rect l="l" t="t" r="r" b="b"/>
              <a:pathLst>
                <a:path w="272" h="247" extrusionOk="0">
                  <a:moveTo>
                    <a:pt x="148" y="0"/>
                  </a:moveTo>
                  <a:cubicBezTo>
                    <a:pt x="0" y="25"/>
                    <a:pt x="0" y="222"/>
                    <a:pt x="148" y="247"/>
                  </a:cubicBezTo>
                  <a:cubicBezTo>
                    <a:pt x="272" y="222"/>
                    <a:pt x="272" y="25"/>
                    <a:pt x="1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1690;p49"/>
            <p:cNvSpPr/>
            <p:nvPr/>
          </p:nvSpPr>
          <p:spPr>
            <a:xfrm>
              <a:off x="5664148" y="2631581"/>
              <a:ext cx="48297" cy="40329"/>
            </a:xfrm>
            <a:custGeom>
              <a:avLst/>
              <a:gdLst/>
              <a:ahLst/>
              <a:cxnLst/>
              <a:rect l="l" t="t" r="r" b="b"/>
              <a:pathLst>
                <a:path w="297" h="248" extrusionOk="0">
                  <a:moveTo>
                    <a:pt x="148" y="1"/>
                  </a:moveTo>
                  <a:cubicBezTo>
                    <a:pt x="0" y="1"/>
                    <a:pt x="0" y="248"/>
                    <a:pt x="148" y="248"/>
                  </a:cubicBezTo>
                  <a:cubicBezTo>
                    <a:pt x="296" y="223"/>
                    <a:pt x="296" y="1"/>
                    <a:pt x="14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1691;p49"/>
            <p:cNvSpPr/>
            <p:nvPr/>
          </p:nvSpPr>
          <p:spPr>
            <a:xfrm>
              <a:off x="5583816" y="2816311"/>
              <a:ext cx="48297" cy="40329"/>
            </a:xfrm>
            <a:custGeom>
              <a:avLst/>
              <a:gdLst/>
              <a:ahLst/>
              <a:cxnLst/>
              <a:rect l="l" t="t" r="r" b="b"/>
              <a:pathLst>
                <a:path w="297" h="248" extrusionOk="0">
                  <a:moveTo>
                    <a:pt x="148" y="1"/>
                  </a:moveTo>
                  <a:cubicBezTo>
                    <a:pt x="0" y="1"/>
                    <a:pt x="0" y="248"/>
                    <a:pt x="148" y="248"/>
                  </a:cubicBezTo>
                  <a:cubicBezTo>
                    <a:pt x="297" y="248"/>
                    <a:pt x="297" y="1"/>
                    <a:pt x="14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1692;p49"/>
            <p:cNvSpPr/>
            <p:nvPr/>
          </p:nvSpPr>
          <p:spPr>
            <a:xfrm>
              <a:off x="5599915" y="3013076"/>
              <a:ext cx="44231" cy="40329"/>
            </a:xfrm>
            <a:custGeom>
              <a:avLst/>
              <a:gdLst/>
              <a:ahLst/>
              <a:cxnLst/>
              <a:rect l="l" t="t" r="r" b="b"/>
              <a:pathLst>
                <a:path w="272" h="248" extrusionOk="0">
                  <a:moveTo>
                    <a:pt x="123" y="0"/>
                  </a:moveTo>
                  <a:cubicBezTo>
                    <a:pt x="0" y="25"/>
                    <a:pt x="0" y="223"/>
                    <a:pt x="123" y="247"/>
                  </a:cubicBezTo>
                  <a:cubicBezTo>
                    <a:pt x="272" y="223"/>
                    <a:pt x="272" y="25"/>
                    <a:pt x="12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1693;p49"/>
            <p:cNvSpPr/>
            <p:nvPr/>
          </p:nvSpPr>
          <p:spPr>
            <a:xfrm>
              <a:off x="5483483" y="2989009"/>
              <a:ext cx="48297" cy="40329"/>
            </a:xfrm>
            <a:custGeom>
              <a:avLst/>
              <a:gdLst/>
              <a:ahLst/>
              <a:cxnLst/>
              <a:rect l="l" t="t" r="r" b="b"/>
              <a:pathLst>
                <a:path w="297" h="248" extrusionOk="0">
                  <a:moveTo>
                    <a:pt x="148" y="0"/>
                  </a:moveTo>
                  <a:cubicBezTo>
                    <a:pt x="0" y="0"/>
                    <a:pt x="0" y="247"/>
                    <a:pt x="148" y="247"/>
                  </a:cubicBezTo>
                  <a:cubicBezTo>
                    <a:pt x="296" y="247"/>
                    <a:pt x="296" y="0"/>
                    <a:pt x="1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1694;p49"/>
            <p:cNvSpPr/>
            <p:nvPr/>
          </p:nvSpPr>
          <p:spPr>
            <a:xfrm>
              <a:off x="5688215" y="2792244"/>
              <a:ext cx="48297" cy="40329"/>
            </a:xfrm>
            <a:custGeom>
              <a:avLst/>
              <a:gdLst/>
              <a:ahLst/>
              <a:cxnLst/>
              <a:rect l="l" t="t" r="r" b="b"/>
              <a:pathLst>
                <a:path w="297" h="248" extrusionOk="0">
                  <a:moveTo>
                    <a:pt x="148" y="1"/>
                  </a:moveTo>
                  <a:cubicBezTo>
                    <a:pt x="0" y="1"/>
                    <a:pt x="0" y="247"/>
                    <a:pt x="148" y="247"/>
                  </a:cubicBezTo>
                  <a:cubicBezTo>
                    <a:pt x="296" y="247"/>
                    <a:pt x="296" y="1"/>
                    <a:pt x="14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1695;p49"/>
            <p:cNvSpPr/>
            <p:nvPr/>
          </p:nvSpPr>
          <p:spPr>
            <a:xfrm>
              <a:off x="5527552" y="2711913"/>
              <a:ext cx="44394" cy="40329"/>
            </a:xfrm>
            <a:custGeom>
              <a:avLst/>
              <a:gdLst/>
              <a:ahLst/>
              <a:cxnLst/>
              <a:rect l="l" t="t" r="r" b="b"/>
              <a:pathLst>
                <a:path w="273" h="248" extrusionOk="0">
                  <a:moveTo>
                    <a:pt x="149" y="1"/>
                  </a:moveTo>
                  <a:cubicBezTo>
                    <a:pt x="1" y="25"/>
                    <a:pt x="1" y="223"/>
                    <a:pt x="149" y="248"/>
                  </a:cubicBezTo>
                  <a:cubicBezTo>
                    <a:pt x="272" y="223"/>
                    <a:pt x="272" y="25"/>
                    <a:pt x="1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1696;p49"/>
            <p:cNvSpPr/>
            <p:nvPr/>
          </p:nvSpPr>
          <p:spPr>
            <a:xfrm>
              <a:off x="5001655" y="1431318"/>
              <a:ext cx="44231" cy="40166"/>
            </a:xfrm>
            <a:custGeom>
              <a:avLst/>
              <a:gdLst/>
              <a:ahLst/>
              <a:cxnLst/>
              <a:rect l="l" t="t" r="r" b="b"/>
              <a:pathLst>
                <a:path w="272" h="247" extrusionOk="0">
                  <a:moveTo>
                    <a:pt x="124" y="0"/>
                  </a:moveTo>
                  <a:cubicBezTo>
                    <a:pt x="0" y="25"/>
                    <a:pt x="0" y="222"/>
                    <a:pt x="124" y="247"/>
                  </a:cubicBezTo>
                  <a:cubicBezTo>
                    <a:pt x="272" y="222"/>
                    <a:pt x="272" y="25"/>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1697;p49"/>
            <p:cNvSpPr/>
            <p:nvPr/>
          </p:nvSpPr>
          <p:spPr>
            <a:xfrm>
              <a:off x="4849122" y="1503519"/>
              <a:ext cx="44231" cy="36263"/>
            </a:xfrm>
            <a:custGeom>
              <a:avLst/>
              <a:gdLst/>
              <a:ahLst/>
              <a:cxnLst/>
              <a:rect l="l" t="t" r="r" b="b"/>
              <a:pathLst>
                <a:path w="272" h="223" extrusionOk="0">
                  <a:moveTo>
                    <a:pt x="148" y="0"/>
                  </a:moveTo>
                  <a:cubicBezTo>
                    <a:pt x="0" y="25"/>
                    <a:pt x="0" y="198"/>
                    <a:pt x="148" y="223"/>
                  </a:cubicBezTo>
                  <a:cubicBezTo>
                    <a:pt x="272" y="198"/>
                    <a:pt x="272" y="25"/>
                    <a:pt x="1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1698;p49"/>
            <p:cNvSpPr/>
            <p:nvPr/>
          </p:nvSpPr>
          <p:spPr>
            <a:xfrm>
              <a:off x="4881158" y="1688250"/>
              <a:ext cx="52362" cy="40166"/>
            </a:xfrm>
            <a:custGeom>
              <a:avLst/>
              <a:gdLst/>
              <a:ahLst/>
              <a:cxnLst/>
              <a:rect l="l" t="t" r="r" b="b"/>
              <a:pathLst>
                <a:path w="322" h="247" extrusionOk="0">
                  <a:moveTo>
                    <a:pt x="174" y="0"/>
                  </a:moveTo>
                  <a:cubicBezTo>
                    <a:pt x="1" y="0"/>
                    <a:pt x="1" y="247"/>
                    <a:pt x="174" y="247"/>
                  </a:cubicBezTo>
                  <a:cubicBezTo>
                    <a:pt x="322" y="222"/>
                    <a:pt x="322" y="0"/>
                    <a:pt x="17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1699;p49"/>
            <p:cNvSpPr/>
            <p:nvPr/>
          </p:nvSpPr>
          <p:spPr>
            <a:xfrm>
              <a:off x="4732690" y="1651987"/>
              <a:ext cx="52362" cy="40329"/>
            </a:xfrm>
            <a:custGeom>
              <a:avLst/>
              <a:gdLst/>
              <a:ahLst/>
              <a:cxnLst/>
              <a:rect l="l" t="t" r="r" b="b"/>
              <a:pathLst>
                <a:path w="322" h="248" extrusionOk="0">
                  <a:moveTo>
                    <a:pt x="148" y="1"/>
                  </a:moveTo>
                  <a:cubicBezTo>
                    <a:pt x="0" y="1"/>
                    <a:pt x="0" y="248"/>
                    <a:pt x="148" y="248"/>
                  </a:cubicBezTo>
                  <a:cubicBezTo>
                    <a:pt x="321" y="248"/>
                    <a:pt x="321" y="1"/>
                    <a:pt x="14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1700;p49"/>
            <p:cNvSpPr/>
            <p:nvPr/>
          </p:nvSpPr>
          <p:spPr>
            <a:xfrm>
              <a:off x="4744724" y="1836718"/>
              <a:ext cx="52362" cy="40329"/>
            </a:xfrm>
            <a:custGeom>
              <a:avLst/>
              <a:gdLst/>
              <a:ahLst/>
              <a:cxnLst/>
              <a:rect l="l" t="t" r="r" b="b"/>
              <a:pathLst>
                <a:path w="322" h="248" extrusionOk="0">
                  <a:moveTo>
                    <a:pt x="148" y="1"/>
                  </a:moveTo>
                  <a:cubicBezTo>
                    <a:pt x="0" y="1"/>
                    <a:pt x="0" y="247"/>
                    <a:pt x="148" y="247"/>
                  </a:cubicBezTo>
                  <a:cubicBezTo>
                    <a:pt x="321" y="247"/>
                    <a:pt x="321" y="1"/>
                    <a:pt x="14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1701;p49"/>
            <p:cNvSpPr/>
            <p:nvPr/>
          </p:nvSpPr>
          <p:spPr>
            <a:xfrm>
              <a:off x="4768791" y="2021448"/>
              <a:ext cx="52362" cy="40329"/>
            </a:xfrm>
            <a:custGeom>
              <a:avLst/>
              <a:gdLst/>
              <a:ahLst/>
              <a:cxnLst/>
              <a:rect l="l" t="t" r="r" b="b"/>
              <a:pathLst>
                <a:path w="322" h="248" extrusionOk="0">
                  <a:moveTo>
                    <a:pt x="173" y="0"/>
                  </a:moveTo>
                  <a:cubicBezTo>
                    <a:pt x="0" y="0"/>
                    <a:pt x="0" y="247"/>
                    <a:pt x="173" y="247"/>
                  </a:cubicBezTo>
                  <a:cubicBezTo>
                    <a:pt x="321" y="247"/>
                    <a:pt x="321" y="0"/>
                    <a:pt x="1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1702;p49"/>
            <p:cNvSpPr/>
            <p:nvPr/>
          </p:nvSpPr>
          <p:spPr>
            <a:xfrm>
              <a:off x="4877255" y="1953150"/>
              <a:ext cx="44231" cy="40329"/>
            </a:xfrm>
            <a:custGeom>
              <a:avLst/>
              <a:gdLst/>
              <a:ahLst/>
              <a:cxnLst/>
              <a:rect l="l" t="t" r="r" b="b"/>
              <a:pathLst>
                <a:path w="272" h="248" extrusionOk="0">
                  <a:moveTo>
                    <a:pt x="123" y="1"/>
                  </a:moveTo>
                  <a:cubicBezTo>
                    <a:pt x="0" y="25"/>
                    <a:pt x="0" y="223"/>
                    <a:pt x="123" y="247"/>
                  </a:cubicBezTo>
                  <a:cubicBezTo>
                    <a:pt x="272" y="223"/>
                    <a:pt x="272" y="25"/>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1703;p49"/>
            <p:cNvSpPr/>
            <p:nvPr/>
          </p:nvSpPr>
          <p:spPr>
            <a:xfrm>
              <a:off x="4840992" y="2186015"/>
              <a:ext cx="48459" cy="36263"/>
            </a:xfrm>
            <a:custGeom>
              <a:avLst/>
              <a:gdLst/>
              <a:ahLst/>
              <a:cxnLst/>
              <a:rect l="l" t="t" r="r" b="b"/>
              <a:pathLst>
                <a:path w="298" h="223" extrusionOk="0">
                  <a:moveTo>
                    <a:pt x="149" y="1"/>
                  </a:moveTo>
                  <a:cubicBezTo>
                    <a:pt x="1" y="1"/>
                    <a:pt x="1" y="223"/>
                    <a:pt x="149" y="223"/>
                  </a:cubicBezTo>
                  <a:cubicBezTo>
                    <a:pt x="297" y="223"/>
                    <a:pt x="297" y="1"/>
                    <a:pt x="1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1704;p49"/>
            <p:cNvSpPr/>
            <p:nvPr/>
          </p:nvSpPr>
          <p:spPr>
            <a:xfrm>
              <a:off x="4913355" y="2414815"/>
              <a:ext cx="44231" cy="40329"/>
            </a:xfrm>
            <a:custGeom>
              <a:avLst/>
              <a:gdLst/>
              <a:ahLst/>
              <a:cxnLst/>
              <a:rect l="l" t="t" r="r" b="b"/>
              <a:pathLst>
                <a:path w="272" h="248" extrusionOk="0">
                  <a:moveTo>
                    <a:pt x="148" y="1"/>
                  </a:moveTo>
                  <a:cubicBezTo>
                    <a:pt x="0" y="25"/>
                    <a:pt x="0" y="223"/>
                    <a:pt x="148" y="248"/>
                  </a:cubicBezTo>
                  <a:cubicBezTo>
                    <a:pt x="272" y="223"/>
                    <a:pt x="272" y="25"/>
                    <a:pt x="14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1705;p49"/>
            <p:cNvSpPr/>
            <p:nvPr/>
          </p:nvSpPr>
          <p:spPr>
            <a:xfrm>
              <a:off x="5065888" y="2587512"/>
              <a:ext cx="44231" cy="40329"/>
            </a:xfrm>
            <a:custGeom>
              <a:avLst/>
              <a:gdLst/>
              <a:ahLst/>
              <a:cxnLst/>
              <a:rect l="l" t="t" r="r" b="b"/>
              <a:pathLst>
                <a:path w="272" h="248" extrusionOk="0">
                  <a:moveTo>
                    <a:pt x="124" y="0"/>
                  </a:moveTo>
                  <a:cubicBezTo>
                    <a:pt x="0" y="25"/>
                    <a:pt x="0" y="223"/>
                    <a:pt x="124" y="247"/>
                  </a:cubicBezTo>
                  <a:cubicBezTo>
                    <a:pt x="272" y="223"/>
                    <a:pt x="272" y="25"/>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1706;p49"/>
            <p:cNvSpPr/>
            <p:nvPr/>
          </p:nvSpPr>
          <p:spPr>
            <a:xfrm>
              <a:off x="5166221" y="2575478"/>
              <a:ext cx="52362" cy="40329"/>
            </a:xfrm>
            <a:custGeom>
              <a:avLst/>
              <a:gdLst/>
              <a:ahLst/>
              <a:cxnLst/>
              <a:rect l="l" t="t" r="r" b="b"/>
              <a:pathLst>
                <a:path w="322" h="248" extrusionOk="0">
                  <a:moveTo>
                    <a:pt x="149" y="0"/>
                  </a:moveTo>
                  <a:cubicBezTo>
                    <a:pt x="1" y="0"/>
                    <a:pt x="1" y="247"/>
                    <a:pt x="149" y="247"/>
                  </a:cubicBezTo>
                  <a:cubicBezTo>
                    <a:pt x="322" y="247"/>
                    <a:pt x="322" y="0"/>
                    <a:pt x="14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1707;p49"/>
            <p:cNvSpPr/>
            <p:nvPr/>
          </p:nvSpPr>
          <p:spPr>
            <a:xfrm>
              <a:off x="5190288" y="2438882"/>
              <a:ext cx="44394" cy="36426"/>
            </a:xfrm>
            <a:custGeom>
              <a:avLst/>
              <a:gdLst/>
              <a:ahLst/>
              <a:cxnLst/>
              <a:rect l="l" t="t" r="r" b="b"/>
              <a:pathLst>
                <a:path w="273" h="224" extrusionOk="0">
                  <a:moveTo>
                    <a:pt x="149" y="1"/>
                  </a:moveTo>
                  <a:cubicBezTo>
                    <a:pt x="1" y="1"/>
                    <a:pt x="1" y="198"/>
                    <a:pt x="149" y="223"/>
                  </a:cubicBezTo>
                  <a:cubicBezTo>
                    <a:pt x="272" y="198"/>
                    <a:pt x="272" y="1"/>
                    <a:pt x="1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1708;p49"/>
            <p:cNvSpPr/>
            <p:nvPr/>
          </p:nvSpPr>
          <p:spPr>
            <a:xfrm>
              <a:off x="5025722" y="2426848"/>
              <a:ext cx="52362" cy="40329"/>
            </a:xfrm>
            <a:custGeom>
              <a:avLst/>
              <a:gdLst/>
              <a:ahLst/>
              <a:cxnLst/>
              <a:rect l="l" t="t" r="r" b="b"/>
              <a:pathLst>
                <a:path w="322" h="248" extrusionOk="0">
                  <a:moveTo>
                    <a:pt x="149" y="1"/>
                  </a:moveTo>
                  <a:cubicBezTo>
                    <a:pt x="1" y="1"/>
                    <a:pt x="1" y="248"/>
                    <a:pt x="149" y="248"/>
                  </a:cubicBezTo>
                  <a:cubicBezTo>
                    <a:pt x="321" y="223"/>
                    <a:pt x="321" y="1"/>
                    <a:pt x="1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1709;p49"/>
            <p:cNvSpPr/>
            <p:nvPr/>
          </p:nvSpPr>
          <p:spPr>
            <a:xfrm>
              <a:off x="4933357" y="2298382"/>
              <a:ext cx="52362" cy="40329"/>
            </a:xfrm>
            <a:custGeom>
              <a:avLst/>
              <a:gdLst/>
              <a:ahLst/>
              <a:cxnLst/>
              <a:rect l="l" t="t" r="r" b="b"/>
              <a:pathLst>
                <a:path w="322" h="248" extrusionOk="0">
                  <a:moveTo>
                    <a:pt x="149" y="1"/>
                  </a:moveTo>
                  <a:cubicBezTo>
                    <a:pt x="1" y="1"/>
                    <a:pt x="1" y="248"/>
                    <a:pt x="149" y="248"/>
                  </a:cubicBezTo>
                  <a:cubicBezTo>
                    <a:pt x="322" y="248"/>
                    <a:pt x="322" y="1"/>
                    <a:pt x="1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1710;p49"/>
            <p:cNvSpPr/>
            <p:nvPr/>
          </p:nvSpPr>
          <p:spPr>
            <a:xfrm>
              <a:off x="4953521" y="1583851"/>
              <a:ext cx="44231" cy="36263"/>
            </a:xfrm>
            <a:custGeom>
              <a:avLst/>
              <a:gdLst/>
              <a:ahLst/>
              <a:cxnLst/>
              <a:rect l="l" t="t" r="r" b="b"/>
              <a:pathLst>
                <a:path w="272" h="223" extrusionOk="0">
                  <a:moveTo>
                    <a:pt x="148" y="0"/>
                  </a:moveTo>
                  <a:cubicBezTo>
                    <a:pt x="0" y="25"/>
                    <a:pt x="0" y="198"/>
                    <a:pt x="148" y="222"/>
                  </a:cubicBezTo>
                  <a:cubicBezTo>
                    <a:pt x="272" y="198"/>
                    <a:pt x="272" y="25"/>
                    <a:pt x="1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1711;p49"/>
            <p:cNvSpPr/>
            <p:nvPr/>
          </p:nvSpPr>
          <p:spPr>
            <a:xfrm>
              <a:off x="5174352" y="1395055"/>
              <a:ext cx="44231" cy="40329"/>
            </a:xfrm>
            <a:custGeom>
              <a:avLst/>
              <a:gdLst/>
              <a:ahLst/>
              <a:cxnLst/>
              <a:rect l="l" t="t" r="r" b="b"/>
              <a:pathLst>
                <a:path w="272" h="248" extrusionOk="0">
                  <a:moveTo>
                    <a:pt x="123" y="1"/>
                  </a:moveTo>
                  <a:cubicBezTo>
                    <a:pt x="0" y="25"/>
                    <a:pt x="0" y="223"/>
                    <a:pt x="123" y="248"/>
                  </a:cubicBezTo>
                  <a:cubicBezTo>
                    <a:pt x="272" y="223"/>
                    <a:pt x="272" y="25"/>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1712;p49"/>
            <p:cNvSpPr/>
            <p:nvPr/>
          </p:nvSpPr>
          <p:spPr>
            <a:xfrm>
              <a:off x="4186629" y="636292"/>
              <a:ext cx="309294" cy="298073"/>
            </a:xfrm>
            <a:custGeom>
              <a:avLst/>
              <a:gdLst/>
              <a:ahLst/>
              <a:cxnLst/>
              <a:rect l="l" t="t" r="r" b="b"/>
              <a:pathLst>
                <a:path w="1902" h="1833" extrusionOk="0">
                  <a:moveTo>
                    <a:pt x="1753" y="1"/>
                  </a:moveTo>
                  <a:cubicBezTo>
                    <a:pt x="1704" y="1"/>
                    <a:pt x="1655" y="50"/>
                    <a:pt x="1655" y="99"/>
                  </a:cubicBezTo>
                  <a:cubicBezTo>
                    <a:pt x="1655" y="420"/>
                    <a:pt x="1630" y="717"/>
                    <a:pt x="1556" y="1013"/>
                  </a:cubicBezTo>
                  <a:cubicBezTo>
                    <a:pt x="1482" y="1309"/>
                    <a:pt x="1309" y="1507"/>
                    <a:pt x="1062" y="1531"/>
                  </a:cubicBezTo>
                  <a:cubicBezTo>
                    <a:pt x="1039" y="1536"/>
                    <a:pt x="1016" y="1538"/>
                    <a:pt x="993" y="1538"/>
                  </a:cubicBezTo>
                  <a:cubicBezTo>
                    <a:pt x="778" y="1538"/>
                    <a:pt x="604" y="1333"/>
                    <a:pt x="470" y="1087"/>
                  </a:cubicBezTo>
                  <a:cubicBezTo>
                    <a:pt x="321" y="815"/>
                    <a:pt x="223" y="519"/>
                    <a:pt x="173" y="223"/>
                  </a:cubicBezTo>
                  <a:cubicBezTo>
                    <a:pt x="149" y="173"/>
                    <a:pt x="124" y="149"/>
                    <a:pt x="75" y="149"/>
                  </a:cubicBezTo>
                  <a:cubicBezTo>
                    <a:pt x="50" y="173"/>
                    <a:pt x="1" y="198"/>
                    <a:pt x="1" y="247"/>
                  </a:cubicBezTo>
                  <a:cubicBezTo>
                    <a:pt x="25" y="568"/>
                    <a:pt x="99" y="914"/>
                    <a:pt x="223" y="1210"/>
                  </a:cubicBezTo>
                  <a:cubicBezTo>
                    <a:pt x="297" y="1383"/>
                    <a:pt x="420" y="1531"/>
                    <a:pt x="544" y="1655"/>
                  </a:cubicBezTo>
                  <a:cubicBezTo>
                    <a:pt x="673" y="1762"/>
                    <a:pt x="839" y="1832"/>
                    <a:pt x="1010" y="1832"/>
                  </a:cubicBezTo>
                  <a:cubicBezTo>
                    <a:pt x="1036" y="1832"/>
                    <a:pt x="1061" y="1831"/>
                    <a:pt x="1087" y="1828"/>
                  </a:cubicBezTo>
                  <a:cubicBezTo>
                    <a:pt x="1284" y="1828"/>
                    <a:pt x="1482" y="1729"/>
                    <a:pt x="1605" y="1581"/>
                  </a:cubicBezTo>
                  <a:cubicBezTo>
                    <a:pt x="1704" y="1433"/>
                    <a:pt x="1778" y="1260"/>
                    <a:pt x="1828" y="1087"/>
                  </a:cubicBezTo>
                  <a:cubicBezTo>
                    <a:pt x="1877" y="766"/>
                    <a:pt x="1902" y="420"/>
                    <a:pt x="1852" y="75"/>
                  </a:cubicBezTo>
                  <a:cubicBezTo>
                    <a:pt x="1828" y="50"/>
                    <a:pt x="1803" y="1"/>
                    <a:pt x="1753" y="1"/>
                  </a:cubicBezTo>
                  <a:close/>
                </a:path>
              </a:pathLst>
            </a:custGeom>
            <a:solidFill>
              <a:srgbClr val="222B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1713;p49"/>
            <p:cNvSpPr/>
            <p:nvPr/>
          </p:nvSpPr>
          <p:spPr>
            <a:xfrm>
              <a:off x="2343878" y="808990"/>
              <a:ext cx="1634118" cy="690626"/>
            </a:xfrm>
            <a:custGeom>
              <a:avLst/>
              <a:gdLst/>
              <a:ahLst/>
              <a:cxnLst/>
              <a:rect l="l" t="t" r="r" b="b"/>
              <a:pathLst>
                <a:path w="10049" h="4247" fill="none" extrusionOk="0">
                  <a:moveTo>
                    <a:pt x="10049" y="0"/>
                  </a:moveTo>
                  <a:cubicBezTo>
                    <a:pt x="9826" y="0"/>
                    <a:pt x="1704" y="0"/>
                    <a:pt x="0" y="4247"/>
                  </a:cubicBezTo>
                </a:path>
              </a:pathLst>
            </a:custGeom>
            <a:noFill/>
            <a:ln w="4325" cap="rnd" cmpd="sng">
              <a:solidFill>
                <a:srgbClr val="070707"/>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1714;p49"/>
            <p:cNvSpPr/>
            <p:nvPr/>
          </p:nvSpPr>
          <p:spPr>
            <a:xfrm>
              <a:off x="4218827" y="1354889"/>
              <a:ext cx="40166" cy="32360"/>
            </a:xfrm>
            <a:custGeom>
              <a:avLst/>
              <a:gdLst/>
              <a:ahLst/>
              <a:cxnLst/>
              <a:rect l="l" t="t" r="r" b="b"/>
              <a:pathLst>
                <a:path w="247" h="199" extrusionOk="0">
                  <a:moveTo>
                    <a:pt x="123" y="1"/>
                  </a:moveTo>
                  <a:cubicBezTo>
                    <a:pt x="0" y="1"/>
                    <a:pt x="0" y="174"/>
                    <a:pt x="123" y="198"/>
                  </a:cubicBezTo>
                  <a:cubicBezTo>
                    <a:pt x="247" y="174"/>
                    <a:pt x="247" y="1"/>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1715;p49"/>
            <p:cNvSpPr/>
            <p:nvPr/>
          </p:nvSpPr>
          <p:spPr>
            <a:xfrm>
              <a:off x="4102395" y="1354889"/>
              <a:ext cx="36263" cy="32360"/>
            </a:xfrm>
            <a:custGeom>
              <a:avLst/>
              <a:gdLst/>
              <a:ahLst/>
              <a:cxnLst/>
              <a:rect l="l" t="t" r="r" b="b"/>
              <a:pathLst>
                <a:path w="223" h="199" extrusionOk="0">
                  <a:moveTo>
                    <a:pt x="99" y="1"/>
                  </a:moveTo>
                  <a:cubicBezTo>
                    <a:pt x="0" y="26"/>
                    <a:pt x="0" y="174"/>
                    <a:pt x="99" y="198"/>
                  </a:cubicBezTo>
                  <a:cubicBezTo>
                    <a:pt x="222" y="174"/>
                    <a:pt x="222" y="26"/>
                    <a:pt x="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1716;p49"/>
            <p:cNvSpPr/>
            <p:nvPr/>
          </p:nvSpPr>
          <p:spPr>
            <a:xfrm>
              <a:off x="4010030" y="1326919"/>
              <a:ext cx="40329" cy="32198"/>
            </a:xfrm>
            <a:custGeom>
              <a:avLst/>
              <a:gdLst/>
              <a:ahLst/>
              <a:cxnLst/>
              <a:rect l="l" t="t" r="r" b="b"/>
              <a:pathLst>
                <a:path w="248" h="198" extrusionOk="0">
                  <a:moveTo>
                    <a:pt x="124" y="0"/>
                  </a:moveTo>
                  <a:cubicBezTo>
                    <a:pt x="0" y="0"/>
                    <a:pt x="0" y="173"/>
                    <a:pt x="124" y="198"/>
                  </a:cubicBezTo>
                  <a:cubicBezTo>
                    <a:pt x="247" y="173"/>
                    <a:pt x="247" y="0"/>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1717;p49"/>
            <p:cNvSpPr/>
            <p:nvPr/>
          </p:nvSpPr>
          <p:spPr>
            <a:xfrm>
              <a:off x="4054098" y="1535554"/>
              <a:ext cx="36263" cy="32360"/>
            </a:xfrm>
            <a:custGeom>
              <a:avLst/>
              <a:gdLst/>
              <a:ahLst/>
              <a:cxnLst/>
              <a:rect l="l" t="t" r="r" b="b"/>
              <a:pathLst>
                <a:path w="223" h="199" extrusionOk="0">
                  <a:moveTo>
                    <a:pt x="100" y="1"/>
                  </a:moveTo>
                  <a:cubicBezTo>
                    <a:pt x="1" y="1"/>
                    <a:pt x="1" y="174"/>
                    <a:pt x="100" y="198"/>
                  </a:cubicBezTo>
                  <a:cubicBezTo>
                    <a:pt x="223" y="174"/>
                    <a:pt x="223" y="1"/>
                    <a:pt x="10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1718;p49"/>
            <p:cNvSpPr/>
            <p:nvPr/>
          </p:nvSpPr>
          <p:spPr>
            <a:xfrm>
              <a:off x="4170531" y="1523521"/>
              <a:ext cx="40329" cy="32360"/>
            </a:xfrm>
            <a:custGeom>
              <a:avLst/>
              <a:gdLst/>
              <a:ahLst/>
              <a:cxnLst/>
              <a:rect l="l" t="t" r="r" b="b"/>
              <a:pathLst>
                <a:path w="248" h="199" extrusionOk="0">
                  <a:moveTo>
                    <a:pt x="124" y="1"/>
                  </a:moveTo>
                  <a:cubicBezTo>
                    <a:pt x="1" y="26"/>
                    <a:pt x="1" y="198"/>
                    <a:pt x="124" y="198"/>
                  </a:cubicBezTo>
                  <a:cubicBezTo>
                    <a:pt x="248" y="198"/>
                    <a:pt x="248" y="26"/>
                    <a:pt x="1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1719;p49"/>
            <p:cNvSpPr/>
            <p:nvPr/>
          </p:nvSpPr>
          <p:spPr>
            <a:xfrm>
              <a:off x="4331194" y="1491486"/>
              <a:ext cx="36263" cy="36263"/>
            </a:xfrm>
            <a:custGeom>
              <a:avLst/>
              <a:gdLst/>
              <a:ahLst/>
              <a:cxnLst/>
              <a:rect l="l" t="t" r="r" b="b"/>
              <a:pathLst>
                <a:path w="223" h="223" extrusionOk="0">
                  <a:moveTo>
                    <a:pt x="124" y="0"/>
                  </a:moveTo>
                  <a:cubicBezTo>
                    <a:pt x="0" y="25"/>
                    <a:pt x="0" y="198"/>
                    <a:pt x="124" y="223"/>
                  </a:cubicBezTo>
                  <a:cubicBezTo>
                    <a:pt x="223" y="198"/>
                    <a:pt x="223" y="25"/>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1720;p49"/>
            <p:cNvSpPr/>
            <p:nvPr/>
          </p:nvSpPr>
          <p:spPr>
            <a:xfrm>
              <a:off x="4339162" y="1322854"/>
              <a:ext cx="40329" cy="32198"/>
            </a:xfrm>
            <a:custGeom>
              <a:avLst/>
              <a:gdLst/>
              <a:ahLst/>
              <a:cxnLst/>
              <a:rect l="l" t="t" r="r" b="b"/>
              <a:pathLst>
                <a:path w="248" h="198" extrusionOk="0">
                  <a:moveTo>
                    <a:pt x="124" y="0"/>
                  </a:moveTo>
                  <a:cubicBezTo>
                    <a:pt x="1" y="25"/>
                    <a:pt x="1" y="198"/>
                    <a:pt x="124" y="198"/>
                  </a:cubicBezTo>
                  <a:cubicBezTo>
                    <a:pt x="248" y="198"/>
                    <a:pt x="248" y="25"/>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1721;p49"/>
            <p:cNvSpPr/>
            <p:nvPr/>
          </p:nvSpPr>
          <p:spPr>
            <a:xfrm>
              <a:off x="4479661" y="1262686"/>
              <a:ext cx="36426" cy="32198"/>
            </a:xfrm>
            <a:custGeom>
              <a:avLst/>
              <a:gdLst/>
              <a:ahLst/>
              <a:cxnLst/>
              <a:rect l="l" t="t" r="r" b="b"/>
              <a:pathLst>
                <a:path w="224" h="198" extrusionOk="0">
                  <a:moveTo>
                    <a:pt x="124" y="0"/>
                  </a:moveTo>
                  <a:cubicBezTo>
                    <a:pt x="1" y="25"/>
                    <a:pt x="1" y="173"/>
                    <a:pt x="124" y="198"/>
                  </a:cubicBezTo>
                  <a:cubicBezTo>
                    <a:pt x="223" y="173"/>
                    <a:pt x="223" y="25"/>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1722;p49"/>
            <p:cNvSpPr/>
            <p:nvPr/>
          </p:nvSpPr>
          <p:spPr>
            <a:xfrm>
              <a:off x="4242894" y="1591819"/>
              <a:ext cx="36263" cy="36263"/>
            </a:xfrm>
            <a:custGeom>
              <a:avLst/>
              <a:gdLst/>
              <a:ahLst/>
              <a:cxnLst/>
              <a:rect l="l" t="t" r="r" b="b"/>
              <a:pathLst>
                <a:path w="223" h="223" extrusionOk="0">
                  <a:moveTo>
                    <a:pt x="124" y="1"/>
                  </a:moveTo>
                  <a:cubicBezTo>
                    <a:pt x="0" y="25"/>
                    <a:pt x="0" y="198"/>
                    <a:pt x="124" y="223"/>
                  </a:cubicBezTo>
                  <a:cubicBezTo>
                    <a:pt x="222" y="198"/>
                    <a:pt x="222" y="25"/>
                    <a:pt x="1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1723;p49"/>
            <p:cNvSpPr/>
            <p:nvPr/>
          </p:nvSpPr>
          <p:spPr>
            <a:xfrm>
              <a:off x="4223856" y="1873589"/>
              <a:ext cx="40329" cy="32360"/>
            </a:xfrm>
            <a:custGeom>
              <a:avLst/>
              <a:gdLst/>
              <a:ahLst/>
              <a:cxnLst/>
              <a:rect l="l" t="t" r="r" b="b"/>
              <a:pathLst>
                <a:path w="248" h="199" extrusionOk="0">
                  <a:moveTo>
                    <a:pt x="124" y="1"/>
                  </a:moveTo>
                  <a:cubicBezTo>
                    <a:pt x="0" y="1"/>
                    <a:pt x="0" y="174"/>
                    <a:pt x="124" y="198"/>
                  </a:cubicBezTo>
                  <a:cubicBezTo>
                    <a:pt x="247" y="174"/>
                    <a:pt x="247" y="1"/>
                    <a:pt x="1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1724;p49"/>
            <p:cNvSpPr/>
            <p:nvPr/>
          </p:nvSpPr>
          <p:spPr>
            <a:xfrm>
              <a:off x="4331194" y="2001284"/>
              <a:ext cx="44231" cy="32360"/>
            </a:xfrm>
            <a:custGeom>
              <a:avLst/>
              <a:gdLst/>
              <a:ahLst/>
              <a:cxnLst/>
              <a:rect l="l" t="t" r="r" b="b"/>
              <a:pathLst>
                <a:path w="272" h="199" extrusionOk="0">
                  <a:moveTo>
                    <a:pt x="148" y="1"/>
                  </a:moveTo>
                  <a:cubicBezTo>
                    <a:pt x="0" y="1"/>
                    <a:pt x="0" y="198"/>
                    <a:pt x="148" y="198"/>
                  </a:cubicBezTo>
                  <a:cubicBezTo>
                    <a:pt x="272" y="198"/>
                    <a:pt x="272" y="1"/>
                    <a:pt x="14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1725;p49"/>
            <p:cNvSpPr/>
            <p:nvPr/>
          </p:nvSpPr>
          <p:spPr>
            <a:xfrm>
              <a:off x="4335259" y="2210082"/>
              <a:ext cx="36263" cy="36263"/>
            </a:xfrm>
            <a:custGeom>
              <a:avLst/>
              <a:gdLst/>
              <a:ahLst/>
              <a:cxnLst/>
              <a:rect l="l" t="t" r="r" b="b"/>
              <a:pathLst>
                <a:path w="223" h="223" extrusionOk="0">
                  <a:moveTo>
                    <a:pt x="123" y="1"/>
                  </a:moveTo>
                  <a:cubicBezTo>
                    <a:pt x="0" y="25"/>
                    <a:pt x="0" y="198"/>
                    <a:pt x="123" y="223"/>
                  </a:cubicBezTo>
                  <a:cubicBezTo>
                    <a:pt x="222" y="198"/>
                    <a:pt x="222" y="25"/>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1726;p49"/>
            <p:cNvSpPr/>
            <p:nvPr/>
          </p:nvSpPr>
          <p:spPr>
            <a:xfrm>
              <a:off x="4415429" y="2430914"/>
              <a:ext cx="40329" cy="32360"/>
            </a:xfrm>
            <a:custGeom>
              <a:avLst/>
              <a:gdLst/>
              <a:ahLst/>
              <a:cxnLst/>
              <a:rect l="l" t="t" r="r" b="b"/>
              <a:pathLst>
                <a:path w="248" h="199" extrusionOk="0">
                  <a:moveTo>
                    <a:pt x="124" y="1"/>
                  </a:moveTo>
                  <a:cubicBezTo>
                    <a:pt x="1" y="1"/>
                    <a:pt x="1" y="173"/>
                    <a:pt x="124" y="198"/>
                  </a:cubicBezTo>
                  <a:cubicBezTo>
                    <a:pt x="248" y="173"/>
                    <a:pt x="248" y="1"/>
                    <a:pt x="1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1727;p49"/>
            <p:cNvSpPr/>
            <p:nvPr/>
          </p:nvSpPr>
          <p:spPr>
            <a:xfrm>
              <a:off x="4467628" y="2619547"/>
              <a:ext cx="36263" cy="32360"/>
            </a:xfrm>
            <a:custGeom>
              <a:avLst/>
              <a:gdLst/>
              <a:ahLst/>
              <a:cxnLst/>
              <a:rect l="l" t="t" r="r" b="b"/>
              <a:pathLst>
                <a:path w="223" h="199" extrusionOk="0">
                  <a:moveTo>
                    <a:pt x="124" y="1"/>
                  </a:moveTo>
                  <a:cubicBezTo>
                    <a:pt x="1" y="26"/>
                    <a:pt x="1" y="174"/>
                    <a:pt x="124" y="198"/>
                  </a:cubicBezTo>
                  <a:cubicBezTo>
                    <a:pt x="223" y="174"/>
                    <a:pt x="223" y="26"/>
                    <a:pt x="1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1728;p49"/>
            <p:cNvSpPr/>
            <p:nvPr/>
          </p:nvSpPr>
          <p:spPr>
            <a:xfrm>
              <a:off x="4656424" y="2756144"/>
              <a:ext cx="40329" cy="36263"/>
            </a:xfrm>
            <a:custGeom>
              <a:avLst/>
              <a:gdLst/>
              <a:ahLst/>
              <a:cxnLst/>
              <a:rect l="l" t="t" r="r" b="b"/>
              <a:pathLst>
                <a:path w="248" h="223" extrusionOk="0">
                  <a:moveTo>
                    <a:pt x="124" y="0"/>
                  </a:moveTo>
                  <a:cubicBezTo>
                    <a:pt x="0" y="25"/>
                    <a:pt x="0" y="198"/>
                    <a:pt x="124" y="223"/>
                  </a:cubicBezTo>
                  <a:cubicBezTo>
                    <a:pt x="247" y="198"/>
                    <a:pt x="247" y="25"/>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1729;p49"/>
            <p:cNvSpPr/>
            <p:nvPr/>
          </p:nvSpPr>
          <p:spPr>
            <a:xfrm>
              <a:off x="4295094" y="2398878"/>
              <a:ext cx="40329" cy="36263"/>
            </a:xfrm>
            <a:custGeom>
              <a:avLst/>
              <a:gdLst/>
              <a:ahLst/>
              <a:cxnLst/>
              <a:rect l="l" t="t" r="r" b="b"/>
              <a:pathLst>
                <a:path w="248" h="223" extrusionOk="0">
                  <a:moveTo>
                    <a:pt x="124" y="0"/>
                  </a:moveTo>
                  <a:cubicBezTo>
                    <a:pt x="0" y="25"/>
                    <a:pt x="0" y="198"/>
                    <a:pt x="124" y="222"/>
                  </a:cubicBezTo>
                  <a:cubicBezTo>
                    <a:pt x="247" y="198"/>
                    <a:pt x="247" y="25"/>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1730;p49"/>
            <p:cNvSpPr/>
            <p:nvPr/>
          </p:nvSpPr>
          <p:spPr>
            <a:xfrm>
              <a:off x="4199789" y="2130521"/>
              <a:ext cx="40329" cy="32360"/>
            </a:xfrm>
            <a:custGeom>
              <a:avLst/>
              <a:gdLst/>
              <a:ahLst/>
              <a:cxnLst/>
              <a:rect l="l" t="t" r="r" b="b"/>
              <a:pathLst>
                <a:path w="248" h="199" extrusionOk="0">
                  <a:moveTo>
                    <a:pt x="50" y="1"/>
                  </a:moveTo>
                  <a:cubicBezTo>
                    <a:pt x="25" y="26"/>
                    <a:pt x="0" y="50"/>
                    <a:pt x="0" y="75"/>
                  </a:cubicBezTo>
                  <a:cubicBezTo>
                    <a:pt x="0" y="75"/>
                    <a:pt x="0" y="100"/>
                    <a:pt x="0" y="100"/>
                  </a:cubicBezTo>
                  <a:lnTo>
                    <a:pt x="0" y="124"/>
                  </a:lnTo>
                  <a:cubicBezTo>
                    <a:pt x="0" y="149"/>
                    <a:pt x="0" y="174"/>
                    <a:pt x="25" y="174"/>
                  </a:cubicBezTo>
                  <a:lnTo>
                    <a:pt x="50" y="174"/>
                  </a:lnTo>
                  <a:cubicBezTo>
                    <a:pt x="50" y="198"/>
                    <a:pt x="74" y="198"/>
                    <a:pt x="99" y="198"/>
                  </a:cubicBezTo>
                  <a:lnTo>
                    <a:pt x="198" y="198"/>
                  </a:lnTo>
                  <a:lnTo>
                    <a:pt x="222" y="174"/>
                  </a:lnTo>
                  <a:cubicBezTo>
                    <a:pt x="222" y="174"/>
                    <a:pt x="247" y="149"/>
                    <a:pt x="247" y="149"/>
                  </a:cubicBezTo>
                  <a:cubicBezTo>
                    <a:pt x="247" y="124"/>
                    <a:pt x="247" y="124"/>
                    <a:pt x="247" y="100"/>
                  </a:cubicBezTo>
                  <a:lnTo>
                    <a:pt x="247" y="75"/>
                  </a:lnTo>
                  <a:cubicBezTo>
                    <a:pt x="247" y="50"/>
                    <a:pt x="222" y="50"/>
                    <a:pt x="222" y="26"/>
                  </a:cubicBezTo>
                  <a:lnTo>
                    <a:pt x="19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1731;p49"/>
            <p:cNvSpPr/>
            <p:nvPr/>
          </p:nvSpPr>
          <p:spPr>
            <a:xfrm>
              <a:off x="4087260" y="1994087"/>
              <a:ext cx="36426" cy="32198"/>
            </a:xfrm>
            <a:custGeom>
              <a:avLst/>
              <a:gdLst/>
              <a:ahLst/>
              <a:cxnLst/>
              <a:rect l="l" t="t" r="r" b="b"/>
              <a:pathLst>
                <a:path w="224" h="198" extrusionOk="0">
                  <a:moveTo>
                    <a:pt x="100" y="0"/>
                  </a:moveTo>
                  <a:cubicBezTo>
                    <a:pt x="1" y="25"/>
                    <a:pt x="1" y="173"/>
                    <a:pt x="100" y="198"/>
                  </a:cubicBezTo>
                  <a:cubicBezTo>
                    <a:pt x="223" y="173"/>
                    <a:pt x="223" y="25"/>
                    <a:pt x="1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1732;p49"/>
            <p:cNvSpPr/>
            <p:nvPr/>
          </p:nvSpPr>
          <p:spPr>
            <a:xfrm>
              <a:off x="4102395" y="1732319"/>
              <a:ext cx="40166" cy="36263"/>
            </a:xfrm>
            <a:custGeom>
              <a:avLst/>
              <a:gdLst/>
              <a:ahLst/>
              <a:cxnLst/>
              <a:rect l="l" t="t" r="r" b="b"/>
              <a:pathLst>
                <a:path w="247" h="223" extrusionOk="0">
                  <a:moveTo>
                    <a:pt x="124" y="1"/>
                  </a:moveTo>
                  <a:cubicBezTo>
                    <a:pt x="0" y="25"/>
                    <a:pt x="0" y="198"/>
                    <a:pt x="124" y="223"/>
                  </a:cubicBezTo>
                  <a:cubicBezTo>
                    <a:pt x="247" y="198"/>
                    <a:pt x="247" y="25"/>
                    <a:pt x="1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1733;p49"/>
            <p:cNvSpPr/>
            <p:nvPr/>
          </p:nvSpPr>
          <p:spPr>
            <a:xfrm>
              <a:off x="4303062" y="1752483"/>
              <a:ext cx="36263" cy="32198"/>
            </a:xfrm>
            <a:custGeom>
              <a:avLst/>
              <a:gdLst/>
              <a:ahLst/>
              <a:cxnLst/>
              <a:rect l="l" t="t" r="r" b="b"/>
              <a:pathLst>
                <a:path w="223" h="198" extrusionOk="0">
                  <a:moveTo>
                    <a:pt x="124" y="0"/>
                  </a:moveTo>
                  <a:cubicBezTo>
                    <a:pt x="1" y="25"/>
                    <a:pt x="1" y="173"/>
                    <a:pt x="124" y="198"/>
                  </a:cubicBezTo>
                  <a:cubicBezTo>
                    <a:pt x="223" y="173"/>
                    <a:pt x="223" y="25"/>
                    <a:pt x="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1734;p49"/>
            <p:cNvSpPr/>
            <p:nvPr/>
          </p:nvSpPr>
          <p:spPr>
            <a:xfrm>
              <a:off x="4335259" y="1872818"/>
              <a:ext cx="36263" cy="32360"/>
            </a:xfrm>
            <a:custGeom>
              <a:avLst/>
              <a:gdLst/>
              <a:ahLst/>
              <a:cxnLst/>
              <a:rect l="l" t="t" r="r" b="b"/>
              <a:pathLst>
                <a:path w="223" h="199" extrusionOk="0">
                  <a:moveTo>
                    <a:pt x="123" y="1"/>
                  </a:moveTo>
                  <a:cubicBezTo>
                    <a:pt x="0" y="1"/>
                    <a:pt x="0" y="174"/>
                    <a:pt x="123" y="198"/>
                  </a:cubicBezTo>
                  <a:cubicBezTo>
                    <a:pt x="222" y="174"/>
                    <a:pt x="222" y="1"/>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1735;p49"/>
            <p:cNvSpPr/>
            <p:nvPr/>
          </p:nvSpPr>
          <p:spPr>
            <a:xfrm>
              <a:off x="4214762" y="2013318"/>
              <a:ext cx="36263" cy="32360"/>
            </a:xfrm>
            <a:custGeom>
              <a:avLst/>
              <a:gdLst/>
              <a:ahLst/>
              <a:cxnLst/>
              <a:rect l="l" t="t" r="r" b="b"/>
              <a:pathLst>
                <a:path w="223" h="199" extrusionOk="0">
                  <a:moveTo>
                    <a:pt x="124" y="1"/>
                  </a:moveTo>
                  <a:cubicBezTo>
                    <a:pt x="0" y="1"/>
                    <a:pt x="0" y="174"/>
                    <a:pt x="124" y="198"/>
                  </a:cubicBezTo>
                  <a:cubicBezTo>
                    <a:pt x="223" y="174"/>
                    <a:pt x="223" y="1"/>
                    <a:pt x="1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8" name="Google Shape;1736;p49"/>
          <p:cNvGrpSpPr/>
          <p:nvPr/>
        </p:nvGrpSpPr>
        <p:grpSpPr>
          <a:xfrm>
            <a:off x="3080938" y="1718523"/>
            <a:ext cx="647421" cy="637203"/>
            <a:chOff x="3762575" y="3653050"/>
            <a:chExt cx="496175" cy="478325"/>
          </a:xfrm>
        </p:grpSpPr>
        <p:sp>
          <p:nvSpPr>
            <p:cNvPr id="709" name="Google Shape;1737;p49"/>
            <p:cNvSpPr/>
            <p:nvPr/>
          </p:nvSpPr>
          <p:spPr>
            <a:xfrm>
              <a:off x="3762575" y="3653050"/>
              <a:ext cx="496175" cy="478325"/>
            </a:xfrm>
            <a:custGeom>
              <a:avLst/>
              <a:gdLst/>
              <a:ahLst/>
              <a:cxnLst/>
              <a:rect l="l" t="t" r="r" b="b"/>
              <a:pathLst>
                <a:path w="19847" h="19133" extrusionOk="0">
                  <a:moveTo>
                    <a:pt x="7519" y="1"/>
                  </a:moveTo>
                  <a:cubicBezTo>
                    <a:pt x="7371" y="1"/>
                    <a:pt x="7223" y="20"/>
                    <a:pt x="7083" y="55"/>
                  </a:cubicBezTo>
                  <a:cubicBezTo>
                    <a:pt x="6772" y="172"/>
                    <a:pt x="6460" y="327"/>
                    <a:pt x="6227" y="522"/>
                  </a:cubicBezTo>
                  <a:cubicBezTo>
                    <a:pt x="5760" y="911"/>
                    <a:pt x="5371" y="1417"/>
                    <a:pt x="5137" y="1962"/>
                  </a:cubicBezTo>
                  <a:cubicBezTo>
                    <a:pt x="4904" y="2506"/>
                    <a:pt x="4787" y="3090"/>
                    <a:pt x="4748" y="3635"/>
                  </a:cubicBezTo>
                  <a:cubicBezTo>
                    <a:pt x="4748" y="4180"/>
                    <a:pt x="4787" y="4724"/>
                    <a:pt x="4943" y="5230"/>
                  </a:cubicBezTo>
                  <a:cubicBezTo>
                    <a:pt x="5176" y="6164"/>
                    <a:pt x="5643" y="7020"/>
                    <a:pt x="6344" y="7682"/>
                  </a:cubicBezTo>
                  <a:lnTo>
                    <a:pt x="7394" y="8810"/>
                  </a:lnTo>
                  <a:cubicBezTo>
                    <a:pt x="6627" y="8595"/>
                    <a:pt x="5846" y="8482"/>
                    <a:pt x="5068" y="8482"/>
                  </a:cubicBezTo>
                  <a:cubicBezTo>
                    <a:pt x="4582" y="8482"/>
                    <a:pt x="4098" y="8526"/>
                    <a:pt x="3620" y="8616"/>
                  </a:cubicBezTo>
                  <a:cubicBezTo>
                    <a:pt x="2958" y="8733"/>
                    <a:pt x="2374" y="8966"/>
                    <a:pt x="1830" y="9316"/>
                  </a:cubicBezTo>
                  <a:cubicBezTo>
                    <a:pt x="1557" y="9511"/>
                    <a:pt x="1324" y="9705"/>
                    <a:pt x="1129" y="9978"/>
                  </a:cubicBezTo>
                  <a:cubicBezTo>
                    <a:pt x="935" y="10211"/>
                    <a:pt x="740" y="10445"/>
                    <a:pt x="545" y="10678"/>
                  </a:cubicBezTo>
                  <a:cubicBezTo>
                    <a:pt x="390" y="10951"/>
                    <a:pt x="234" y="11223"/>
                    <a:pt x="156" y="11534"/>
                  </a:cubicBezTo>
                  <a:cubicBezTo>
                    <a:pt x="40" y="11846"/>
                    <a:pt x="1" y="12157"/>
                    <a:pt x="40" y="12468"/>
                  </a:cubicBezTo>
                  <a:cubicBezTo>
                    <a:pt x="117" y="13052"/>
                    <a:pt x="390" y="13636"/>
                    <a:pt x="857" y="14064"/>
                  </a:cubicBezTo>
                  <a:cubicBezTo>
                    <a:pt x="1285" y="14414"/>
                    <a:pt x="1830" y="14647"/>
                    <a:pt x="2413" y="14686"/>
                  </a:cubicBezTo>
                  <a:cubicBezTo>
                    <a:pt x="2540" y="14696"/>
                    <a:pt x="2669" y="14701"/>
                    <a:pt x="2799" y="14701"/>
                  </a:cubicBezTo>
                  <a:cubicBezTo>
                    <a:pt x="3189" y="14701"/>
                    <a:pt x="3590" y="14657"/>
                    <a:pt x="3970" y="14570"/>
                  </a:cubicBezTo>
                  <a:cubicBezTo>
                    <a:pt x="5371" y="14180"/>
                    <a:pt x="6733" y="13636"/>
                    <a:pt x="8056" y="12935"/>
                  </a:cubicBezTo>
                  <a:lnTo>
                    <a:pt x="8056" y="12935"/>
                  </a:lnTo>
                  <a:cubicBezTo>
                    <a:pt x="7783" y="14336"/>
                    <a:pt x="7628" y="15737"/>
                    <a:pt x="7628" y="17177"/>
                  </a:cubicBezTo>
                  <a:cubicBezTo>
                    <a:pt x="7589" y="17722"/>
                    <a:pt x="7744" y="18227"/>
                    <a:pt x="8017" y="18694"/>
                  </a:cubicBezTo>
                  <a:cubicBezTo>
                    <a:pt x="8134" y="18928"/>
                    <a:pt x="8406" y="19084"/>
                    <a:pt x="8678" y="19122"/>
                  </a:cubicBezTo>
                  <a:cubicBezTo>
                    <a:pt x="8724" y="19129"/>
                    <a:pt x="8769" y="19132"/>
                    <a:pt x="8814" y="19132"/>
                  </a:cubicBezTo>
                  <a:cubicBezTo>
                    <a:pt x="9039" y="19132"/>
                    <a:pt x="9256" y="19051"/>
                    <a:pt x="9418" y="18889"/>
                  </a:cubicBezTo>
                  <a:cubicBezTo>
                    <a:pt x="9612" y="18733"/>
                    <a:pt x="9768" y="18578"/>
                    <a:pt x="9924" y="18422"/>
                  </a:cubicBezTo>
                  <a:cubicBezTo>
                    <a:pt x="10079" y="18227"/>
                    <a:pt x="10196" y="18033"/>
                    <a:pt x="10352" y="17838"/>
                  </a:cubicBezTo>
                  <a:cubicBezTo>
                    <a:pt x="10585" y="17488"/>
                    <a:pt x="10780" y="17099"/>
                    <a:pt x="10935" y="16710"/>
                  </a:cubicBezTo>
                  <a:cubicBezTo>
                    <a:pt x="11208" y="15970"/>
                    <a:pt x="11363" y="15270"/>
                    <a:pt x="11480" y="14492"/>
                  </a:cubicBezTo>
                  <a:cubicBezTo>
                    <a:pt x="11519" y="14025"/>
                    <a:pt x="11558" y="13519"/>
                    <a:pt x="11558" y="13052"/>
                  </a:cubicBezTo>
                  <a:cubicBezTo>
                    <a:pt x="11675" y="13480"/>
                    <a:pt x="11869" y="13908"/>
                    <a:pt x="12103" y="14297"/>
                  </a:cubicBezTo>
                  <a:cubicBezTo>
                    <a:pt x="12414" y="14803"/>
                    <a:pt x="12803" y="15192"/>
                    <a:pt x="13309" y="15503"/>
                  </a:cubicBezTo>
                  <a:cubicBezTo>
                    <a:pt x="13815" y="15776"/>
                    <a:pt x="14321" y="16009"/>
                    <a:pt x="14866" y="16126"/>
                  </a:cubicBezTo>
                  <a:cubicBezTo>
                    <a:pt x="15410" y="16243"/>
                    <a:pt x="15955" y="16321"/>
                    <a:pt x="16500" y="16360"/>
                  </a:cubicBezTo>
                  <a:cubicBezTo>
                    <a:pt x="17045" y="16360"/>
                    <a:pt x="17590" y="16282"/>
                    <a:pt x="18095" y="16048"/>
                  </a:cubicBezTo>
                  <a:cubicBezTo>
                    <a:pt x="18601" y="15854"/>
                    <a:pt x="18990" y="15465"/>
                    <a:pt x="19263" y="14998"/>
                  </a:cubicBezTo>
                  <a:cubicBezTo>
                    <a:pt x="19769" y="14142"/>
                    <a:pt x="19730" y="13013"/>
                    <a:pt x="19146" y="12196"/>
                  </a:cubicBezTo>
                  <a:cubicBezTo>
                    <a:pt x="18874" y="11846"/>
                    <a:pt x="18524" y="11573"/>
                    <a:pt x="18173" y="11379"/>
                  </a:cubicBezTo>
                  <a:cubicBezTo>
                    <a:pt x="17823" y="11184"/>
                    <a:pt x="17473" y="11028"/>
                    <a:pt x="17123" y="10873"/>
                  </a:cubicBezTo>
                  <a:cubicBezTo>
                    <a:pt x="16500" y="10600"/>
                    <a:pt x="14204" y="9550"/>
                    <a:pt x="14204" y="9550"/>
                  </a:cubicBezTo>
                  <a:cubicBezTo>
                    <a:pt x="14710" y="9355"/>
                    <a:pt x="15410" y="8810"/>
                    <a:pt x="15994" y="8499"/>
                  </a:cubicBezTo>
                  <a:cubicBezTo>
                    <a:pt x="16889" y="7993"/>
                    <a:pt x="17706" y="7332"/>
                    <a:pt x="18407" y="6553"/>
                  </a:cubicBezTo>
                  <a:cubicBezTo>
                    <a:pt x="18757" y="6125"/>
                    <a:pt x="19068" y="5619"/>
                    <a:pt x="19341" y="5114"/>
                  </a:cubicBezTo>
                  <a:cubicBezTo>
                    <a:pt x="19613" y="4569"/>
                    <a:pt x="19769" y="3985"/>
                    <a:pt x="19808" y="3362"/>
                  </a:cubicBezTo>
                  <a:cubicBezTo>
                    <a:pt x="19847" y="3051"/>
                    <a:pt x="19769" y="2740"/>
                    <a:pt x="19691" y="2467"/>
                  </a:cubicBezTo>
                  <a:cubicBezTo>
                    <a:pt x="19535" y="2156"/>
                    <a:pt x="19341" y="1884"/>
                    <a:pt x="19068" y="1689"/>
                  </a:cubicBezTo>
                  <a:cubicBezTo>
                    <a:pt x="18524" y="1417"/>
                    <a:pt x="17940" y="1261"/>
                    <a:pt x="17317" y="1261"/>
                  </a:cubicBezTo>
                  <a:cubicBezTo>
                    <a:pt x="17161" y="1240"/>
                    <a:pt x="17004" y="1231"/>
                    <a:pt x="16848" y="1231"/>
                  </a:cubicBezTo>
                  <a:cubicBezTo>
                    <a:pt x="16421" y="1231"/>
                    <a:pt x="15993" y="1303"/>
                    <a:pt x="15566" y="1417"/>
                  </a:cubicBezTo>
                  <a:cubicBezTo>
                    <a:pt x="15060" y="1572"/>
                    <a:pt x="14593" y="1923"/>
                    <a:pt x="14204" y="2312"/>
                  </a:cubicBezTo>
                  <a:cubicBezTo>
                    <a:pt x="13893" y="2701"/>
                    <a:pt x="13582" y="3090"/>
                    <a:pt x="13309" y="3518"/>
                  </a:cubicBezTo>
                  <a:cubicBezTo>
                    <a:pt x="13076" y="3907"/>
                    <a:pt x="12842" y="4296"/>
                    <a:pt x="12648" y="4647"/>
                  </a:cubicBezTo>
                  <a:cubicBezTo>
                    <a:pt x="12336" y="5191"/>
                    <a:pt x="12064" y="5775"/>
                    <a:pt x="11830" y="6359"/>
                  </a:cubicBezTo>
                  <a:cubicBezTo>
                    <a:pt x="11636" y="6787"/>
                    <a:pt x="11558" y="7020"/>
                    <a:pt x="11558" y="7020"/>
                  </a:cubicBezTo>
                  <a:cubicBezTo>
                    <a:pt x="11519" y="7215"/>
                    <a:pt x="11441" y="7409"/>
                    <a:pt x="11402" y="7565"/>
                  </a:cubicBezTo>
                  <a:lnTo>
                    <a:pt x="11402" y="7332"/>
                  </a:lnTo>
                  <a:cubicBezTo>
                    <a:pt x="11402" y="7098"/>
                    <a:pt x="11363" y="6904"/>
                    <a:pt x="11363" y="6904"/>
                  </a:cubicBezTo>
                  <a:cubicBezTo>
                    <a:pt x="11169" y="5619"/>
                    <a:pt x="10819" y="4374"/>
                    <a:pt x="10352" y="3168"/>
                  </a:cubicBezTo>
                  <a:cubicBezTo>
                    <a:pt x="10118" y="2545"/>
                    <a:pt x="9846" y="1962"/>
                    <a:pt x="9496" y="1378"/>
                  </a:cubicBezTo>
                  <a:cubicBezTo>
                    <a:pt x="9184" y="794"/>
                    <a:pt x="8678" y="366"/>
                    <a:pt x="8056" y="94"/>
                  </a:cubicBezTo>
                  <a:cubicBezTo>
                    <a:pt x="7884" y="29"/>
                    <a:pt x="7701" y="1"/>
                    <a:pt x="7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1738;p49"/>
            <p:cNvSpPr/>
            <p:nvPr/>
          </p:nvSpPr>
          <p:spPr>
            <a:xfrm>
              <a:off x="4023300" y="3908650"/>
              <a:ext cx="20450" cy="19575"/>
            </a:xfrm>
            <a:custGeom>
              <a:avLst/>
              <a:gdLst/>
              <a:ahLst/>
              <a:cxnLst/>
              <a:rect l="l" t="t" r="r" b="b"/>
              <a:pathLst>
                <a:path w="818" h="783" extrusionOk="0">
                  <a:moveTo>
                    <a:pt x="351" y="337"/>
                  </a:moveTo>
                  <a:cubicBezTo>
                    <a:pt x="390" y="337"/>
                    <a:pt x="390" y="337"/>
                    <a:pt x="429" y="376"/>
                  </a:cubicBezTo>
                  <a:cubicBezTo>
                    <a:pt x="429" y="376"/>
                    <a:pt x="429" y="415"/>
                    <a:pt x="429" y="415"/>
                  </a:cubicBezTo>
                  <a:cubicBezTo>
                    <a:pt x="429" y="454"/>
                    <a:pt x="390" y="454"/>
                    <a:pt x="390" y="454"/>
                  </a:cubicBezTo>
                  <a:lnTo>
                    <a:pt x="312" y="454"/>
                  </a:lnTo>
                  <a:lnTo>
                    <a:pt x="351" y="415"/>
                  </a:lnTo>
                  <a:cubicBezTo>
                    <a:pt x="351" y="415"/>
                    <a:pt x="351" y="376"/>
                    <a:pt x="351" y="337"/>
                  </a:cubicBezTo>
                  <a:close/>
                  <a:moveTo>
                    <a:pt x="361" y="1"/>
                  </a:moveTo>
                  <a:cubicBezTo>
                    <a:pt x="293" y="1"/>
                    <a:pt x="225" y="19"/>
                    <a:pt x="156" y="65"/>
                  </a:cubicBezTo>
                  <a:cubicBezTo>
                    <a:pt x="78" y="143"/>
                    <a:pt x="1" y="260"/>
                    <a:pt x="1" y="376"/>
                  </a:cubicBezTo>
                  <a:cubicBezTo>
                    <a:pt x="1" y="454"/>
                    <a:pt x="39" y="532"/>
                    <a:pt x="78" y="649"/>
                  </a:cubicBezTo>
                  <a:cubicBezTo>
                    <a:pt x="156" y="688"/>
                    <a:pt x="234" y="766"/>
                    <a:pt x="312" y="766"/>
                  </a:cubicBezTo>
                  <a:cubicBezTo>
                    <a:pt x="338" y="778"/>
                    <a:pt x="364" y="783"/>
                    <a:pt x="390" y="783"/>
                  </a:cubicBezTo>
                  <a:cubicBezTo>
                    <a:pt x="442" y="783"/>
                    <a:pt x="493" y="766"/>
                    <a:pt x="545" y="766"/>
                  </a:cubicBezTo>
                  <a:cubicBezTo>
                    <a:pt x="701" y="688"/>
                    <a:pt x="779" y="571"/>
                    <a:pt x="818" y="454"/>
                  </a:cubicBezTo>
                  <a:cubicBezTo>
                    <a:pt x="818" y="376"/>
                    <a:pt x="818" y="337"/>
                    <a:pt x="779" y="299"/>
                  </a:cubicBezTo>
                  <a:lnTo>
                    <a:pt x="740" y="260"/>
                  </a:lnTo>
                  <a:cubicBezTo>
                    <a:pt x="740" y="182"/>
                    <a:pt x="701" y="143"/>
                    <a:pt x="662" y="104"/>
                  </a:cubicBezTo>
                  <a:cubicBezTo>
                    <a:pt x="623" y="65"/>
                    <a:pt x="545" y="26"/>
                    <a:pt x="506" y="26"/>
                  </a:cubicBezTo>
                  <a:cubicBezTo>
                    <a:pt x="458" y="10"/>
                    <a:pt x="410" y="1"/>
                    <a:pt x="36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1739;p49"/>
            <p:cNvSpPr/>
            <p:nvPr/>
          </p:nvSpPr>
          <p:spPr>
            <a:xfrm>
              <a:off x="3979525" y="3952675"/>
              <a:ext cx="22400" cy="21575"/>
            </a:xfrm>
            <a:custGeom>
              <a:avLst/>
              <a:gdLst/>
              <a:ahLst/>
              <a:cxnLst/>
              <a:rect l="l" t="t" r="r" b="b"/>
              <a:pathLst>
                <a:path w="896" h="863" extrusionOk="0">
                  <a:moveTo>
                    <a:pt x="545" y="250"/>
                  </a:moveTo>
                  <a:cubicBezTo>
                    <a:pt x="584" y="289"/>
                    <a:pt x="584" y="289"/>
                    <a:pt x="584" y="328"/>
                  </a:cubicBezTo>
                  <a:cubicBezTo>
                    <a:pt x="584" y="366"/>
                    <a:pt x="584" y="405"/>
                    <a:pt x="545" y="405"/>
                  </a:cubicBezTo>
                  <a:lnTo>
                    <a:pt x="467" y="405"/>
                  </a:lnTo>
                  <a:cubicBezTo>
                    <a:pt x="428" y="366"/>
                    <a:pt x="428" y="328"/>
                    <a:pt x="467" y="328"/>
                  </a:cubicBezTo>
                  <a:cubicBezTo>
                    <a:pt x="467" y="289"/>
                    <a:pt x="467" y="289"/>
                    <a:pt x="506" y="250"/>
                  </a:cubicBezTo>
                  <a:close/>
                  <a:moveTo>
                    <a:pt x="203" y="537"/>
                  </a:moveTo>
                  <a:cubicBezTo>
                    <a:pt x="214" y="557"/>
                    <a:pt x="227" y="576"/>
                    <a:pt x="242" y="594"/>
                  </a:cubicBezTo>
                  <a:lnTo>
                    <a:pt x="242" y="594"/>
                  </a:lnTo>
                  <a:cubicBezTo>
                    <a:pt x="224" y="578"/>
                    <a:pt x="211" y="560"/>
                    <a:pt x="203" y="537"/>
                  </a:cubicBezTo>
                  <a:close/>
                  <a:moveTo>
                    <a:pt x="451" y="1"/>
                  </a:moveTo>
                  <a:cubicBezTo>
                    <a:pt x="366" y="1"/>
                    <a:pt x="280" y="37"/>
                    <a:pt x="195" y="94"/>
                  </a:cubicBezTo>
                  <a:cubicBezTo>
                    <a:pt x="117" y="172"/>
                    <a:pt x="39" y="289"/>
                    <a:pt x="39" y="405"/>
                  </a:cubicBezTo>
                  <a:cubicBezTo>
                    <a:pt x="0" y="522"/>
                    <a:pt x="39" y="600"/>
                    <a:pt x="117" y="678"/>
                  </a:cubicBezTo>
                  <a:cubicBezTo>
                    <a:pt x="156" y="756"/>
                    <a:pt x="234" y="795"/>
                    <a:pt x="351" y="833"/>
                  </a:cubicBezTo>
                  <a:cubicBezTo>
                    <a:pt x="390" y="853"/>
                    <a:pt x="428" y="863"/>
                    <a:pt x="467" y="863"/>
                  </a:cubicBezTo>
                  <a:cubicBezTo>
                    <a:pt x="506" y="863"/>
                    <a:pt x="545" y="853"/>
                    <a:pt x="584" y="833"/>
                  </a:cubicBezTo>
                  <a:cubicBezTo>
                    <a:pt x="623" y="795"/>
                    <a:pt x="701" y="756"/>
                    <a:pt x="740" y="717"/>
                  </a:cubicBezTo>
                  <a:cubicBezTo>
                    <a:pt x="818" y="678"/>
                    <a:pt x="857" y="600"/>
                    <a:pt x="857" y="483"/>
                  </a:cubicBezTo>
                  <a:cubicBezTo>
                    <a:pt x="857" y="483"/>
                    <a:pt x="857" y="467"/>
                    <a:pt x="857" y="444"/>
                  </a:cubicBezTo>
                  <a:cubicBezTo>
                    <a:pt x="895" y="405"/>
                    <a:pt x="895" y="328"/>
                    <a:pt x="857" y="289"/>
                  </a:cubicBezTo>
                  <a:cubicBezTo>
                    <a:pt x="818" y="133"/>
                    <a:pt x="701" y="16"/>
                    <a:pt x="545" y="16"/>
                  </a:cubicBezTo>
                  <a:cubicBezTo>
                    <a:pt x="514" y="6"/>
                    <a:pt x="483" y="1"/>
                    <a:pt x="45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1740;p49"/>
            <p:cNvSpPr/>
            <p:nvPr/>
          </p:nvSpPr>
          <p:spPr>
            <a:xfrm>
              <a:off x="3964925" y="3885675"/>
              <a:ext cx="21425" cy="17225"/>
            </a:xfrm>
            <a:custGeom>
              <a:avLst/>
              <a:gdLst/>
              <a:ahLst/>
              <a:cxnLst/>
              <a:rect l="l" t="t" r="r" b="b"/>
              <a:pathLst>
                <a:path w="857" h="689" extrusionOk="0">
                  <a:moveTo>
                    <a:pt x="468" y="284"/>
                  </a:moveTo>
                  <a:cubicBezTo>
                    <a:pt x="507" y="284"/>
                    <a:pt x="545" y="284"/>
                    <a:pt x="584" y="323"/>
                  </a:cubicBezTo>
                  <a:cubicBezTo>
                    <a:pt x="623" y="323"/>
                    <a:pt x="584" y="400"/>
                    <a:pt x="545" y="439"/>
                  </a:cubicBezTo>
                  <a:cubicBezTo>
                    <a:pt x="526" y="459"/>
                    <a:pt x="507" y="468"/>
                    <a:pt x="487" y="468"/>
                  </a:cubicBezTo>
                  <a:cubicBezTo>
                    <a:pt x="468" y="468"/>
                    <a:pt x="448" y="459"/>
                    <a:pt x="429" y="439"/>
                  </a:cubicBezTo>
                  <a:cubicBezTo>
                    <a:pt x="429" y="439"/>
                    <a:pt x="429" y="400"/>
                    <a:pt x="429" y="400"/>
                  </a:cubicBezTo>
                  <a:lnTo>
                    <a:pt x="429" y="361"/>
                  </a:lnTo>
                  <a:cubicBezTo>
                    <a:pt x="429" y="323"/>
                    <a:pt x="468" y="323"/>
                    <a:pt x="468" y="284"/>
                  </a:cubicBezTo>
                  <a:close/>
                  <a:moveTo>
                    <a:pt x="472" y="1"/>
                  </a:moveTo>
                  <a:cubicBezTo>
                    <a:pt x="446" y="1"/>
                    <a:pt x="418" y="4"/>
                    <a:pt x="390" y="11"/>
                  </a:cubicBezTo>
                  <a:cubicBezTo>
                    <a:pt x="195" y="11"/>
                    <a:pt x="1" y="206"/>
                    <a:pt x="1" y="439"/>
                  </a:cubicBezTo>
                  <a:cubicBezTo>
                    <a:pt x="40" y="517"/>
                    <a:pt x="79" y="556"/>
                    <a:pt x="156" y="595"/>
                  </a:cubicBezTo>
                  <a:cubicBezTo>
                    <a:pt x="195" y="634"/>
                    <a:pt x="234" y="634"/>
                    <a:pt x="273" y="634"/>
                  </a:cubicBezTo>
                  <a:lnTo>
                    <a:pt x="312" y="634"/>
                  </a:lnTo>
                  <a:cubicBezTo>
                    <a:pt x="367" y="661"/>
                    <a:pt x="422" y="689"/>
                    <a:pt x="477" y="689"/>
                  </a:cubicBezTo>
                  <a:cubicBezTo>
                    <a:pt x="500" y="689"/>
                    <a:pt x="523" y="684"/>
                    <a:pt x="545" y="673"/>
                  </a:cubicBezTo>
                  <a:cubicBezTo>
                    <a:pt x="623" y="673"/>
                    <a:pt x="701" y="634"/>
                    <a:pt x="740" y="556"/>
                  </a:cubicBezTo>
                  <a:cubicBezTo>
                    <a:pt x="857" y="439"/>
                    <a:pt x="857" y="245"/>
                    <a:pt x="740" y="128"/>
                  </a:cubicBezTo>
                  <a:cubicBezTo>
                    <a:pt x="677" y="64"/>
                    <a:pt x="587" y="1"/>
                    <a:pt x="472"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1741;p49"/>
            <p:cNvSpPr/>
            <p:nvPr/>
          </p:nvSpPr>
          <p:spPr>
            <a:xfrm>
              <a:off x="4063175" y="3883625"/>
              <a:ext cx="19500" cy="17900"/>
            </a:xfrm>
            <a:custGeom>
              <a:avLst/>
              <a:gdLst/>
              <a:ahLst/>
              <a:cxnLst/>
              <a:rect l="l" t="t" r="r" b="b"/>
              <a:pathLst>
                <a:path w="780" h="716" extrusionOk="0">
                  <a:moveTo>
                    <a:pt x="487" y="298"/>
                  </a:moveTo>
                  <a:cubicBezTo>
                    <a:pt x="497" y="298"/>
                    <a:pt x="507" y="307"/>
                    <a:pt x="507" y="327"/>
                  </a:cubicBezTo>
                  <a:lnTo>
                    <a:pt x="546" y="327"/>
                  </a:lnTo>
                  <a:cubicBezTo>
                    <a:pt x="546" y="366"/>
                    <a:pt x="546" y="366"/>
                    <a:pt x="546" y="366"/>
                  </a:cubicBezTo>
                  <a:cubicBezTo>
                    <a:pt x="546" y="366"/>
                    <a:pt x="546" y="405"/>
                    <a:pt x="546" y="405"/>
                  </a:cubicBezTo>
                  <a:cubicBezTo>
                    <a:pt x="468" y="443"/>
                    <a:pt x="429" y="443"/>
                    <a:pt x="351" y="443"/>
                  </a:cubicBezTo>
                  <a:cubicBezTo>
                    <a:pt x="351" y="443"/>
                    <a:pt x="312" y="405"/>
                    <a:pt x="312" y="405"/>
                  </a:cubicBezTo>
                  <a:cubicBezTo>
                    <a:pt x="312" y="366"/>
                    <a:pt x="351" y="327"/>
                    <a:pt x="390" y="327"/>
                  </a:cubicBezTo>
                  <a:cubicBezTo>
                    <a:pt x="390" y="307"/>
                    <a:pt x="400" y="298"/>
                    <a:pt x="414" y="298"/>
                  </a:cubicBezTo>
                  <a:cubicBezTo>
                    <a:pt x="429" y="298"/>
                    <a:pt x="448" y="307"/>
                    <a:pt x="468" y="327"/>
                  </a:cubicBezTo>
                  <a:cubicBezTo>
                    <a:pt x="468" y="307"/>
                    <a:pt x="478" y="298"/>
                    <a:pt x="487" y="298"/>
                  </a:cubicBezTo>
                  <a:close/>
                  <a:moveTo>
                    <a:pt x="413" y="0"/>
                  </a:moveTo>
                  <a:cubicBezTo>
                    <a:pt x="328" y="0"/>
                    <a:pt x="242" y="36"/>
                    <a:pt x="157" y="93"/>
                  </a:cubicBezTo>
                  <a:cubicBezTo>
                    <a:pt x="79" y="132"/>
                    <a:pt x="1" y="249"/>
                    <a:pt x="40" y="366"/>
                  </a:cubicBezTo>
                  <a:cubicBezTo>
                    <a:pt x="40" y="443"/>
                    <a:pt x="40" y="482"/>
                    <a:pt x="79" y="521"/>
                  </a:cubicBezTo>
                  <a:lnTo>
                    <a:pt x="118" y="521"/>
                  </a:lnTo>
                  <a:cubicBezTo>
                    <a:pt x="157" y="599"/>
                    <a:pt x="234" y="677"/>
                    <a:pt x="312" y="716"/>
                  </a:cubicBezTo>
                  <a:lnTo>
                    <a:pt x="546" y="716"/>
                  </a:lnTo>
                  <a:cubicBezTo>
                    <a:pt x="585" y="677"/>
                    <a:pt x="624" y="677"/>
                    <a:pt x="663" y="638"/>
                  </a:cubicBezTo>
                  <a:cubicBezTo>
                    <a:pt x="740" y="560"/>
                    <a:pt x="779" y="443"/>
                    <a:pt x="779" y="327"/>
                  </a:cubicBezTo>
                  <a:cubicBezTo>
                    <a:pt x="740" y="171"/>
                    <a:pt x="624" y="54"/>
                    <a:pt x="507" y="15"/>
                  </a:cubicBezTo>
                  <a:cubicBezTo>
                    <a:pt x="476" y="5"/>
                    <a:pt x="444" y="0"/>
                    <a:pt x="413"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1742;p49"/>
            <p:cNvSpPr/>
            <p:nvPr/>
          </p:nvSpPr>
          <p:spPr>
            <a:xfrm>
              <a:off x="4051525" y="3949775"/>
              <a:ext cx="18500" cy="18400"/>
            </a:xfrm>
            <a:custGeom>
              <a:avLst/>
              <a:gdLst/>
              <a:ahLst/>
              <a:cxnLst/>
              <a:rect l="l" t="t" r="r" b="b"/>
              <a:pathLst>
                <a:path w="740" h="736" extrusionOk="0">
                  <a:moveTo>
                    <a:pt x="358" y="1"/>
                  </a:moveTo>
                  <a:cubicBezTo>
                    <a:pt x="255" y="1"/>
                    <a:pt x="175" y="45"/>
                    <a:pt x="117" y="132"/>
                  </a:cubicBezTo>
                  <a:cubicBezTo>
                    <a:pt x="0" y="327"/>
                    <a:pt x="39" y="599"/>
                    <a:pt x="272" y="716"/>
                  </a:cubicBezTo>
                  <a:lnTo>
                    <a:pt x="272" y="677"/>
                  </a:lnTo>
                  <a:cubicBezTo>
                    <a:pt x="311" y="716"/>
                    <a:pt x="360" y="735"/>
                    <a:pt x="409" y="735"/>
                  </a:cubicBezTo>
                  <a:cubicBezTo>
                    <a:pt x="457" y="735"/>
                    <a:pt x="506" y="716"/>
                    <a:pt x="545" y="677"/>
                  </a:cubicBezTo>
                  <a:cubicBezTo>
                    <a:pt x="584" y="638"/>
                    <a:pt x="623" y="599"/>
                    <a:pt x="662" y="521"/>
                  </a:cubicBezTo>
                  <a:cubicBezTo>
                    <a:pt x="700" y="482"/>
                    <a:pt x="700" y="444"/>
                    <a:pt x="739" y="366"/>
                  </a:cubicBezTo>
                  <a:cubicBezTo>
                    <a:pt x="739" y="288"/>
                    <a:pt x="739" y="210"/>
                    <a:pt x="662" y="132"/>
                  </a:cubicBezTo>
                  <a:cubicBezTo>
                    <a:pt x="623" y="54"/>
                    <a:pt x="545" y="16"/>
                    <a:pt x="467" y="16"/>
                  </a:cubicBezTo>
                  <a:cubicBezTo>
                    <a:pt x="428" y="6"/>
                    <a:pt x="392" y="1"/>
                    <a:pt x="358"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1743;p49"/>
            <p:cNvSpPr/>
            <p:nvPr/>
          </p:nvSpPr>
          <p:spPr>
            <a:xfrm>
              <a:off x="4015525" y="3849950"/>
              <a:ext cx="18500" cy="17925"/>
            </a:xfrm>
            <a:custGeom>
              <a:avLst/>
              <a:gdLst/>
              <a:ahLst/>
              <a:cxnLst/>
              <a:rect l="l" t="t" r="r" b="b"/>
              <a:pathLst>
                <a:path w="740" h="717" extrusionOk="0">
                  <a:moveTo>
                    <a:pt x="379" y="179"/>
                  </a:moveTo>
                  <a:cubicBezTo>
                    <a:pt x="432" y="179"/>
                    <a:pt x="479" y="206"/>
                    <a:pt x="506" y="234"/>
                  </a:cubicBezTo>
                  <a:lnTo>
                    <a:pt x="467" y="234"/>
                  </a:lnTo>
                  <a:cubicBezTo>
                    <a:pt x="467" y="273"/>
                    <a:pt x="467" y="351"/>
                    <a:pt x="467" y="390"/>
                  </a:cubicBezTo>
                  <a:cubicBezTo>
                    <a:pt x="428" y="390"/>
                    <a:pt x="389" y="428"/>
                    <a:pt x="350" y="428"/>
                  </a:cubicBezTo>
                  <a:cubicBezTo>
                    <a:pt x="350" y="390"/>
                    <a:pt x="312" y="390"/>
                    <a:pt x="273" y="390"/>
                  </a:cubicBezTo>
                  <a:cubicBezTo>
                    <a:pt x="273" y="351"/>
                    <a:pt x="273" y="312"/>
                    <a:pt x="273" y="312"/>
                  </a:cubicBezTo>
                  <a:cubicBezTo>
                    <a:pt x="312" y="273"/>
                    <a:pt x="312" y="234"/>
                    <a:pt x="312" y="195"/>
                  </a:cubicBezTo>
                  <a:cubicBezTo>
                    <a:pt x="334" y="184"/>
                    <a:pt x="357" y="179"/>
                    <a:pt x="379" y="179"/>
                  </a:cubicBezTo>
                  <a:close/>
                  <a:moveTo>
                    <a:pt x="273" y="0"/>
                  </a:moveTo>
                  <a:cubicBezTo>
                    <a:pt x="273" y="0"/>
                    <a:pt x="234" y="39"/>
                    <a:pt x="195" y="39"/>
                  </a:cubicBezTo>
                  <a:cubicBezTo>
                    <a:pt x="78" y="78"/>
                    <a:pt x="0" y="195"/>
                    <a:pt x="0" y="312"/>
                  </a:cubicBezTo>
                  <a:cubicBezTo>
                    <a:pt x="0" y="390"/>
                    <a:pt x="39" y="428"/>
                    <a:pt x="78" y="467"/>
                  </a:cubicBezTo>
                  <a:lnTo>
                    <a:pt x="78" y="506"/>
                  </a:lnTo>
                  <a:cubicBezTo>
                    <a:pt x="78" y="506"/>
                    <a:pt x="117" y="545"/>
                    <a:pt x="117" y="584"/>
                  </a:cubicBezTo>
                  <a:cubicBezTo>
                    <a:pt x="156" y="584"/>
                    <a:pt x="156" y="623"/>
                    <a:pt x="195" y="623"/>
                  </a:cubicBezTo>
                  <a:cubicBezTo>
                    <a:pt x="252" y="680"/>
                    <a:pt x="330" y="716"/>
                    <a:pt x="413" y="716"/>
                  </a:cubicBezTo>
                  <a:cubicBezTo>
                    <a:pt x="444" y="716"/>
                    <a:pt x="475" y="711"/>
                    <a:pt x="506" y="701"/>
                  </a:cubicBezTo>
                  <a:cubicBezTo>
                    <a:pt x="545" y="662"/>
                    <a:pt x="623" y="584"/>
                    <a:pt x="662" y="506"/>
                  </a:cubicBezTo>
                  <a:cubicBezTo>
                    <a:pt x="662" y="506"/>
                    <a:pt x="701" y="467"/>
                    <a:pt x="701" y="467"/>
                  </a:cubicBezTo>
                  <a:cubicBezTo>
                    <a:pt x="740" y="390"/>
                    <a:pt x="740" y="312"/>
                    <a:pt x="701" y="234"/>
                  </a:cubicBezTo>
                  <a:cubicBezTo>
                    <a:pt x="662" y="117"/>
                    <a:pt x="623" y="39"/>
                    <a:pt x="506"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6" name="Google Shape;1744;p49"/>
          <p:cNvGrpSpPr/>
          <p:nvPr/>
        </p:nvGrpSpPr>
        <p:grpSpPr>
          <a:xfrm rot="-1790807">
            <a:off x="1325146" y="1630237"/>
            <a:ext cx="744458" cy="887102"/>
            <a:chOff x="3043650" y="3588975"/>
            <a:chExt cx="585675" cy="683600"/>
          </a:xfrm>
        </p:grpSpPr>
        <p:sp>
          <p:nvSpPr>
            <p:cNvPr id="717" name="Google Shape;1745;p49"/>
            <p:cNvSpPr/>
            <p:nvPr/>
          </p:nvSpPr>
          <p:spPr>
            <a:xfrm>
              <a:off x="3043650" y="3588975"/>
              <a:ext cx="585675" cy="683600"/>
            </a:xfrm>
            <a:custGeom>
              <a:avLst/>
              <a:gdLst/>
              <a:ahLst/>
              <a:cxnLst/>
              <a:rect l="l" t="t" r="r" b="b"/>
              <a:pathLst>
                <a:path w="23427" h="27344" extrusionOk="0">
                  <a:moveTo>
                    <a:pt x="8373" y="1"/>
                  </a:moveTo>
                  <a:cubicBezTo>
                    <a:pt x="8306" y="1"/>
                    <a:pt x="8239" y="4"/>
                    <a:pt x="8172" y="11"/>
                  </a:cubicBezTo>
                  <a:cubicBezTo>
                    <a:pt x="7744" y="11"/>
                    <a:pt x="7355" y="127"/>
                    <a:pt x="7044" y="361"/>
                  </a:cubicBezTo>
                  <a:cubicBezTo>
                    <a:pt x="6460" y="867"/>
                    <a:pt x="6032" y="1528"/>
                    <a:pt x="5760" y="2268"/>
                  </a:cubicBezTo>
                  <a:cubicBezTo>
                    <a:pt x="5448" y="2929"/>
                    <a:pt x="5254" y="3630"/>
                    <a:pt x="5215" y="4369"/>
                  </a:cubicBezTo>
                  <a:cubicBezTo>
                    <a:pt x="5215" y="5069"/>
                    <a:pt x="5371" y="5731"/>
                    <a:pt x="5721" y="6353"/>
                  </a:cubicBezTo>
                  <a:cubicBezTo>
                    <a:pt x="6032" y="6898"/>
                    <a:pt x="6343" y="7404"/>
                    <a:pt x="6733" y="7910"/>
                  </a:cubicBezTo>
                  <a:cubicBezTo>
                    <a:pt x="7083" y="8377"/>
                    <a:pt x="7433" y="8805"/>
                    <a:pt x="7783" y="9155"/>
                  </a:cubicBezTo>
                  <a:cubicBezTo>
                    <a:pt x="8289" y="9739"/>
                    <a:pt x="8873" y="10323"/>
                    <a:pt x="9457" y="10867"/>
                  </a:cubicBezTo>
                  <a:cubicBezTo>
                    <a:pt x="9885" y="11218"/>
                    <a:pt x="10118" y="11412"/>
                    <a:pt x="10118" y="11412"/>
                  </a:cubicBezTo>
                  <a:cubicBezTo>
                    <a:pt x="10313" y="11607"/>
                    <a:pt x="10507" y="11724"/>
                    <a:pt x="10663" y="11840"/>
                  </a:cubicBezTo>
                  <a:lnTo>
                    <a:pt x="10429" y="11762"/>
                  </a:lnTo>
                  <a:cubicBezTo>
                    <a:pt x="10157" y="11685"/>
                    <a:pt x="9924" y="11646"/>
                    <a:pt x="9924" y="11646"/>
                  </a:cubicBezTo>
                  <a:cubicBezTo>
                    <a:pt x="8490" y="11373"/>
                    <a:pt x="7087" y="11249"/>
                    <a:pt x="5661" y="11249"/>
                  </a:cubicBezTo>
                  <a:cubicBezTo>
                    <a:pt x="5461" y="11249"/>
                    <a:pt x="5261" y="11252"/>
                    <a:pt x="5059" y="11257"/>
                  </a:cubicBezTo>
                  <a:cubicBezTo>
                    <a:pt x="4242" y="11257"/>
                    <a:pt x="3425" y="11334"/>
                    <a:pt x="2608" y="11490"/>
                  </a:cubicBezTo>
                  <a:cubicBezTo>
                    <a:pt x="1791" y="11607"/>
                    <a:pt x="1051" y="12035"/>
                    <a:pt x="468" y="12657"/>
                  </a:cubicBezTo>
                  <a:cubicBezTo>
                    <a:pt x="234" y="12969"/>
                    <a:pt x="39" y="13358"/>
                    <a:pt x="39" y="13786"/>
                  </a:cubicBezTo>
                  <a:cubicBezTo>
                    <a:pt x="1" y="14214"/>
                    <a:pt x="78" y="14603"/>
                    <a:pt x="195" y="14992"/>
                  </a:cubicBezTo>
                  <a:cubicBezTo>
                    <a:pt x="468" y="15693"/>
                    <a:pt x="896" y="16354"/>
                    <a:pt x="1440" y="16860"/>
                  </a:cubicBezTo>
                  <a:cubicBezTo>
                    <a:pt x="1985" y="17366"/>
                    <a:pt x="2569" y="17755"/>
                    <a:pt x="3269" y="18028"/>
                  </a:cubicBezTo>
                  <a:cubicBezTo>
                    <a:pt x="3853" y="18300"/>
                    <a:pt x="4515" y="18456"/>
                    <a:pt x="5215" y="18495"/>
                  </a:cubicBezTo>
                  <a:cubicBezTo>
                    <a:pt x="5413" y="18514"/>
                    <a:pt x="5612" y="18524"/>
                    <a:pt x="5809" y="18524"/>
                  </a:cubicBezTo>
                  <a:cubicBezTo>
                    <a:pt x="6776" y="18524"/>
                    <a:pt x="7728" y="18292"/>
                    <a:pt x="8600" y="17872"/>
                  </a:cubicBezTo>
                  <a:lnTo>
                    <a:pt x="10390" y="17094"/>
                  </a:lnTo>
                  <a:lnTo>
                    <a:pt x="10390" y="17094"/>
                  </a:lnTo>
                  <a:cubicBezTo>
                    <a:pt x="9457" y="18378"/>
                    <a:pt x="8834" y="19895"/>
                    <a:pt x="8600" y="21491"/>
                  </a:cubicBezTo>
                  <a:cubicBezTo>
                    <a:pt x="8406" y="22269"/>
                    <a:pt x="8445" y="23086"/>
                    <a:pt x="8639" y="23865"/>
                  </a:cubicBezTo>
                  <a:cubicBezTo>
                    <a:pt x="8756" y="24254"/>
                    <a:pt x="8912" y="24604"/>
                    <a:pt x="9106" y="24954"/>
                  </a:cubicBezTo>
                  <a:cubicBezTo>
                    <a:pt x="9301" y="25304"/>
                    <a:pt x="9495" y="25616"/>
                    <a:pt x="9729" y="25927"/>
                  </a:cubicBezTo>
                  <a:cubicBezTo>
                    <a:pt x="9962" y="26238"/>
                    <a:pt x="10235" y="26511"/>
                    <a:pt x="10546" y="26783"/>
                  </a:cubicBezTo>
                  <a:cubicBezTo>
                    <a:pt x="10857" y="26978"/>
                    <a:pt x="11208" y="27172"/>
                    <a:pt x="11597" y="27250"/>
                  </a:cubicBezTo>
                  <a:cubicBezTo>
                    <a:pt x="11838" y="27313"/>
                    <a:pt x="12083" y="27344"/>
                    <a:pt x="12326" y="27344"/>
                  </a:cubicBezTo>
                  <a:cubicBezTo>
                    <a:pt x="12831" y="27344"/>
                    <a:pt x="13330" y="27214"/>
                    <a:pt x="13776" y="26978"/>
                  </a:cubicBezTo>
                  <a:cubicBezTo>
                    <a:pt x="14399" y="26627"/>
                    <a:pt x="14904" y="26083"/>
                    <a:pt x="15216" y="25421"/>
                  </a:cubicBezTo>
                  <a:cubicBezTo>
                    <a:pt x="15488" y="24837"/>
                    <a:pt x="15644" y="24215"/>
                    <a:pt x="15683" y="23553"/>
                  </a:cubicBezTo>
                  <a:cubicBezTo>
                    <a:pt x="15838" y="21724"/>
                    <a:pt x="15799" y="19857"/>
                    <a:pt x="15527" y="18028"/>
                  </a:cubicBezTo>
                  <a:lnTo>
                    <a:pt x="15527" y="18028"/>
                  </a:lnTo>
                  <a:cubicBezTo>
                    <a:pt x="17045" y="18923"/>
                    <a:pt x="18679" y="19701"/>
                    <a:pt x="20352" y="20323"/>
                  </a:cubicBezTo>
                  <a:cubicBezTo>
                    <a:pt x="20755" y="20485"/>
                    <a:pt x="21195" y="20572"/>
                    <a:pt x="21647" y="20572"/>
                  </a:cubicBezTo>
                  <a:cubicBezTo>
                    <a:pt x="21850" y="20572"/>
                    <a:pt x="22054" y="20554"/>
                    <a:pt x="22259" y="20518"/>
                  </a:cubicBezTo>
                  <a:cubicBezTo>
                    <a:pt x="22609" y="20440"/>
                    <a:pt x="22882" y="20207"/>
                    <a:pt x="23076" y="19934"/>
                  </a:cubicBezTo>
                  <a:cubicBezTo>
                    <a:pt x="23193" y="19623"/>
                    <a:pt x="23193" y="19273"/>
                    <a:pt x="23115" y="18962"/>
                  </a:cubicBezTo>
                  <a:cubicBezTo>
                    <a:pt x="22998" y="18650"/>
                    <a:pt x="22882" y="18378"/>
                    <a:pt x="22726" y="18144"/>
                  </a:cubicBezTo>
                  <a:cubicBezTo>
                    <a:pt x="22570" y="17872"/>
                    <a:pt x="22415" y="17638"/>
                    <a:pt x="22220" y="17405"/>
                  </a:cubicBezTo>
                  <a:cubicBezTo>
                    <a:pt x="21909" y="16977"/>
                    <a:pt x="21520" y="16588"/>
                    <a:pt x="21131" y="16238"/>
                  </a:cubicBezTo>
                  <a:cubicBezTo>
                    <a:pt x="20391" y="15615"/>
                    <a:pt x="19613" y="15109"/>
                    <a:pt x="18757" y="14681"/>
                  </a:cubicBezTo>
                  <a:cubicBezTo>
                    <a:pt x="18134" y="14370"/>
                    <a:pt x="17589" y="14136"/>
                    <a:pt x="17084" y="13942"/>
                  </a:cubicBezTo>
                  <a:lnTo>
                    <a:pt x="17084" y="13942"/>
                  </a:lnTo>
                  <a:cubicBezTo>
                    <a:pt x="17297" y="13956"/>
                    <a:pt x="17511" y="13965"/>
                    <a:pt x="17723" y="13965"/>
                  </a:cubicBezTo>
                  <a:cubicBezTo>
                    <a:pt x="18089" y="13965"/>
                    <a:pt x="18450" y="13938"/>
                    <a:pt x="18796" y="13864"/>
                  </a:cubicBezTo>
                  <a:cubicBezTo>
                    <a:pt x="19496" y="13708"/>
                    <a:pt x="20158" y="13397"/>
                    <a:pt x="20703" y="12930"/>
                  </a:cubicBezTo>
                  <a:cubicBezTo>
                    <a:pt x="21247" y="12502"/>
                    <a:pt x="21714" y="11957"/>
                    <a:pt x="22103" y="11373"/>
                  </a:cubicBezTo>
                  <a:cubicBezTo>
                    <a:pt x="22493" y="10790"/>
                    <a:pt x="22804" y="10206"/>
                    <a:pt x="23076" y="9544"/>
                  </a:cubicBezTo>
                  <a:cubicBezTo>
                    <a:pt x="23310" y="8922"/>
                    <a:pt x="23427" y="8260"/>
                    <a:pt x="23388" y="7560"/>
                  </a:cubicBezTo>
                  <a:cubicBezTo>
                    <a:pt x="23349" y="6898"/>
                    <a:pt x="23115" y="6276"/>
                    <a:pt x="22648" y="5770"/>
                  </a:cubicBezTo>
                  <a:cubicBezTo>
                    <a:pt x="22009" y="5039"/>
                    <a:pt x="21108" y="4619"/>
                    <a:pt x="20169" y="4619"/>
                  </a:cubicBezTo>
                  <a:cubicBezTo>
                    <a:pt x="19907" y="4619"/>
                    <a:pt x="19643" y="4651"/>
                    <a:pt x="19380" y="4719"/>
                  </a:cubicBezTo>
                  <a:cubicBezTo>
                    <a:pt x="18835" y="4875"/>
                    <a:pt x="18368" y="5147"/>
                    <a:pt x="17979" y="5497"/>
                  </a:cubicBezTo>
                  <a:cubicBezTo>
                    <a:pt x="17628" y="5809"/>
                    <a:pt x="17278" y="6120"/>
                    <a:pt x="16967" y="6470"/>
                  </a:cubicBezTo>
                  <a:cubicBezTo>
                    <a:pt x="16344" y="7132"/>
                    <a:pt x="14165" y="9311"/>
                    <a:pt x="14165" y="9311"/>
                  </a:cubicBezTo>
                  <a:cubicBezTo>
                    <a:pt x="14126" y="8688"/>
                    <a:pt x="13815" y="7638"/>
                    <a:pt x="13698" y="6782"/>
                  </a:cubicBezTo>
                  <a:cubicBezTo>
                    <a:pt x="13465" y="5536"/>
                    <a:pt x="13037" y="4330"/>
                    <a:pt x="12453" y="3201"/>
                  </a:cubicBezTo>
                  <a:cubicBezTo>
                    <a:pt x="12064" y="2579"/>
                    <a:pt x="11636" y="1995"/>
                    <a:pt x="11169" y="1489"/>
                  </a:cubicBezTo>
                  <a:cubicBezTo>
                    <a:pt x="10624" y="944"/>
                    <a:pt x="10001" y="516"/>
                    <a:pt x="9301" y="205"/>
                  </a:cubicBezTo>
                  <a:cubicBezTo>
                    <a:pt x="9011" y="76"/>
                    <a:pt x="8694" y="1"/>
                    <a:pt x="83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1746;p49"/>
            <p:cNvSpPr/>
            <p:nvPr/>
          </p:nvSpPr>
          <p:spPr>
            <a:xfrm>
              <a:off x="3380250" y="3921525"/>
              <a:ext cx="25325" cy="24525"/>
            </a:xfrm>
            <a:custGeom>
              <a:avLst/>
              <a:gdLst/>
              <a:ahLst/>
              <a:cxnLst/>
              <a:rect l="l" t="t" r="r" b="b"/>
              <a:pathLst>
                <a:path w="1013" h="981" extrusionOk="0">
                  <a:moveTo>
                    <a:pt x="584" y="406"/>
                  </a:moveTo>
                  <a:cubicBezTo>
                    <a:pt x="623" y="445"/>
                    <a:pt x="623" y="445"/>
                    <a:pt x="623" y="484"/>
                  </a:cubicBezTo>
                  <a:cubicBezTo>
                    <a:pt x="623" y="523"/>
                    <a:pt x="623" y="523"/>
                    <a:pt x="623" y="562"/>
                  </a:cubicBezTo>
                  <a:lnTo>
                    <a:pt x="584" y="562"/>
                  </a:lnTo>
                  <a:cubicBezTo>
                    <a:pt x="545" y="562"/>
                    <a:pt x="507" y="562"/>
                    <a:pt x="468" y="523"/>
                  </a:cubicBezTo>
                  <a:cubicBezTo>
                    <a:pt x="468" y="523"/>
                    <a:pt x="468" y="484"/>
                    <a:pt x="468" y="484"/>
                  </a:cubicBezTo>
                  <a:cubicBezTo>
                    <a:pt x="507" y="445"/>
                    <a:pt x="507" y="406"/>
                    <a:pt x="545" y="406"/>
                  </a:cubicBezTo>
                  <a:close/>
                  <a:moveTo>
                    <a:pt x="614" y="1"/>
                  </a:moveTo>
                  <a:cubicBezTo>
                    <a:pt x="591" y="1"/>
                    <a:pt x="568" y="6"/>
                    <a:pt x="545" y="17"/>
                  </a:cubicBezTo>
                  <a:lnTo>
                    <a:pt x="507" y="17"/>
                  </a:lnTo>
                  <a:cubicBezTo>
                    <a:pt x="429" y="17"/>
                    <a:pt x="351" y="56"/>
                    <a:pt x="312" y="95"/>
                  </a:cubicBezTo>
                  <a:cubicBezTo>
                    <a:pt x="234" y="134"/>
                    <a:pt x="156" y="173"/>
                    <a:pt x="117" y="251"/>
                  </a:cubicBezTo>
                  <a:cubicBezTo>
                    <a:pt x="40" y="367"/>
                    <a:pt x="1" y="523"/>
                    <a:pt x="40" y="679"/>
                  </a:cubicBezTo>
                  <a:cubicBezTo>
                    <a:pt x="78" y="795"/>
                    <a:pt x="195" y="912"/>
                    <a:pt x="312" y="951"/>
                  </a:cubicBezTo>
                  <a:cubicBezTo>
                    <a:pt x="370" y="970"/>
                    <a:pt x="438" y="980"/>
                    <a:pt x="507" y="980"/>
                  </a:cubicBezTo>
                  <a:cubicBezTo>
                    <a:pt x="575" y="980"/>
                    <a:pt x="643" y="970"/>
                    <a:pt x="701" y="951"/>
                  </a:cubicBezTo>
                  <a:cubicBezTo>
                    <a:pt x="779" y="912"/>
                    <a:pt x="896" y="834"/>
                    <a:pt x="935" y="756"/>
                  </a:cubicBezTo>
                  <a:cubicBezTo>
                    <a:pt x="1012" y="679"/>
                    <a:pt x="1012" y="562"/>
                    <a:pt x="1012" y="484"/>
                  </a:cubicBezTo>
                  <a:cubicBezTo>
                    <a:pt x="1012" y="289"/>
                    <a:pt x="935" y="134"/>
                    <a:pt x="779" y="56"/>
                  </a:cubicBezTo>
                  <a:cubicBezTo>
                    <a:pt x="724" y="28"/>
                    <a:pt x="669" y="1"/>
                    <a:pt x="61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1747;p49"/>
            <p:cNvSpPr/>
            <p:nvPr/>
          </p:nvSpPr>
          <p:spPr>
            <a:xfrm>
              <a:off x="3414300" y="3988875"/>
              <a:ext cx="27275" cy="28100"/>
            </a:xfrm>
            <a:custGeom>
              <a:avLst/>
              <a:gdLst/>
              <a:ahLst/>
              <a:cxnLst/>
              <a:rect l="l" t="t" r="r" b="b"/>
              <a:pathLst>
                <a:path w="1091" h="1124" extrusionOk="0">
                  <a:moveTo>
                    <a:pt x="545" y="358"/>
                  </a:moveTo>
                  <a:cubicBezTo>
                    <a:pt x="584" y="358"/>
                    <a:pt x="623" y="397"/>
                    <a:pt x="623" y="436"/>
                  </a:cubicBezTo>
                  <a:cubicBezTo>
                    <a:pt x="623" y="475"/>
                    <a:pt x="584" y="514"/>
                    <a:pt x="545" y="553"/>
                  </a:cubicBezTo>
                  <a:lnTo>
                    <a:pt x="468" y="553"/>
                  </a:lnTo>
                  <a:cubicBezTo>
                    <a:pt x="429" y="514"/>
                    <a:pt x="429" y="475"/>
                    <a:pt x="390" y="475"/>
                  </a:cubicBezTo>
                  <a:cubicBezTo>
                    <a:pt x="390" y="475"/>
                    <a:pt x="429" y="436"/>
                    <a:pt x="429" y="397"/>
                  </a:cubicBezTo>
                  <a:cubicBezTo>
                    <a:pt x="429" y="358"/>
                    <a:pt x="429" y="358"/>
                    <a:pt x="468" y="358"/>
                  </a:cubicBezTo>
                  <a:close/>
                  <a:moveTo>
                    <a:pt x="935" y="592"/>
                  </a:moveTo>
                  <a:cubicBezTo>
                    <a:pt x="935" y="592"/>
                    <a:pt x="935" y="631"/>
                    <a:pt x="935" y="631"/>
                  </a:cubicBezTo>
                  <a:cubicBezTo>
                    <a:pt x="922" y="657"/>
                    <a:pt x="909" y="683"/>
                    <a:pt x="896" y="707"/>
                  </a:cubicBezTo>
                  <a:lnTo>
                    <a:pt x="896" y="707"/>
                  </a:lnTo>
                  <a:cubicBezTo>
                    <a:pt x="897" y="669"/>
                    <a:pt x="935" y="630"/>
                    <a:pt x="935" y="592"/>
                  </a:cubicBezTo>
                  <a:close/>
                  <a:moveTo>
                    <a:pt x="892" y="714"/>
                  </a:moveTo>
                  <a:cubicBezTo>
                    <a:pt x="867" y="760"/>
                    <a:pt x="843" y="801"/>
                    <a:pt x="818" y="825"/>
                  </a:cubicBezTo>
                  <a:cubicBezTo>
                    <a:pt x="763" y="853"/>
                    <a:pt x="688" y="880"/>
                    <a:pt x="622" y="880"/>
                  </a:cubicBezTo>
                  <a:cubicBezTo>
                    <a:pt x="594" y="880"/>
                    <a:pt x="568" y="876"/>
                    <a:pt x="545" y="864"/>
                  </a:cubicBezTo>
                  <a:lnTo>
                    <a:pt x="584" y="864"/>
                  </a:lnTo>
                  <a:cubicBezTo>
                    <a:pt x="699" y="864"/>
                    <a:pt x="814" y="826"/>
                    <a:pt x="892" y="714"/>
                  </a:cubicBezTo>
                  <a:close/>
                  <a:moveTo>
                    <a:pt x="469" y="1"/>
                  </a:moveTo>
                  <a:cubicBezTo>
                    <a:pt x="302" y="1"/>
                    <a:pt x="146" y="106"/>
                    <a:pt x="78" y="242"/>
                  </a:cubicBezTo>
                  <a:cubicBezTo>
                    <a:pt x="1" y="397"/>
                    <a:pt x="1" y="592"/>
                    <a:pt x="78" y="747"/>
                  </a:cubicBezTo>
                  <a:cubicBezTo>
                    <a:pt x="117" y="864"/>
                    <a:pt x="234" y="981"/>
                    <a:pt x="351" y="1059"/>
                  </a:cubicBezTo>
                  <a:cubicBezTo>
                    <a:pt x="419" y="1104"/>
                    <a:pt x="501" y="1123"/>
                    <a:pt x="580" y="1123"/>
                  </a:cubicBezTo>
                  <a:cubicBezTo>
                    <a:pt x="637" y="1123"/>
                    <a:pt x="692" y="1114"/>
                    <a:pt x="740" y="1098"/>
                  </a:cubicBezTo>
                  <a:cubicBezTo>
                    <a:pt x="857" y="1020"/>
                    <a:pt x="935" y="942"/>
                    <a:pt x="1012" y="864"/>
                  </a:cubicBezTo>
                  <a:cubicBezTo>
                    <a:pt x="1051" y="786"/>
                    <a:pt x="1090" y="670"/>
                    <a:pt x="1090" y="592"/>
                  </a:cubicBezTo>
                  <a:cubicBezTo>
                    <a:pt x="1090" y="475"/>
                    <a:pt x="1051" y="397"/>
                    <a:pt x="1012" y="358"/>
                  </a:cubicBezTo>
                  <a:cubicBezTo>
                    <a:pt x="973" y="242"/>
                    <a:pt x="896" y="164"/>
                    <a:pt x="818" y="86"/>
                  </a:cubicBezTo>
                  <a:cubicBezTo>
                    <a:pt x="779" y="86"/>
                    <a:pt x="740" y="47"/>
                    <a:pt x="701" y="47"/>
                  </a:cubicBezTo>
                  <a:lnTo>
                    <a:pt x="740" y="86"/>
                  </a:lnTo>
                  <a:cubicBezTo>
                    <a:pt x="701" y="47"/>
                    <a:pt x="623" y="8"/>
                    <a:pt x="545" y="8"/>
                  </a:cubicBezTo>
                  <a:cubicBezTo>
                    <a:pt x="520" y="3"/>
                    <a:pt x="494" y="1"/>
                    <a:pt x="469"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1748;p49"/>
            <p:cNvSpPr/>
            <p:nvPr/>
          </p:nvSpPr>
          <p:spPr>
            <a:xfrm>
              <a:off x="3328700" y="3978600"/>
              <a:ext cx="24350" cy="25075"/>
            </a:xfrm>
            <a:custGeom>
              <a:avLst/>
              <a:gdLst/>
              <a:ahLst/>
              <a:cxnLst/>
              <a:rect l="l" t="t" r="r" b="b"/>
              <a:pathLst>
                <a:path w="974" h="1003" extrusionOk="0">
                  <a:moveTo>
                    <a:pt x="545" y="302"/>
                  </a:moveTo>
                  <a:cubicBezTo>
                    <a:pt x="584" y="302"/>
                    <a:pt x="662" y="341"/>
                    <a:pt x="662" y="419"/>
                  </a:cubicBezTo>
                  <a:cubicBezTo>
                    <a:pt x="701" y="458"/>
                    <a:pt x="662" y="536"/>
                    <a:pt x="584" y="536"/>
                  </a:cubicBezTo>
                  <a:lnTo>
                    <a:pt x="467" y="536"/>
                  </a:lnTo>
                  <a:cubicBezTo>
                    <a:pt x="467" y="536"/>
                    <a:pt x="428" y="497"/>
                    <a:pt x="428" y="497"/>
                  </a:cubicBezTo>
                  <a:cubicBezTo>
                    <a:pt x="428" y="419"/>
                    <a:pt x="467" y="341"/>
                    <a:pt x="545" y="302"/>
                  </a:cubicBezTo>
                  <a:close/>
                  <a:moveTo>
                    <a:pt x="564" y="1"/>
                  </a:moveTo>
                  <a:cubicBezTo>
                    <a:pt x="516" y="1"/>
                    <a:pt x="467" y="10"/>
                    <a:pt x="428" y="30"/>
                  </a:cubicBezTo>
                  <a:cubicBezTo>
                    <a:pt x="0" y="225"/>
                    <a:pt x="39" y="808"/>
                    <a:pt x="467" y="1003"/>
                  </a:cubicBezTo>
                  <a:cubicBezTo>
                    <a:pt x="545" y="1003"/>
                    <a:pt x="623" y="1003"/>
                    <a:pt x="701" y="964"/>
                  </a:cubicBezTo>
                  <a:cubicBezTo>
                    <a:pt x="740" y="925"/>
                    <a:pt x="740" y="886"/>
                    <a:pt x="779" y="808"/>
                  </a:cubicBezTo>
                  <a:cubicBezTo>
                    <a:pt x="779" y="808"/>
                    <a:pt x="779" y="808"/>
                    <a:pt x="779" y="769"/>
                  </a:cubicBezTo>
                  <a:lnTo>
                    <a:pt x="817" y="769"/>
                  </a:lnTo>
                  <a:cubicBezTo>
                    <a:pt x="895" y="691"/>
                    <a:pt x="934" y="614"/>
                    <a:pt x="973" y="497"/>
                  </a:cubicBezTo>
                  <a:cubicBezTo>
                    <a:pt x="973" y="419"/>
                    <a:pt x="973" y="302"/>
                    <a:pt x="934" y="225"/>
                  </a:cubicBezTo>
                  <a:cubicBezTo>
                    <a:pt x="856" y="147"/>
                    <a:pt x="779" y="69"/>
                    <a:pt x="701" y="30"/>
                  </a:cubicBezTo>
                  <a:cubicBezTo>
                    <a:pt x="662" y="10"/>
                    <a:pt x="613" y="1"/>
                    <a:pt x="56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1749;p49"/>
            <p:cNvSpPr/>
            <p:nvPr/>
          </p:nvSpPr>
          <p:spPr>
            <a:xfrm>
              <a:off x="3368575" y="3864550"/>
              <a:ext cx="23375" cy="22825"/>
            </a:xfrm>
            <a:custGeom>
              <a:avLst/>
              <a:gdLst/>
              <a:ahLst/>
              <a:cxnLst/>
              <a:rect l="l" t="t" r="r" b="b"/>
              <a:pathLst>
                <a:path w="935" h="913" extrusionOk="0">
                  <a:moveTo>
                    <a:pt x="584" y="311"/>
                  </a:moveTo>
                  <a:cubicBezTo>
                    <a:pt x="584" y="350"/>
                    <a:pt x="623" y="350"/>
                    <a:pt x="623" y="389"/>
                  </a:cubicBezTo>
                  <a:cubicBezTo>
                    <a:pt x="623" y="428"/>
                    <a:pt x="623" y="506"/>
                    <a:pt x="584" y="584"/>
                  </a:cubicBezTo>
                  <a:lnTo>
                    <a:pt x="507" y="584"/>
                  </a:lnTo>
                  <a:cubicBezTo>
                    <a:pt x="468" y="545"/>
                    <a:pt x="429" y="506"/>
                    <a:pt x="429" y="467"/>
                  </a:cubicBezTo>
                  <a:cubicBezTo>
                    <a:pt x="429" y="428"/>
                    <a:pt x="429" y="389"/>
                    <a:pt x="468" y="350"/>
                  </a:cubicBezTo>
                  <a:cubicBezTo>
                    <a:pt x="468" y="350"/>
                    <a:pt x="468" y="350"/>
                    <a:pt x="507" y="311"/>
                  </a:cubicBezTo>
                  <a:close/>
                  <a:moveTo>
                    <a:pt x="584" y="0"/>
                  </a:moveTo>
                  <a:cubicBezTo>
                    <a:pt x="390" y="0"/>
                    <a:pt x="234" y="39"/>
                    <a:pt x="117" y="195"/>
                  </a:cubicBezTo>
                  <a:cubicBezTo>
                    <a:pt x="40" y="311"/>
                    <a:pt x="1" y="467"/>
                    <a:pt x="40" y="623"/>
                  </a:cubicBezTo>
                  <a:cubicBezTo>
                    <a:pt x="79" y="739"/>
                    <a:pt x="195" y="856"/>
                    <a:pt x="312" y="895"/>
                  </a:cubicBezTo>
                  <a:cubicBezTo>
                    <a:pt x="338" y="908"/>
                    <a:pt x="364" y="912"/>
                    <a:pt x="388" y="912"/>
                  </a:cubicBezTo>
                  <a:cubicBezTo>
                    <a:pt x="437" y="912"/>
                    <a:pt x="481" y="895"/>
                    <a:pt x="507" y="895"/>
                  </a:cubicBezTo>
                  <a:lnTo>
                    <a:pt x="507" y="856"/>
                  </a:lnTo>
                  <a:lnTo>
                    <a:pt x="584" y="856"/>
                  </a:lnTo>
                  <a:cubicBezTo>
                    <a:pt x="662" y="856"/>
                    <a:pt x="779" y="778"/>
                    <a:pt x="818" y="701"/>
                  </a:cubicBezTo>
                  <a:cubicBezTo>
                    <a:pt x="896" y="623"/>
                    <a:pt x="935" y="545"/>
                    <a:pt x="935" y="428"/>
                  </a:cubicBezTo>
                  <a:cubicBezTo>
                    <a:pt x="935" y="350"/>
                    <a:pt x="896" y="311"/>
                    <a:pt x="896" y="273"/>
                  </a:cubicBezTo>
                  <a:cubicBezTo>
                    <a:pt x="818" y="156"/>
                    <a:pt x="701" y="39"/>
                    <a:pt x="584"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1750;p49"/>
            <p:cNvSpPr/>
            <p:nvPr/>
          </p:nvSpPr>
          <p:spPr>
            <a:xfrm>
              <a:off x="3441550" y="3907600"/>
              <a:ext cx="23375" cy="22150"/>
            </a:xfrm>
            <a:custGeom>
              <a:avLst/>
              <a:gdLst/>
              <a:ahLst/>
              <a:cxnLst/>
              <a:rect l="l" t="t" r="r" b="b"/>
              <a:pathLst>
                <a:path w="935" h="886" extrusionOk="0">
                  <a:moveTo>
                    <a:pt x="448" y="0"/>
                  </a:moveTo>
                  <a:cubicBezTo>
                    <a:pt x="389" y="0"/>
                    <a:pt x="331" y="10"/>
                    <a:pt x="273" y="29"/>
                  </a:cubicBezTo>
                  <a:cubicBezTo>
                    <a:pt x="195" y="68"/>
                    <a:pt x="117" y="107"/>
                    <a:pt x="39" y="185"/>
                  </a:cubicBezTo>
                  <a:cubicBezTo>
                    <a:pt x="0" y="263"/>
                    <a:pt x="0" y="341"/>
                    <a:pt x="0" y="457"/>
                  </a:cubicBezTo>
                  <a:cubicBezTo>
                    <a:pt x="0" y="535"/>
                    <a:pt x="39" y="613"/>
                    <a:pt x="78" y="691"/>
                  </a:cubicBezTo>
                  <a:cubicBezTo>
                    <a:pt x="156" y="808"/>
                    <a:pt x="312" y="846"/>
                    <a:pt x="467" y="885"/>
                  </a:cubicBezTo>
                  <a:cubicBezTo>
                    <a:pt x="584" y="846"/>
                    <a:pt x="701" y="808"/>
                    <a:pt x="778" y="730"/>
                  </a:cubicBezTo>
                  <a:cubicBezTo>
                    <a:pt x="895" y="652"/>
                    <a:pt x="934" y="496"/>
                    <a:pt x="895" y="379"/>
                  </a:cubicBezTo>
                  <a:cubicBezTo>
                    <a:pt x="895" y="302"/>
                    <a:pt x="817" y="224"/>
                    <a:pt x="740" y="185"/>
                  </a:cubicBezTo>
                  <a:cubicBezTo>
                    <a:pt x="701" y="107"/>
                    <a:pt x="662" y="68"/>
                    <a:pt x="623" y="29"/>
                  </a:cubicBezTo>
                  <a:cubicBezTo>
                    <a:pt x="564" y="10"/>
                    <a:pt x="506" y="0"/>
                    <a:pt x="448"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1751;p49"/>
            <p:cNvSpPr/>
            <p:nvPr/>
          </p:nvSpPr>
          <p:spPr>
            <a:xfrm>
              <a:off x="3309225" y="3908200"/>
              <a:ext cx="22400" cy="21550"/>
            </a:xfrm>
            <a:custGeom>
              <a:avLst/>
              <a:gdLst/>
              <a:ahLst/>
              <a:cxnLst/>
              <a:rect l="l" t="t" r="r" b="b"/>
              <a:pathLst>
                <a:path w="896" h="862" extrusionOk="0">
                  <a:moveTo>
                    <a:pt x="448" y="287"/>
                  </a:moveTo>
                  <a:cubicBezTo>
                    <a:pt x="478" y="287"/>
                    <a:pt x="507" y="297"/>
                    <a:pt x="546" y="317"/>
                  </a:cubicBezTo>
                  <a:cubicBezTo>
                    <a:pt x="546" y="355"/>
                    <a:pt x="546" y="394"/>
                    <a:pt x="546" y="433"/>
                  </a:cubicBezTo>
                  <a:cubicBezTo>
                    <a:pt x="507" y="472"/>
                    <a:pt x="468" y="472"/>
                    <a:pt x="468" y="511"/>
                  </a:cubicBezTo>
                  <a:lnTo>
                    <a:pt x="351" y="511"/>
                  </a:lnTo>
                  <a:cubicBezTo>
                    <a:pt x="312" y="472"/>
                    <a:pt x="273" y="433"/>
                    <a:pt x="273" y="394"/>
                  </a:cubicBezTo>
                  <a:cubicBezTo>
                    <a:pt x="273" y="355"/>
                    <a:pt x="312" y="317"/>
                    <a:pt x="351" y="317"/>
                  </a:cubicBezTo>
                  <a:cubicBezTo>
                    <a:pt x="390" y="297"/>
                    <a:pt x="419" y="287"/>
                    <a:pt x="448" y="287"/>
                  </a:cubicBezTo>
                  <a:close/>
                  <a:moveTo>
                    <a:pt x="369" y="0"/>
                  </a:moveTo>
                  <a:cubicBezTo>
                    <a:pt x="163" y="0"/>
                    <a:pt x="1" y="181"/>
                    <a:pt x="1" y="394"/>
                  </a:cubicBezTo>
                  <a:cubicBezTo>
                    <a:pt x="1" y="433"/>
                    <a:pt x="1" y="472"/>
                    <a:pt x="1" y="511"/>
                  </a:cubicBezTo>
                  <a:cubicBezTo>
                    <a:pt x="1" y="628"/>
                    <a:pt x="79" y="784"/>
                    <a:pt x="234" y="861"/>
                  </a:cubicBezTo>
                  <a:lnTo>
                    <a:pt x="468" y="861"/>
                  </a:lnTo>
                  <a:lnTo>
                    <a:pt x="468" y="822"/>
                  </a:lnTo>
                  <a:lnTo>
                    <a:pt x="585" y="822"/>
                  </a:lnTo>
                  <a:lnTo>
                    <a:pt x="701" y="784"/>
                  </a:lnTo>
                  <a:cubicBezTo>
                    <a:pt x="818" y="706"/>
                    <a:pt x="896" y="589"/>
                    <a:pt x="896" y="433"/>
                  </a:cubicBezTo>
                  <a:cubicBezTo>
                    <a:pt x="896" y="355"/>
                    <a:pt x="857" y="239"/>
                    <a:pt x="779" y="161"/>
                  </a:cubicBezTo>
                  <a:cubicBezTo>
                    <a:pt x="740" y="161"/>
                    <a:pt x="740" y="122"/>
                    <a:pt x="701" y="83"/>
                  </a:cubicBezTo>
                  <a:cubicBezTo>
                    <a:pt x="624" y="44"/>
                    <a:pt x="546" y="5"/>
                    <a:pt x="429" y="5"/>
                  </a:cubicBezTo>
                  <a:cubicBezTo>
                    <a:pt x="409" y="2"/>
                    <a:pt x="389" y="0"/>
                    <a:pt x="369"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24" name="Google Shape;1752;p49"/>
          <p:cNvGrpSpPr/>
          <p:nvPr/>
        </p:nvGrpSpPr>
        <p:grpSpPr>
          <a:xfrm>
            <a:off x="6582575" y="1858456"/>
            <a:ext cx="505206" cy="497270"/>
            <a:chOff x="3762575" y="3653050"/>
            <a:chExt cx="496175" cy="478325"/>
          </a:xfrm>
        </p:grpSpPr>
        <p:sp>
          <p:nvSpPr>
            <p:cNvPr id="725" name="Google Shape;1753;p49"/>
            <p:cNvSpPr/>
            <p:nvPr/>
          </p:nvSpPr>
          <p:spPr>
            <a:xfrm>
              <a:off x="3762575" y="3653050"/>
              <a:ext cx="496175" cy="478325"/>
            </a:xfrm>
            <a:custGeom>
              <a:avLst/>
              <a:gdLst/>
              <a:ahLst/>
              <a:cxnLst/>
              <a:rect l="l" t="t" r="r" b="b"/>
              <a:pathLst>
                <a:path w="19847" h="19133" extrusionOk="0">
                  <a:moveTo>
                    <a:pt x="7519" y="1"/>
                  </a:moveTo>
                  <a:cubicBezTo>
                    <a:pt x="7371" y="1"/>
                    <a:pt x="7223" y="20"/>
                    <a:pt x="7083" y="55"/>
                  </a:cubicBezTo>
                  <a:cubicBezTo>
                    <a:pt x="6772" y="172"/>
                    <a:pt x="6460" y="327"/>
                    <a:pt x="6227" y="522"/>
                  </a:cubicBezTo>
                  <a:cubicBezTo>
                    <a:pt x="5760" y="911"/>
                    <a:pt x="5371" y="1417"/>
                    <a:pt x="5137" y="1962"/>
                  </a:cubicBezTo>
                  <a:cubicBezTo>
                    <a:pt x="4904" y="2506"/>
                    <a:pt x="4787" y="3090"/>
                    <a:pt x="4748" y="3635"/>
                  </a:cubicBezTo>
                  <a:cubicBezTo>
                    <a:pt x="4748" y="4180"/>
                    <a:pt x="4787" y="4724"/>
                    <a:pt x="4943" y="5230"/>
                  </a:cubicBezTo>
                  <a:cubicBezTo>
                    <a:pt x="5176" y="6164"/>
                    <a:pt x="5643" y="7020"/>
                    <a:pt x="6344" y="7682"/>
                  </a:cubicBezTo>
                  <a:lnTo>
                    <a:pt x="7394" y="8810"/>
                  </a:lnTo>
                  <a:cubicBezTo>
                    <a:pt x="6627" y="8595"/>
                    <a:pt x="5846" y="8482"/>
                    <a:pt x="5068" y="8482"/>
                  </a:cubicBezTo>
                  <a:cubicBezTo>
                    <a:pt x="4582" y="8482"/>
                    <a:pt x="4098" y="8526"/>
                    <a:pt x="3620" y="8616"/>
                  </a:cubicBezTo>
                  <a:cubicBezTo>
                    <a:pt x="2958" y="8733"/>
                    <a:pt x="2374" y="8966"/>
                    <a:pt x="1830" y="9316"/>
                  </a:cubicBezTo>
                  <a:cubicBezTo>
                    <a:pt x="1557" y="9511"/>
                    <a:pt x="1324" y="9705"/>
                    <a:pt x="1129" y="9978"/>
                  </a:cubicBezTo>
                  <a:cubicBezTo>
                    <a:pt x="935" y="10211"/>
                    <a:pt x="740" y="10445"/>
                    <a:pt x="545" y="10678"/>
                  </a:cubicBezTo>
                  <a:cubicBezTo>
                    <a:pt x="390" y="10951"/>
                    <a:pt x="234" y="11223"/>
                    <a:pt x="156" y="11534"/>
                  </a:cubicBezTo>
                  <a:cubicBezTo>
                    <a:pt x="40" y="11846"/>
                    <a:pt x="1" y="12157"/>
                    <a:pt x="40" y="12468"/>
                  </a:cubicBezTo>
                  <a:cubicBezTo>
                    <a:pt x="117" y="13052"/>
                    <a:pt x="390" y="13636"/>
                    <a:pt x="857" y="14064"/>
                  </a:cubicBezTo>
                  <a:cubicBezTo>
                    <a:pt x="1285" y="14414"/>
                    <a:pt x="1830" y="14647"/>
                    <a:pt x="2413" y="14686"/>
                  </a:cubicBezTo>
                  <a:cubicBezTo>
                    <a:pt x="2540" y="14696"/>
                    <a:pt x="2669" y="14701"/>
                    <a:pt x="2799" y="14701"/>
                  </a:cubicBezTo>
                  <a:cubicBezTo>
                    <a:pt x="3189" y="14701"/>
                    <a:pt x="3590" y="14657"/>
                    <a:pt x="3970" y="14570"/>
                  </a:cubicBezTo>
                  <a:cubicBezTo>
                    <a:pt x="5371" y="14180"/>
                    <a:pt x="6733" y="13636"/>
                    <a:pt x="8056" y="12935"/>
                  </a:cubicBezTo>
                  <a:lnTo>
                    <a:pt x="8056" y="12935"/>
                  </a:lnTo>
                  <a:cubicBezTo>
                    <a:pt x="7783" y="14336"/>
                    <a:pt x="7628" y="15737"/>
                    <a:pt x="7628" y="17177"/>
                  </a:cubicBezTo>
                  <a:cubicBezTo>
                    <a:pt x="7589" y="17722"/>
                    <a:pt x="7744" y="18227"/>
                    <a:pt x="8017" y="18694"/>
                  </a:cubicBezTo>
                  <a:cubicBezTo>
                    <a:pt x="8134" y="18928"/>
                    <a:pt x="8406" y="19084"/>
                    <a:pt x="8678" y="19122"/>
                  </a:cubicBezTo>
                  <a:cubicBezTo>
                    <a:pt x="8724" y="19129"/>
                    <a:pt x="8769" y="19132"/>
                    <a:pt x="8814" y="19132"/>
                  </a:cubicBezTo>
                  <a:cubicBezTo>
                    <a:pt x="9039" y="19132"/>
                    <a:pt x="9256" y="19051"/>
                    <a:pt x="9418" y="18889"/>
                  </a:cubicBezTo>
                  <a:cubicBezTo>
                    <a:pt x="9612" y="18733"/>
                    <a:pt x="9768" y="18578"/>
                    <a:pt x="9924" y="18422"/>
                  </a:cubicBezTo>
                  <a:cubicBezTo>
                    <a:pt x="10079" y="18227"/>
                    <a:pt x="10196" y="18033"/>
                    <a:pt x="10352" y="17838"/>
                  </a:cubicBezTo>
                  <a:cubicBezTo>
                    <a:pt x="10585" y="17488"/>
                    <a:pt x="10780" y="17099"/>
                    <a:pt x="10935" y="16710"/>
                  </a:cubicBezTo>
                  <a:cubicBezTo>
                    <a:pt x="11208" y="15970"/>
                    <a:pt x="11363" y="15270"/>
                    <a:pt x="11480" y="14492"/>
                  </a:cubicBezTo>
                  <a:cubicBezTo>
                    <a:pt x="11519" y="14025"/>
                    <a:pt x="11558" y="13519"/>
                    <a:pt x="11558" y="13052"/>
                  </a:cubicBezTo>
                  <a:cubicBezTo>
                    <a:pt x="11675" y="13480"/>
                    <a:pt x="11869" y="13908"/>
                    <a:pt x="12103" y="14297"/>
                  </a:cubicBezTo>
                  <a:cubicBezTo>
                    <a:pt x="12414" y="14803"/>
                    <a:pt x="12803" y="15192"/>
                    <a:pt x="13309" y="15503"/>
                  </a:cubicBezTo>
                  <a:cubicBezTo>
                    <a:pt x="13815" y="15776"/>
                    <a:pt x="14321" y="16009"/>
                    <a:pt x="14866" y="16126"/>
                  </a:cubicBezTo>
                  <a:cubicBezTo>
                    <a:pt x="15410" y="16243"/>
                    <a:pt x="15955" y="16321"/>
                    <a:pt x="16500" y="16360"/>
                  </a:cubicBezTo>
                  <a:cubicBezTo>
                    <a:pt x="17045" y="16360"/>
                    <a:pt x="17590" y="16282"/>
                    <a:pt x="18095" y="16048"/>
                  </a:cubicBezTo>
                  <a:cubicBezTo>
                    <a:pt x="18601" y="15854"/>
                    <a:pt x="18990" y="15465"/>
                    <a:pt x="19263" y="14998"/>
                  </a:cubicBezTo>
                  <a:cubicBezTo>
                    <a:pt x="19769" y="14142"/>
                    <a:pt x="19730" y="13013"/>
                    <a:pt x="19146" y="12196"/>
                  </a:cubicBezTo>
                  <a:cubicBezTo>
                    <a:pt x="18874" y="11846"/>
                    <a:pt x="18524" y="11573"/>
                    <a:pt x="18173" y="11379"/>
                  </a:cubicBezTo>
                  <a:cubicBezTo>
                    <a:pt x="17823" y="11184"/>
                    <a:pt x="17473" y="11028"/>
                    <a:pt x="17123" y="10873"/>
                  </a:cubicBezTo>
                  <a:cubicBezTo>
                    <a:pt x="16500" y="10600"/>
                    <a:pt x="14204" y="9550"/>
                    <a:pt x="14204" y="9550"/>
                  </a:cubicBezTo>
                  <a:cubicBezTo>
                    <a:pt x="14710" y="9355"/>
                    <a:pt x="15410" y="8810"/>
                    <a:pt x="15994" y="8499"/>
                  </a:cubicBezTo>
                  <a:cubicBezTo>
                    <a:pt x="16889" y="7993"/>
                    <a:pt x="17706" y="7332"/>
                    <a:pt x="18407" y="6553"/>
                  </a:cubicBezTo>
                  <a:cubicBezTo>
                    <a:pt x="18757" y="6125"/>
                    <a:pt x="19068" y="5619"/>
                    <a:pt x="19341" y="5114"/>
                  </a:cubicBezTo>
                  <a:cubicBezTo>
                    <a:pt x="19613" y="4569"/>
                    <a:pt x="19769" y="3985"/>
                    <a:pt x="19808" y="3362"/>
                  </a:cubicBezTo>
                  <a:cubicBezTo>
                    <a:pt x="19847" y="3051"/>
                    <a:pt x="19769" y="2740"/>
                    <a:pt x="19691" y="2467"/>
                  </a:cubicBezTo>
                  <a:cubicBezTo>
                    <a:pt x="19535" y="2156"/>
                    <a:pt x="19341" y="1884"/>
                    <a:pt x="19068" y="1689"/>
                  </a:cubicBezTo>
                  <a:cubicBezTo>
                    <a:pt x="18524" y="1417"/>
                    <a:pt x="17940" y="1261"/>
                    <a:pt x="17317" y="1261"/>
                  </a:cubicBezTo>
                  <a:cubicBezTo>
                    <a:pt x="17161" y="1240"/>
                    <a:pt x="17004" y="1231"/>
                    <a:pt x="16848" y="1231"/>
                  </a:cubicBezTo>
                  <a:cubicBezTo>
                    <a:pt x="16421" y="1231"/>
                    <a:pt x="15993" y="1303"/>
                    <a:pt x="15566" y="1417"/>
                  </a:cubicBezTo>
                  <a:cubicBezTo>
                    <a:pt x="15060" y="1572"/>
                    <a:pt x="14593" y="1923"/>
                    <a:pt x="14204" y="2312"/>
                  </a:cubicBezTo>
                  <a:cubicBezTo>
                    <a:pt x="13893" y="2701"/>
                    <a:pt x="13582" y="3090"/>
                    <a:pt x="13309" y="3518"/>
                  </a:cubicBezTo>
                  <a:cubicBezTo>
                    <a:pt x="13076" y="3907"/>
                    <a:pt x="12842" y="4296"/>
                    <a:pt x="12648" y="4647"/>
                  </a:cubicBezTo>
                  <a:cubicBezTo>
                    <a:pt x="12336" y="5191"/>
                    <a:pt x="12064" y="5775"/>
                    <a:pt x="11830" y="6359"/>
                  </a:cubicBezTo>
                  <a:cubicBezTo>
                    <a:pt x="11636" y="6787"/>
                    <a:pt x="11558" y="7020"/>
                    <a:pt x="11558" y="7020"/>
                  </a:cubicBezTo>
                  <a:cubicBezTo>
                    <a:pt x="11519" y="7215"/>
                    <a:pt x="11441" y="7409"/>
                    <a:pt x="11402" y="7565"/>
                  </a:cubicBezTo>
                  <a:lnTo>
                    <a:pt x="11402" y="7332"/>
                  </a:lnTo>
                  <a:cubicBezTo>
                    <a:pt x="11402" y="7098"/>
                    <a:pt x="11363" y="6904"/>
                    <a:pt x="11363" y="6904"/>
                  </a:cubicBezTo>
                  <a:cubicBezTo>
                    <a:pt x="11169" y="5619"/>
                    <a:pt x="10819" y="4374"/>
                    <a:pt x="10352" y="3168"/>
                  </a:cubicBezTo>
                  <a:cubicBezTo>
                    <a:pt x="10118" y="2545"/>
                    <a:pt x="9846" y="1962"/>
                    <a:pt x="9496" y="1378"/>
                  </a:cubicBezTo>
                  <a:cubicBezTo>
                    <a:pt x="9184" y="794"/>
                    <a:pt x="8678" y="366"/>
                    <a:pt x="8056" y="94"/>
                  </a:cubicBezTo>
                  <a:cubicBezTo>
                    <a:pt x="7884" y="29"/>
                    <a:pt x="7701" y="1"/>
                    <a:pt x="7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1754;p49"/>
            <p:cNvSpPr/>
            <p:nvPr/>
          </p:nvSpPr>
          <p:spPr>
            <a:xfrm>
              <a:off x="4023300" y="3908650"/>
              <a:ext cx="20450" cy="19575"/>
            </a:xfrm>
            <a:custGeom>
              <a:avLst/>
              <a:gdLst/>
              <a:ahLst/>
              <a:cxnLst/>
              <a:rect l="l" t="t" r="r" b="b"/>
              <a:pathLst>
                <a:path w="818" h="783" extrusionOk="0">
                  <a:moveTo>
                    <a:pt x="351" y="337"/>
                  </a:moveTo>
                  <a:cubicBezTo>
                    <a:pt x="390" y="337"/>
                    <a:pt x="390" y="337"/>
                    <a:pt x="429" y="376"/>
                  </a:cubicBezTo>
                  <a:cubicBezTo>
                    <a:pt x="429" y="376"/>
                    <a:pt x="429" y="415"/>
                    <a:pt x="429" y="415"/>
                  </a:cubicBezTo>
                  <a:cubicBezTo>
                    <a:pt x="429" y="454"/>
                    <a:pt x="390" y="454"/>
                    <a:pt x="390" y="454"/>
                  </a:cubicBezTo>
                  <a:lnTo>
                    <a:pt x="312" y="454"/>
                  </a:lnTo>
                  <a:lnTo>
                    <a:pt x="351" y="415"/>
                  </a:lnTo>
                  <a:cubicBezTo>
                    <a:pt x="351" y="415"/>
                    <a:pt x="351" y="376"/>
                    <a:pt x="351" y="337"/>
                  </a:cubicBezTo>
                  <a:close/>
                  <a:moveTo>
                    <a:pt x="361" y="1"/>
                  </a:moveTo>
                  <a:cubicBezTo>
                    <a:pt x="293" y="1"/>
                    <a:pt x="225" y="19"/>
                    <a:pt x="156" y="65"/>
                  </a:cubicBezTo>
                  <a:cubicBezTo>
                    <a:pt x="78" y="143"/>
                    <a:pt x="1" y="260"/>
                    <a:pt x="1" y="376"/>
                  </a:cubicBezTo>
                  <a:cubicBezTo>
                    <a:pt x="1" y="454"/>
                    <a:pt x="39" y="532"/>
                    <a:pt x="78" y="649"/>
                  </a:cubicBezTo>
                  <a:cubicBezTo>
                    <a:pt x="156" y="688"/>
                    <a:pt x="234" y="766"/>
                    <a:pt x="312" y="766"/>
                  </a:cubicBezTo>
                  <a:cubicBezTo>
                    <a:pt x="338" y="778"/>
                    <a:pt x="364" y="783"/>
                    <a:pt x="390" y="783"/>
                  </a:cubicBezTo>
                  <a:cubicBezTo>
                    <a:pt x="442" y="783"/>
                    <a:pt x="493" y="766"/>
                    <a:pt x="545" y="766"/>
                  </a:cubicBezTo>
                  <a:cubicBezTo>
                    <a:pt x="701" y="688"/>
                    <a:pt x="779" y="571"/>
                    <a:pt x="818" y="454"/>
                  </a:cubicBezTo>
                  <a:cubicBezTo>
                    <a:pt x="818" y="376"/>
                    <a:pt x="818" y="337"/>
                    <a:pt x="779" y="299"/>
                  </a:cubicBezTo>
                  <a:lnTo>
                    <a:pt x="740" y="260"/>
                  </a:lnTo>
                  <a:cubicBezTo>
                    <a:pt x="740" y="182"/>
                    <a:pt x="701" y="143"/>
                    <a:pt x="662" y="104"/>
                  </a:cubicBezTo>
                  <a:cubicBezTo>
                    <a:pt x="623" y="65"/>
                    <a:pt x="545" y="26"/>
                    <a:pt x="506" y="26"/>
                  </a:cubicBezTo>
                  <a:cubicBezTo>
                    <a:pt x="458" y="10"/>
                    <a:pt x="410" y="1"/>
                    <a:pt x="36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1755;p49"/>
            <p:cNvSpPr/>
            <p:nvPr/>
          </p:nvSpPr>
          <p:spPr>
            <a:xfrm>
              <a:off x="3979525" y="3952675"/>
              <a:ext cx="22400" cy="21575"/>
            </a:xfrm>
            <a:custGeom>
              <a:avLst/>
              <a:gdLst/>
              <a:ahLst/>
              <a:cxnLst/>
              <a:rect l="l" t="t" r="r" b="b"/>
              <a:pathLst>
                <a:path w="896" h="863" extrusionOk="0">
                  <a:moveTo>
                    <a:pt x="545" y="250"/>
                  </a:moveTo>
                  <a:cubicBezTo>
                    <a:pt x="584" y="289"/>
                    <a:pt x="584" y="289"/>
                    <a:pt x="584" y="328"/>
                  </a:cubicBezTo>
                  <a:cubicBezTo>
                    <a:pt x="584" y="366"/>
                    <a:pt x="584" y="405"/>
                    <a:pt x="545" y="405"/>
                  </a:cubicBezTo>
                  <a:lnTo>
                    <a:pt x="467" y="405"/>
                  </a:lnTo>
                  <a:cubicBezTo>
                    <a:pt x="428" y="366"/>
                    <a:pt x="428" y="328"/>
                    <a:pt x="467" y="328"/>
                  </a:cubicBezTo>
                  <a:cubicBezTo>
                    <a:pt x="467" y="289"/>
                    <a:pt x="467" y="289"/>
                    <a:pt x="506" y="250"/>
                  </a:cubicBezTo>
                  <a:close/>
                  <a:moveTo>
                    <a:pt x="203" y="537"/>
                  </a:moveTo>
                  <a:cubicBezTo>
                    <a:pt x="214" y="557"/>
                    <a:pt x="227" y="576"/>
                    <a:pt x="242" y="594"/>
                  </a:cubicBezTo>
                  <a:lnTo>
                    <a:pt x="242" y="594"/>
                  </a:lnTo>
                  <a:cubicBezTo>
                    <a:pt x="224" y="578"/>
                    <a:pt x="211" y="560"/>
                    <a:pt x="203" y="537"/>
                  </a:cubicBezTo>
                  <a:close/>
                  <a:moveTo>
                    <a:pt x="451" y="1"/>
                  </a:moveTo>
                  <a:cubicBezTo>
                    <a:pt x="366" y="1"/>
                    <a:pt x="280" y="37"/>
                    <a:pt x="195" y="94"/>
                  </a:cubicBezTo>
                  <a:cubicBezTo>
                    <a:pt x="117" y="172"/>
                    <a:pt x="39" y="289"/>
                    <a:pt x="39" y="405"/>
                  </a:cubicBezTo>
                  <a:cubicBezTo>
                    <a:pt x="0" y="522"/>
                    <a:pt x="39" y="600"/>
                    <a:pt x="117" y="678"/>
                  </a:cubicBezTo>
                  <a:cubicBezTo>
                    <a:pt x="156" y="756"/>
                    <a:pt x="234" y="795"/>
                    <a:pt x="351" y="833"/>
                  </a:cubicBezTo>
                  <a:cubicBezTo>
                    <a:pt x="390" y="853"/>
                    <a:pt x="428" y="863"/>
                    <a:pt x="467" y="863"/>
                  </a:cubicBezTo>
                  <a:cubicBezTo>
                    <a:pt x="506" y="863"/>
                    <a:pt x="545" y="853"/>
                    <a:pt x="584" y="833"/>
                  </a:cubicBezTo>
                  <a:cubicBezTo>
                    <a:pt x="623" y="795"/>
                    <a:pt x="701" y="756"/>
                    <a:pt x="740" y="717"/>
                  </a:cubicBezTo>
                  <a:cubicBezTo>
                    <a:pt x="818" y="678"/>
                    <a:pt x="857" y="600"/>
                    <a:pt x="857" y="483"/>
                  </a:cubicBezTo>
                  <a:cubicBezTo>
                    <a:pt x="857" y="483"/>
                    <a:pt x="857" y="467"/>
                    <a:pt x="857" y="444"/>
                  </a:cubicBezTo>
                  <a:cubicBezTo>
                    <a:pt x="895" y="405"/>
                    <a:pt x="895" y="328"/>
                    <a:pt x="857" y="289"/>
                  </a:cubicBezTo>
                  <a:cubicBezTo>
                    <a:pt x="818" y="133"/>
                    <a:pt x="701" y="16"/>
                    <a:pt x="545" y="16"/>
                  </a:cubicBezTo>
                  <a:cubicBezTo>
                    <a:pt x="514" y="6"/>
                    <a:pt x="483" y="1"/>
                    <a:pt x="45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1756;p49"/>
            <p:cNvSpPr/>
            <p:nvPr/>
          </p:nvSpPr>
          <p:spPr>
            <a:xfrm>
              <a:off x="3964925" y="3885675"/>
              <a:ext cx="21425" cy="17225"/>
            </a:xfrm>
            <a:custGeom>
              <a:avLst/>
              <a:gdLst/>
              <a:ahLst/>
              <a:cxnLst/>
              <a:rect l="l" t="t" r="r" b="b"/>
              <a:pathLst>
                <a:path w="857" h="689" extrusionOk="0">
                  <a:moveTo>
                    <a:pt x="468" y="284"/>
                  </a:moveTo>
                  <a:cubicBezTo>
                    <a:pt x="507" y="284"/>
                    <a:pt x="545" y="284"/>
                    <a:pt x="584" y="323"/>
                  </a:cubicBezTo>
                  <a:cubicBezTo>
                    <a:pt x="623" y="323"/>
                    <a:pt x="584" y="400"/>
                    <a:pt x="545" y="439"/>
                  </a:cubicBezTo>
                  <a:cubicBezTo>
                    <a:pt x="526" y="459"/>
                    <a:pt x="507" y="468"/>
                    <a:pt x="487" y="468"/>
                  </a:cubicBezTo>
                  <a:cubicBezTo>
                    <a:pt x="468" y="468"/>
                    <a:pt x="448" y="459"/>
                    <a:pt x="429" y="439"/>
                  </a:cubicBezTo>
                  <a:cubicBezTo>
                    <a:pt x="429" y="439"/>
                    <a:pt x="429" y="400"/>
                    <a:pt x="429" y="400"/>
                  </a:cubicBezTo>
                  <a:lnTo>
                    <a:pt x="429" y="361"/>
                  </a:lnTo>
                  <a:cubicBezTo>
                    <a:pt x="429" y="323"/>
                    <a:pt x="468" y="323"/>
                    <a:pt x="468" y="284"/>
                  </a:cubicBezTo>
                  <a:close/>
                  <a:moveTo>
                    <a:pt x="472" y="1"/>
                  </a:moveTo>
                  <a:cubicBezTo>
                    <a:pt x="446" y="1"/>
                    <a:pt x="418" y="4"/>
                    <a:pt x="390" y="11"/>
                  </a:cubicBezTo>
                  <a:cubicBezTo>
                    <a:pt x="195" y="11"/>
                    <a:pt x="1" y="206"/>
                    <a:pt x="1" y="439"/>
                  </a:cubicBezTo>
                  <a:cubicBezTo>
                    <a:pt x="40" y="517"/>
                    <a:pt x="79" y="556"/>
                    <a:pt x="156" y="595"/>
                  </a:cubicBezTo>
                  <a:cubicBezTo>
                    <a:pt x="195" y="634"/>
                    <a:pt x="234" y="634"/>
                    <a:pt x="273" y="634"/>
                  </a:cubicBezTo>
                  <a:lnTo>
                    <a:pt x="312" y="634"/>
                  </a:lnTo>
                  <a:cubicBezTo>
                    <a:pt x="367" y="661"/>
                    <a:pt x="422" y="689"/>
                    <a:pt x="477" y="689"/>
                  </a:cubicBezTo>
                  <a:cubicBezTo>
                    <a:pt x="500" y="689"/>
                    <a:pt x="523" y="684"/>
                    <a:pt x="545" y="673"/>
                  </a:cubicBezTo>
                  <a:cubicBezTo>
                    <a:pt x="623" y="673"/>
                    <a:pt x="701" y="634"/>
                    <a:pt x="740" y="556"/>
                  </a:cubicBezTo>
                  <a:cubicBezTo>
                    <a:pt x="857" y="439"/>
                    <a:pt x="857" y="245"/>
                    <a:pt x="740" y="128"/>
                  </a:cubicBezTo>
                  <a:cubicBezTo>
                    <a:pt x="677" y="64"/>
                    <a:pt x="587" y="1"/>
                    <a:pt x="472"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1757;p49"/>
            <p:cNvSpPr/>
            <p:nvPr/>
          </p:nvSpPr>
          <p:spPr>
            <a:xfrm>
              <a:off x="4063175" y="3883625"/>
              <a:ext cx="19500" cy="17900"/>
            </a:xfrm>
            <a:custGeom>
              <a:avLst/>
              <a:gdLst/>
              <a:ahLst/>
              <a:cxnLst/>
              <a:rect l="l" t="t" r="r" b="b"/>
              <a:pathLst>
                <a:path w="780" h="716" extrusionOk="0">
                  <a:moveTo>
                    <a:pt x="487" y="298"/>
                  </a:moveTo>
                  <a:cubicBezTo>
                    <a:pt x="497" y="298"/>
                    <a:pt x="507" y="307"/>
                    <a:pt x="507" y="327"/>
                  </a:cubicBezTo>
                  <a:lnTo>
                    <a:pt x="546" y="327"/>
                  </a:lnTo>
                  <a:cubicBezTo>
                    <a:pt x="546" y="366"/>
                    <a:pt x="546" y="366"/>
                    <a:pt x="546" y="366"/>
                  </a:cubicBezTo>
                  <a:cubicBezTo>
                    <a:pt x="546" y="366"/>
                    <a:pt x="546" y="405"/>
                    <a:pt x="546" y="405"/>
                  </a:cubicBezTo>
                  <a:cubicBezTo>
                    <a:pt x="468" y="443"/>
                    <a:pt x="429" y="443"/>
                    <a:pt x="351" y="443"/>
                  </a:cubicBezTo>
                  <a:cubicBezTo>
                    <a:pt x="351" y="443"/>
                    <a:pt x="312" y="405"/>
                    <a:pt x="312" y="405"/>
                  </a:cubicBezTo>
                  <a:cubicBezTo>
                    <a:pt x="312" y="366"/>
                    <a:pt x="351" y="327"/>
                    <a:pt x="390" y="327"/>
                  </a:cubicBezTo>
                  <a:cubicBezTo>
                    <a:pt x="390" y="307"/>
                    <a:pt x="400" y="298"/>
                    <a:pt x="414" y="298"/>
                  </a:cubicBezTo>
                  <a:cubicBezTo>
                    <a:pt x="429" y="298"/>
                    <a:pt x="448" y="307"/>
                    <a:pt x="468" y="327"/>
                  </a:cubicBezTo>
                  <a:cubicBezTo>
                    <a:pt x="468" y="307"/>
                    <a:pt x="478" y="298"/>
                    <a:pt x="487" y="298"/>
                  </a:cubicBezTo>
                  <a:close/>
                  <a:moveTo>
                    <a:pt x="413" y="0"/>
                  </a:moveTo>
                  <a:cubicBezTo>
                    <a:pt x="328" y="0"/>
                    <a:pt x="242" y="36"/>
                    <a:pt x="157" y="93"/>
                  </a:cubicBezTo>
                  <a:cubicBezTo>
                    <a:pt x="79" y="132"/>
                    <a:pt x="1" y="249"/>
                    <a:pt x="40" y="366"/>
                  </a:cubicBezTo>
                  <a:cubicBezTo>
                    <a:pt x="40" y="443"/>
                    <a:pt x="40" y="482"/>
                    <a:pt x="79" y="521"/>
                  </a:cubicBezTo>
                  <a:lnTo>
                    <a:pt x="118" y="521"/>
                  </a:lnTo>
                  <a:cubicBezTo>
                    <a:pt x="157" y="599"/>
                    <a:pt x="234" y="677"/>
                    <a:pt x="312" y="716"/>
                  </a:cubicBezTo>
                  <a:lnTo>
                    <a:pt x="546" y="716"/>
                  </a:lnTo>
                  <a:cubicBezTo>
                    <a:pt x="585" y="677"/>
                    <a:pt x="624" y="677"/>
                    <a:pt x="663" y="638"/>
                  </a:cubicBezTo>
                  <a:cubicBezTo>
                    <a:pt x="740" y="560"/>
                    <a:pt x="779" y="443"/>
                    <a:pt x="779" y="327"/>
                  </a:cubicBezTo>
                  <a:cubicBezTo>
                    <a:pt x="740" y="171"/>
                    <a:pt x="624" y="54"/>
                    <a:pt x="507" y="15"/>
                  </a:cubicBezTo>
                  <a:cubicBezTo>
                    <a:pt x="476" y="5"/>
                    <a:pt x="444" y="0"/>
                    <a:pt x="413"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1758;p49"/>
            <p:cNvSpPr/>
            <p:nvPr/>
          </p:nvSpPr>
          <p:spPr>
            <a:xfrm>
              <a:off x="4051525" y="3949775"/>
              <a:ext cx="18500" cy="18400"/>
            </a:xfrm>
            <a:custGeom>
              <a:avLst/>
              <a:gdLst/>
              <a:ahLst/>
              <a:cxnLst/>
              <a:rect l="l" t="t" r="r" b="b"/>
              <a:pathLst>
                <a:path w="740" h="736" extrusionOk="0">
                  <a:moveTo>
                    <a:pt x="358" y="1"/>
                  </a:moveTo>
                  <a:cubicBezTo>
                    <a:pt x="255" y="1"/>
                    <a:pt x="175" y="45"/>
                    <a:pt x="117" y="132"/>
                  </a:cubicBezTo>
                  <a:cubicBezTo>
                    <a:pt x="0" y="327"/>
                    <a:pt x="39" y="599"/>
                    <a:pt x="272" y="716"/>
                  </a:cubicBezTo>
                  <a:lnTo>
                    <a:pt x="272" y="677"/>
                  </a:lnTo>
                  <a:cubicBezTo>
                    <a:pt x="311" y="716"/>
                    <a:pt x="360" y="735"/>
                    <a:pt x="409" y="735"/>
                  </a:cubicBezTo>
                  <a:cubicBezTo>
                    <a:pt x="457" y="735"/>
                    <a:pt x="506" y="716"/>
                    <a:pt x="545" y="677"/>
                  </a:cubicBezTo>
                  <a:cubicBezTo>
                    <a:pt x="584" y="638"/>
                    <a:pt x="623" y="599"/>
                    <a:pt x="662" y="521"/>
                  </a:cubicBezTo>
                  <a:cubicBezTo>
                    <a:pt x="700" y="482"/>
                    <a:pt x="700" y="444"/>
                    <a:pt x="739" y="366"/>
                  </a:cubicBezTo>
                  <a:cubicBezTo>
                    <a:pt x="739" y="288"/>
                    <a:pt x="739" y="210"/>
                    <a:pt x="662" y="132"/>
                  </a:cubicBezTo>
                  <a:cubicBezTo>
                    <a:pt x="623" y="54"/>
                    <a:pt x="545" y="16"/>
                    <a:pt x="467" y="16"/>
                  </a:cubicBezTo>
                  <a:cubicBezTo>
                    <a:pt x="428" y="6"/>
                    <a:pt x="392" y="1"/>
                    <a:pt x="358"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1759;p49"/>
            <p:cNvSpPr/>
            <p:nvPr/>
          </p:nvSpPr>
          <p:spPr>
            <a:xfrm>
              <a:off x="4015525" y="3849950"/>
              <a:ext cx="18500" cy="17925"/>
            </a:xfrm>
            <a:custGeom>
              <a:avLst/>
              <a:gdLst/>
              <a:ahLst/>
              <a:cxnLst/>
              <a:rect l="l" t="t" r="r" b="b"/>
              <a:pathLst>
                <a:path w="740" h="717" extrusionOk="0">
                  <a:moveTo>
                    <a:pt x="379" y="179"/>
                  </a:moveTo>
                  <a:cubicBezTo>
                    <a:pt x="432" y="179"/>
                    <a:pt x="479" y="206"/>
                    <a:pt x="506" y="234"/>
                  </a:cubicBezTo>
                  <a:lnTo>
                    <a:pt x="467" y="234"/>
                  </a:lnTo>
                  <a:cubicBezTo>
                    <a:pt x="467" y="273"/>
                    <a:pt x="467" y="351"/>
                    <a:pt x="467" y="390"/>
                  </a:cubicBezTo>
                  <a:cubicBezTo>
                    <a:pt x="428" y="390"/>
                    <a:pt x="389" y="428"/>
                    <a:pt x="350" y="428"/>
                  </a:cubicBezTo>
                  <a:cubicBezTo>
                    <a:pt x="350" y="390"/>
                    <a:pt x="312" y="390"/>
                    <a:pt x="273" y="390"/>
                  </a:cubicBezTo>
                  <a:cubicBezTo>
                    <a:pt x="273" y="351"/>
                    <a:pt x="273" y="312"/>
                    <a:pt x="273" y="312"/>
                  </a:cubicBezTo>
                  <a:cubicBezTo>
                    <a:pt x="312" y="273"/>
                    <a:pt x="312" y="234"/>
                    <a:pt x="312" y="195"/>
                  </a:cubicBezTo>
                  <a:cubicBezTo>
                    <a:pt x="334" y="184"/>
                    <a:pt x="357" y="179"/>
                    <a:pt x="379" y="179"/>
                  </a:cubicBezTo>
                  <a:close/>
                  <a:moveTo>
                    <a:pt x="273" y="0"/>
                  </a:moveTo>
                  <a:cubicBezTo>
                    <a:pt x="273" y="0"/>
                    <a:pt x="234" y="39"/>
                    <a:pt x="195" y="39"/>
                  </a:cubicBezTo>
                  <a:cubicBezTo>
                    <a:pt x="78" y="78"/>
                    <a:pt x="0" y="195"/>
                    <a:pt x="0" y="312"/>
                  </a:cubicBezTo>
                  <a:cubicBezTo>
                    <a:pt x="0" y="390"/>
                    <a:pt x="39" y="428"/>
                    <a:pt x="78" y="467"/>
                  </a:cubicBezTo>
                  <a:lnTo>
                    <a:pt x="78" y="506"/>
                  </a:lnTo>
                  <a:cubicBezTo>
                    <a:pt x="78" y="506"/>
                    <a:pt x="117" y="545"/>
                    <a:pt x="117" y="584"/>
                  </a:cubicBezTo>
                  <a:cubicBezTo>
                    <a:pt x="156" y="584"/>
                    <a:pt x="156" y="623"/>
                    <a:pt x="195" y="623"/>
                  </a:cubicBezTo>
                  <a:cubicBezTo>
                    <a:pt x="252" y="680"/>
                    <a:pt x="330" y="716"/>
                    <a:pt x="413" y="716"/>
                  </a:cubicBezTo>
                  <a:cubicBezTo>
                    <a:pt x="444" y="716"/>
                    <a:pt x="475" y="711"/>
                    <a:pt x="506" y="701"/>
                  </a:cubicBezTo>
                  <a:cubicBezTo>
                    <a:pt x="545" y="662"/>
                    <a:pt x="623" y="584"/>
                    <a:pt x="662" y="506"/>
                  </a:cubicBezTo>
                  <a:cubicBezTo>
                    <a:pt x="662" y="506"/>
                    <a:pt x="701" y="467"/>
                    <a:pt x="701" y="467"/>
                  </a:cubicBezTo>
                  <a:cubicBezTo>
                    <a:pt x="740" y="390"/>
                    <a:pt x="740" y="312"/>
                    <a:pt x="701" y="234"/>
                  </a:cubicBezTo>
                  <a:cubicBezTo>
                    <a:pt x="662" y="117"/>
                    <a:pt x="623" y="39"/>
                    <a:pt x="506"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32" name="Google Shape;1760;p49"/>
          <p:cNvGrpSpPr/>
          <p:nvPr/>
        </p:nvGrpSpPr>
        <p:grpSpPr>
          <a:xfrm>
            <a:off x="4821842" y="1779662"/>
            <a:ext cx="596335" cy="710676"/>
            <a:chOff x="3043650" y="3588975"/>
            <a:chExt cx="585675" cy="683600"/>
          </a:xfrm>
        </p:grpSpPr>
        <p:sp>
          <p:nvSpPr>
            <p:cNvPr id="733" name="Google Shape;1761;p49"/>
            <p:cNvSpPr/>
            <p:nvPr/>
          </p:nvSpPr>
          <p:spPr>
            <a:xfrm>
              <a:off x="3043650" y="3588975"/>
              <a:ext cx="585675" cy="683600"/>
            </a:xfrm>
            <a:custGeom>
              <a:avLst/>
              <a:gdLst/>
              <a:ahLst/>
              <a:cxnLst/>
              <a:rect l="l" t="t" r="r" b="b"/>
              <a:pathLst>
                <a:path w="23427" h="27344" extrusionOk="0">
                  <a:moveTo>
                    <a:pt x="8373" y="1"/>
                  </a:moveTo>
                  <a:cubicBezTo>
                    <a:pt x="8306" y="1"/>
                    <a:pt x="8239" y="4"/>
                    <a:pt x="8172" y="11"/>
                  </a:cubicBezTo>
                  <a:cubicBezTo>
                    <a:pt x="7744" y="11"/>
                    <a:pt x="7355" y="127"/>
                    <a:pt x="7044" y="361"/>
                  </a:cubicBezTo>
                  <a:cubicBezTo>
                    <a:pt x="6460" y="867"/>
                    <a:pt x="6032" y="1528"/>
                    <a:pt x="5760" y="2268"/>
                  </a:cubicBezTo>
                  <a:cubicBezTo>
                    <a:pt x="5448" y="2929"/>
                    <a:pt x="5254" y="3630"/>
                    <a:pt x="5215" y="4369"/>
                  </a:cubicBezTo>
                  <a:cubicBezTo>
                    <a:pt x="5215" y="5069"/>
                    <a:pt x="5371" y="5731"/>
                    <a:pt x="5721" y="6353"/>
                  </a:cubicBezTo>
                  <a:cubicBezTo>
                    <a:pt x="6032" y="6898"/>
                    <a:pt x="6343" y="7404"/>
                    <a:pt x="6733" y="7910"/>
                  </a:cubicBezTo>
                  <a:cubicBezTo>
                    <a:pt x="7083" y="8377"/>
                    <a:pt x="7433" y="8805"/>
                    <a:pt x="7783" y="9155"/>
                  </a:cubicBezTo>
                  <a:cubicBezTo>
                    <a:pt x="8289" y="9739"/>
                    <a:pt x="8873" y="10323"/>
                    <a:pt x="9457" y="10867"/>
                  </a:cubicBezTo>
                  <a:cubicBezTo>
                    <a:pt x="9885" y="11218"/>
                    <a:pt x="10118" y="11412"/>
                    <a:pt x="10118" y="11412"/>
                  </a:cubicBezTo>
                  <a:cubicBezTo>
                    <a:pt x="10313" y="11607"/>
                    <a:pt x="10507" y="11724"/>
                    <a:pt x="10663" y="11840"/>
                  </a:cubicBezTo>
                  <a:lnTo>
                    <a:pt x="10429" y="11762"/>
                  </a:lnTo>
                  <a:cubicBezTo>
                    <a:pt x="10157" y="11685"/>
                    <a:pt x="9924" y="11646"/>
                    <a:pt x="9924" y="11646"/>
                  </a:cubicBezTo>
                  <a:cubicBezTo>
                    <a:pt x="8490" y="11373"/>
                    <a:pt x="7087" y="11249"/>
                    <a:pt x="5661" y="11249"/>
                  </a:cubicBezTo>
                  <a:cubicBezTo>
                    <a:pt x="5461" y="11249"/>
                    <a:pt x="5261" y="11252"/>
                    <a:pt x="5059" y="11257"/>
                  </a:cubicBezTo>
                  <a:cubicBezTo>
                    <a:pt x="4242" y="11257"/>
                    <a:pt x="3425" y="11334"/>
                    <a:pt x="2608" y="11490"/>
                  </a:cubicBezTo>
                  <a:cubicBezTo>
                    <a:pt x="1791" y="11607"/>
                    <a:pt x="1051" y="12035"/>
                    <a:pt x="468" y="12657"/>
                  </a:cubicBezTo>
                  <a:cubicBezTo>
                    <a:pt x="234" y="12969"/>
                    <a:pt x="39" y="13358"/>
                    <a:pt x="39" y="13786"/>
                  </a:cubicBezTo>
                  <a:cubicBezTo>
                    <a:pt x="1" y="14214"/>
                    <a:pt x="78" y="14603"/>
                    <a:pt x="195" y="14992"/>
                  </a:cubicBezTo>
                  <a:cubicBezTo>
                    <a:pt x="468" y="15693"/>
                    <a:pt x="896" y="16354"/>
                    <a:pt x="1440" y="16860"/>
                  </a:cubicBezTo>
                  <a:cubicBezTo>
                    <a:pt x="1985" y="17366"/>
                    <a:pt x="2569" y="17755"/>
                    <a:pt x="3269" y="18028"/>
                  </a:cubicBezTo>
                  <a:cubicBezTo>
                    <a:pt x="3853" y="18300"/>
                    <a:pt x="4515" y="18456"/>
                    <a:pt x="5215" y="18495"/>
                  </a:cubicBezTo>
                  <a:cubicBezTo>
                    <a:pt x="5413" y="18514"/>
                    <a:pt x="5612" y="18524"/>
                    <a:pt x="5809" y="18524"/>
                  </a:cubicBezTo>
                  <a:cubicBezTo>
                    <a:pt x="6776" y="18524"/>
                    <a:pt x="7728" y="18292"/>
                    <a:pt x="8600" y="17872"/>
                  </a:cubicBezTo>
                  <a:lnTo>
                    <a:pt x="10390" y="17094"/>
                  </a:lnTo>
                  <a:lnTo>
                    <a:pt x="10390" y="17094"/>
                  </a:lnTo>
                  <a:cubicBezTo>
                    <a:pt x="9457" y="18378"/>
                    <a:pt x="8834" y="19895"/>
                    <a:pt x="8600" y="21491"/>
                  </a:cubicBezTo>
                  <a:cubicBezTo>
                    <a:pt x="8406" y="22269"/>
                    <a:pt x="8445" y="23086"/>
                    <a:pt x="8639" y="23865"/>
                  </a:cubicBezTo>
                  <a:cubicBezTo>
                    <a:pt x="8756" y="24254"/>
                    <a:pt x="8912" y="24604"/>
                    <a:pt x="9106" y="24954"/>
                  </a:cubicBezTo>
                  <a:cubicBezTo>
                    <a:pt x="9301" y="25304"/>
                    <a:pt x="9495" y="25616"/>
                    <a:pt x="9729" y="25927"/>
                  </a:cubicBezTo>
                  <a:cubicBezTo>
                    <a:pt x="9962" y="26238"/>
                    <a:pt x="10235" y="26511"/>
                    <a:pt x="10546" y="26783"/>
                  </a:cubicBezTo>
                  <a:cubicBezTo>
                    <a:pt x="10857" y="26978"/>
                    <a:pt x="11208" y="27172"/>
                    <a:pt x="11597" y="27250"/>
                  </a:cubicBezTo>
                  <a:cubicBezTo>
                    <a:pt x="11838" y="27313"/>
                    <a:pt x="12083" y="27344"/>
                    <a:pt x="12326" y="27344"/>
                  </a:cubicBezTo>
                  <a:cubicBezTo>
                    <a:pt x="12831" y="27344"/>
                    <a:pt x="13330" y="27214"/>
                    <a:pt x="13776" y="26978"/>
                  </a:cubicBezTo>
                  <a:cubicBezTo>
                    <a:pt x="14399" y="26627"/>
                    <a:pt x="14904" y="26083"/>
                    <a:pt x="15216" y="25421"/>
                  </a:cubicBezTo>
                  <a:cubicBezTo>
                    <a:pt x="15488" y="24837"/>
                    <a:pt x="15644" y="24215"/>
                    <a:pt x="15683" y="23553"/>
                  </a:cubicBezTo>
                  <a:cubicBezTo>
                    <a:pt x="15838" y="21724"/>
                    <a:pt x="15799" y="19857"/>
                    <a:pt x="15527" y="18028"/>
                  </a:cubicBezTo>
                  <a:lnTo>
                    <a:pt x="15527" y="18028"/>
                  </a:lnTo>
                  <a:cubicBezTo>
                    <a:pt x="17045" y="18923"/>
                    <a:pt x="18679" y="19701"/>
                    <a:pt x="20352" y="20323"/>
                  </a:cubicBezTo>
                  <a:cubicBezTo>
                    <a:pt x="20755" y="20485"/>
                    <a:pt x="21195" y="20572"/>
                    <a:pt x="21647" y="20572"/>
                  </a:cubicBezTo>
                  <a:cubicBezTo>
                    <a:pt x="21850" y="20572"/>
                    <a:pt x="22054" y="20554"/>
                    <a:pt x="22259" y="20518"/>
                  </a:cubicBezTo>
                  <a:cubicBezTo>
                    <a:pt x="22609" y="20440"/>
                    <a:pt x="22882" y="20207"/>
                    <a:pt x="23076" y="19934"/>
                  </a:cubicBezTo>
                  <a:cubicBezTo>
                    <a:pt x="23193" y="19623"/>
                    <a:pt x="23193" y="19273"/>
                    <a:pt x="23115" y="18962"/>
                  </a:cubicBezTo>
                  <a:cubicBezTo>
                    <a:pt x="22998" y="18650"/>
                    <a:pt x="22882" y="18378"/>
                    <a:pt x="22726" y="18144"/>
                  </a:cubicBezTo>
                  <a:cubicBezTo>
                    <a:pt x="22570" y="17872"/>
                    <a:pt x="22415" y="17638"/>
                    <a:pt x="22220" y="17405"/>
                  </a:cubicBezTo>
                  <a:cubicBezTo>
                    <a:pt x="21909" y="16977"/>
                    <a:pt x="21520" y="16588"/>
                    <a:pt x="21131" y="16238"/>
                  </a:cubicBezTo>
                  <a:cubicBezTo>
                    <a:pt x="20391" y="15615"/>
                    <a:pt x="19613" y="15109"/>
                    <a:pt x="18757" y="14681"/>
                  </a:cubicBezTo>
                  <a:cubicBezTo>
                    <a:pt x="18134" y="14370"/>
                    <a:pt x="17589" y="14136"/>
                    <a:pt x="17084" y="13942"/>
                  </a:cubicBezTo>
                  <a:lnTo>
                    <a:pt x="17084" y="13942"/>
                  </a:lnTo>
                  <a:cubicBezTo>
                    <a:pt x="17297" y="13956"/>
                    <a:pt x="17511" y="13965"/>
                    <a:pt x="17723" y="13965"/>
                  </a:cubicBezTo>
                  <a:cubicBezTo>
                    <a:pt x="18089" y="13965"/>
                    <a:pt x="18450" y="13938"/>
                    <a:pt x="18796" y="13864"/>
                  </a:cubicBezTo>
                  <a:cubicBezTo>
                    <a:pt x="19496" y="13708"/>
                    <a:pt x="20158" y="13397"/>
                    <a:pt x="20703" y="12930"/>
                  </a:cubicBezTo>
                  <a:cubicBezTo>
                    <a:pt x="21247" y="12502"/>
                    <a:pt x="21714" y="11957"/>
                    <a:pt x="22103" y="11373"/>
                  </a:cubicBezTo>
                  <a:cubicBezTo>
                    <a:pt x="22493" y="10790"/>
                    <a:pt x="22804" y="10206"/>
                    <a:pt x="23076" y="9544"/>
                  </a:cubicBezTo>
                  <a:cubicBezTo>
                    <a:pt x="23310" y="8922"/>
                    <a:pt x="23427" y="8260"/>
                    <a:pt x="23388" y="7560"/>
                  </a:cubicBezTo>
                  <a:cubicBezTo>
                    <a:pt x="23349" y="6898"/>
                    <a:pt x="23115" y="6276"/>
                    <a:pt x="22648" y="5770"/>
                  </a:cubicBezTo>
                  <a:cubicBezTo>
                    <a:pt x="22009" y="5039"/>
                    <a:pt x="21108" y="4619"/>
                    <a:pt x="20169" y="4619"/>
                  </a:cubicBezTo>
                  <a:cubicBezTo>
                    <a:pt x="19907" y="4619"/>
                    <a:pt x="19643" y="4651"/>
                    <a:pt x="19380" y="4719"/>
                  </a:cubicBezTo>
                  <a:cubicBezTo>
                    <a:pt x="18835" y="4875"/>
                    <a:pt x="18368" y="5147"/>
                    <a:pt x="17979" y="5497"/>
                  </a:cubicBezTo>
                  <a:cubicBezTo>
                    <a:pt x="17628" y="5809"/>
                    <a:pt x="17278" y="6120"/>
                    <a:pt x="16967" y="6470"/>
                  </a:cubicBezTo>
                  <a:cubicBezTo>
                    <a:pt x="16344" y="7132"/>
                    <a:pt x="14165" y="9311"/>
                    <a:pt x="14165" y="9311"/>
                  </a:cubicBezTo>
                  <a:cubicBezTo>
                    <a:pt x="14126" y="8688"/>
                    <a:pt x="13815" y="7638"/>
                    <a:pt x="13698" y="6782"/>
                  </a:cubicBezTo>
                  <a:cubicBezTo>
                    <a:pt x="13465" y="5536"/>
                    <a:pt x="13037" y="4330"/>
                    <a:pt x="12453" y="3201"/>
                  </a:cubicBezTo>
                  <a:cubicBezTo>
                    <a:pt x="12064" y="2579"/>
                    <a:pt x="11636" y="1995"/>
                    <a:pt x="11169" y="1489"/>
                  </a:cubicBezTo>
                  <a:cubicBezTo>
                    <a:pt x="10624" y="944"/>
                    <a:pt x="10001" y="516"/>
                    <a:pt x="9301" y="205"/>
                  </a:cubicBezTo>
                  <a:cubicBezTo>
                    <a:pt x="9011" y="76"/>
                    <a:pt x="8694" y="1"/>
                    <a:pt x="83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1762;p49"/>
            <p:cNvSpPr/>
            <p:nvPr/>
          </p:nvSpPr>
          <p:spPr>
            <a:xfrm>
              <a:off x="3380250" y="3921525"/>
              <a:ext cx="25325" cy="24525"/>
            </a:xfrm>
            <a:custGeom>
              <a:avLst/>
              <a:gdLst/>
              <a:ahLst/>
              <a:cxnLst/>
              <a:rect l="l" t="t" r="r" b="b"/>
              <a:pathLst>
                <a:path w="1013" h="981" extrusionOk="0">
                  <a:moveTo>
                    <a:pt x="584" y="406"/>
                  </a:moveTo>
                  <a:cubicBezTo>
                    <a:pt x="623" y="445"/>
                    <a:pt x="623" y="445"/>
                    <a:pt x="623" y="484"/>
                  </a:cubicBezTo>
                  <a:cubicBezTo>
                    <a:pt x="623" y="523"/>
                    <a:pt x="623" y="523"/>
                    <a:pt x="623" y="562"/>
                  </a:cubicBezTo>
                  <a:lnTo>
                    <a:pt x="584" y="562"/>
                  </a:lnTo>
                  <a:cubicBezTo>
                    <a:pt x="545" y="562"/>
                    <a:pt x="507" y="562"/>
                    <a:pt x="468" y="523"/>
                  </a:cubicBezTo>
                  <a:cubicBezTo>
                    <a:pt x="468" y="523"/>
                    <a:pt x="468" y="484"/>
                    <a:pt x="468" y="484"/>
                  </a:cubicBezTo>
                  <a:cubicBezTo>
                    <a:pt x="507" y="445"/>
                    <a:pt x="507" y="406"/>
                    <a:pt x="545" y="406"/>
                  </a:cubicBezTo>
                  <a:close/>
                  <a:moveTo>
                    <a:pt x="614" y="1"/>
                  </a:moveTo>
                  <a:cubicBezTo>
                    <a:pt x="591" y="1"/>
                    <a:pt x="568" y="6"/>
                    <a:pt x="545" y="17"/>
                  </a:cubicBezTo>
                  <a:lnTo>
                    <a:pt x="507" y="17"/>
                  </a:lnTo>
                  <a:cubicBezTo>
                    <a:pt x="429" y="17"/>
                    <a:pt x="351" y="56"/>
                    <a:pt x="312" y="95"/>
                  </a:cubicBezTo>
                  <a:cubicBezTo>
                    <a:pt x="234" y="134"/>
                    <a:pt x="156" y="173"/>
                    <a:pt x="117" y="251"/>
                  </a:cubicBezTo>
                  <a:cubicBezTo>
                    <a:pt x="40" y="367"/>
                    <a:pt x="1" y="523"/>
                    <a:pt x="40" y="679"/>
                  </a:cubicBezTo>
                  <a:cubicBezTo>
                    <a:pt x="78" y="795"/>
                    <a:pt x="195" y="912"/>
                    <a:pt x="312" y="951"/>
                  </a:cubicBezTo>
                  <a:cubicBezTo>
                    <a:pt x="370" y="970"/>
                    <a:pt x="438" y="980"/>
                    <a:pt x="507" y="980"/>
                  </a:cubicBezTo>
                  <a:cubicBezTo>
                    <a:pt x="575" y="980"/>
                    <a:pt x="643" y="970"/>
                    <a:pt x="701" y="951"/>
                  </a:cubicBezTo>
                  <a:cubicBezTo>
                    <a:pt x="779" y="912"/>
                    <a:pt x="896" y="834"/>
                    <a:pt x="935" y="756"/>
                  </a:cubicBezTo>
                  <a:cubicBezTo>
                    <a:pt x="1012" y="679"/>
                    <a:pt x="1012" y="562"/>
                    <a:pt x="1012" y="484"/>
                  </a:cubicBezTo>
                  <a:cubicBezTo>
                    <a:pt x="1012" y="289"/>
                    <a:pt x="935" y="134"/>
                    <a:pt x="779" y="56"/>
                  </a:cubicBezTo>
                  <a:cubicBezTo>
                    <a:pt x="724" y="28"/>
                    <a:pt x="669" y="1"/>
                    <a:pt x="61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1763;p49"/>
            <p:cNvSpPr/>
            <p:nvPr/>
          </p:nvSpPr>
          <p:spPr>
            <a:xfrm>
              <a:off x="3414300" y="3988875"/>
              <a:ext cx="27275" cy="28100"/>
            </a:xfrm>
            <a:custGeom>
              <a:avLst/>
              <a:gdLst/>
              <a:ahLst/>
              <a:cxnLst/>
              <a:rect l="l" t="t" r="r" b="b"/>
              <a:pathLst>
                <a:path w="1091" h="1124" extrusionOk="0">
                  <a:moveTo>
                    <a:pt x="545" y="358"/>
                  </a:moveTo>
                  <a:cubicBezTo>
                    <a:pt x="584" y="358"/>
                    <a:pt x="623" y="397"/>
                    <a:pt x="623" y="436"/>
                  </a:cubicBezTo>
                  <a:cubicBezTo>
                    <a:pt x="623" y="475"/>
                    <a:pt x="584" y="514"/>
                    <a:pt x="545" y="553"/>
                  </a:cubicBezTo>
                  <a:lnTo>
                    <a:pt x="468" y="553"/>
                  </a:lnTo>
                  <a:cubicBezTo>
                    <a:pt x="429" y="514"/>
                    <a:pt x="429" y="475"/>
                    <a:pt x="390" y="475"/>
                  </a:cubicBezTo>
                  <a:cubicBezTo>
                    <a:pt x="390" y="475"/>
                    <a:pt x="429" y="436"/>
                    <a:pt x="429" y="397"/>
                  </a:cubicBezTo>
                  <a:cubicBezTo>
                    <a:pt x="429" y="358"/>
                    <a:pt x="429" y="358"/>
                    <a:pt x="468" y="358"/>
                  </a:cubicBezTo>
                  <a:close/>
                  <a:moveTo>
                    <a:pt x="935" y="592"/>
                  </a:moveTo>
                  <a:cubicBezTo>
                    <a:pt x="935" y="592"/>
                    <a:pt x="935" y="631"/>
                    <a:pt x="935" y="631"/>
                  </a:cubicBezTo>
                  <a:cubicBezTo>
                    <a:pt x="922" y="657"/>
                    <a:pt x="909" y="683"/>
                    <a:pt x="896" y="707"/>
                  </a:cubicBezTo>
                  <a:lnTo>
                    <a:pt x="896" y="707"/>
                  </a:lnTo>
                  <a:cubicBezTo>
                    <a:pt x="897" y="669"/>
                    <a:pt x="935" y="630"/>
                    <a:pt x="935" y="592"/>
                  </a:cubicBezTo>
                  <a:close/>
                  <a:moveTo>
                    <a:pt x="892" y="714"/>
                  </a:moveTo>
                  <a:cubicBezTo>
                    <a:pt x="867" y="760"/>
                    <a:pt x="843" y="801"/>
                    <a:pt x="818" y="825"/>
                  </a:cubicBezTo>
                  <a:cubicBezTo>
                    <a:pt x="763" y="853"/>
                    <a:pt x="688" y="880"/>
                    <a:pt x="622" y="880"/>
                  </a:cubicBezTo>
                  <a:cubicBezTo>
                    <a:pt x="594" y="880"/>
                    <a:pt x="568" y="876"/>
                    <a:pt x="545" y="864"/>
                  </a:cubicBezTo>
                  <a:lnTo>
                    <a:pt x="584" y="864"/>
                  </a:lnTo>
                  <a:cubicBezTo>
                    <a:pt x="699" y="864"/>
                    <a:pt x="814" y="826"/>
                    <a:pt x="892" y="714"/>
                  </a:cubicBezTo>
                  <a:close/>
                  <a:moveTo>
                    <a:pt x="469" y="1"/>
                  </a:moveTo>
                  <a:cubicBezTo>
                    <a:pt x="302" y="1"/>
                    <a:pt x="146" y="106"/>
                    <a:pt x="78" y="242"/>
                  </a:cubicBezTo>
                  <a:cubicBezTo>
                    <a:pt x="1" y="397"/>
                    <a:pt x="1" y="592"/>
                    <a:pt x="78" y="747"/>
                  </a:cubicBezTo>
                  <a:cubicBezTo>
                    <a:pt x="117" y="864"/>
                    <a:pt x="234" y="981"/>
                    <a:pt x="351" y="1059"/>
                  </a:cubicBezTo>
                  <a:cubicBezTo>
                    <a:pt x="419" y="1104"/>
                    <a:pt x="501" y="1123"/>
                    <a:pt x="580" y="1123"/>
                  </a:cubicBezTo>
                  <a:cubicBezTo>
                    <a:pt x="637" y="1123"/>
                    <a:pt x="692" y="1114"/>
                    <a:pt x="740" y="1098"/>
                  </a:cubicBezTo>
                  <a:cubicBezTo>
                    <a:pt x="857" y="1020"/>
                    <a:pt x="935" y="942"/>
                    <a:pt x="1012" y="864"/>
                  </a:cubicBezTo>
                  <a:cubicBezTo>
                    <a:pt x="1051" y="786"/>
                    <a:pt x="1090" y="670"/>
                    <a:pt x="1090" y="592"/>
                  </a:cubicBezTo>
                  <a:cubicBezTo>
                    <a:pt x="1090" y="475"/>
                    <a:pt x="1051" y="397"/>
                    <a:pt x="1012" y="358"/>
                  </a:cubicBezTo>
                  <a:cubicBezTo>
                    <a:pt x="973" y="242"/>
                    <a:pt x="896" y="164"/>
                    <a:pt x="818" y="86"/>
                  </a:cubicBezTo>
                  <a:cubicBezTo>
                    <a:pt x="779" y="86"/>
                    <a:pt x="740" y="47"/>
                    <a:pt x="701" y="47"/>
                  </a:cubicBezTo>
                  <a:lnTo>
                    <a:pt x="740" y="86"/>
                  </a:lnTo>
                  <a:cubicBezTo>
                    <a:pt x="701" y="47"/>
                    <a:pt x="623" y="8"/>
                    <a:pt x="545" y="8"/>
                  </a:cubicBezTo>
                  <a:cubicBezTo>
                    <a:pt x="520" y="3"/>
                    <a:pt x="494" y="1"/>
                    <a:pt x="469"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1764;p49"/>
            <p:cNvSpPr/>
            <p:nvPr/>
          </p:nvSpPr>
          <p:spPr>
            <a:xfrm>
              <a:off x="3328700" y="3978600"/>
              <a:ext cx="24350" cy="25075"/>
            </a:xfrm>
            <a:custGeom>
              <a:avLst/>
              <a:gdLst/>
              <a:ahLst/>
              <a:cxnLst/>
              <a:rect l="l" t="t" r="r" b="b"/>
              <a:pathLst>
                <a:path w="974" h="1003" extrusionOk="0">
                  <a:moveTo>
                    <a:pt x="545" y="302"/>
                  </a:moveTo>
                  <a:cubicBezTo>
                    <a:pt x="584" y="302"/>
                    <a:pt x="662" y="341"/>
                    <a:pt x="662" y="419"/>
                  </a:cubicBezTo>
                  <a:cubicBezTo>
                    <a:pt x="701" y="458"/>
                    <a:pt x="662" y="536"/>
                    <a:pt x="584" y="536"/>
                  </a:cubicBezTo>
                  <a:lnTo>
                    <a:pt x="467" y="536"/>
                  </a:lnTo>
                  <a:cubicBezTo>
                    <a:pt x="467" y="536"/>
                    <a:pt x="428" y="497"/>
                    <a:pt x="428" y="497"/>
                  </a:cubicBezTo>
                  <a:cubicBezTo>
                    <a:pt x="428" y="419"/>
                    <a:pt x="467" y="341"/>
                    <a:pt x="545" y="302"/>
                  </a:cubicBezTo>
                  <a:close/>
                  <a:moveTo>
                    <a:pt x="564" y="1"/>
                  </a:moveTo>
                  <a:cubicBezTo>
                    <a:pt x="516" y="1"/>
                    <a:pt x="467" y="10"/>
                    <a:pt x="428" y="30"/>
                  </a:cubicBezTo>
                  <a:cubicBezTo>
                    <a:pt x="0" y="225"/>
                    <a:pt x="39" y="808"/>
                    <a:pt x="467" y="1003"/>
                  </a:cubicBezTo>
                  <a:cubicBezTo>
                    <a:pt x="545" y="1003"/>
                    <a:pt x="623" y="1003"/>
                    <a:pt x="701" y="964"/>
                  </a:cubicBezTo>
                  <a:cubicBezTo>
                    <a:pt x="740" y="925"/>
                    <a:pt x="740" y="886"/>
                    <a:pt x="779" y="808"/>
                  </a:cubicBezTo>
                  <a:cubicBezTo>
                    <a:pt x="779" y="808"/>
                    <a:pt x="779" y="808"/>
                    <a:pt x="779" y="769"/>
                  </a:cubicBezTo>
                  <a:lnTo>
                    <a:pt x="817" y="769"/>
                  </a:lnTo>
                  <a:cubicBezTo>
                    <a:pt x="895" y="691"/>
                    <a:pt x="934" y="614"/>
                    <a:pt x="973" y="497"/>
                  </a:cubicBezTo>
                  <a:cubicBezTo>
                    <a:pt x="973" y="419"/>
                    <a:pt x="973" y="302"/>
                    <a:pt x="934" y="225"/>
                  </a:cubicBezTo>
                  <a:cubicBezTo>
                    <a:pt x="856" y="147"/>
                    <a:pt x="779" y="69"/>
                    <a:pt x="701" y="30"/>
                  </a:cubicBezTo>
                  <a:cubicBezTo>
                    <a:pt x="662" y="10"/>
                    <a:pt x="613" y="1"/>
                    <a:pt x="56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1765;p49"/>
            <p:cNvSpPr/>
            <p:nvPr/>
          </p:nvSpPr>
          <p:spPr>
            <a:xfrm>
              <a:off x="3368575" y="3864550"/>
              <a:ext cx="23375" cy="22825"/>
            </a:xfrm>
            <a:custGeom>
              <a:avLst/>
              <a:gdLst/>
              <a:ahLst/>
              <a:cxnLst/>
              <a:rect l="l" t="t" r="r" b="b"/>
              <a:pathLst>
                <a:path w="935" h="913" extrusionOk="0">
                  <a:moveTo>
                    <a:pt x="584" y="311"/>
                  </a:moveTo>
                  <a:cubicBezTo>
                    <a:pt x="584" y="350"/>
                    <a:pt x="623" y="350"/>
                    <a:pt x="623" y="389"/>
                  </a:cubicBezTo>
                  <a:cubicBezTo>
                    <a:pt x="623" y="428"/>
                    <a:pt x="623" y="506"/>
                    <a:pt x="584" y="584"/>
                  </a:cubicBezTo>
                  <a:lnTo>
                    <a:pt x="507" y="584"/>
                  </a:lnTo>
                  <a:cubicBezTo>
                    <a:pt x="468" y="545"/>
                    <a:pt x="429" y="506"/>
                    <a:pt x="429" y="467"/>
                  </a:cubicBezTo>
                  <a:cubicBezTo>
                    <a:pt x="429" y="428"/>
                    <a:pt x="429" y="389"/>
                    <a:pt x="468" y="350"/>
                  </a:cubicBezTo>
                  <a:cubicBezTo>
                    <a:pt x="468" y="350"/>
                    <a:pt x="468" y="350"/>
                    <a:pt x="507" y="311"/>
                  </a:cubicBezTo>
                  <a:close/>
                  <a:moveTo>
                    <a:pt x="584" y="0"/>
                  </a:moveTo>
                  <a:cubicBezTo>
                    <a:pt x="390" y="0"/>
                    <a:pt x="234" y="39"/>
                    <a:pt x="117" y="195"/>
                  </a:cubicBezTo>
                  <a:cubicBezTo>
                    <a:pt x="40" y="311"/>
                    <a:pt x="1" y="467"/>
                    <a:pt x="40" y="623"/>
                  </a:cubicBezTo>
                  <a:cubicBezTo>
                    <a:pt x="79" y="739"/>
                    <a:pt x="195" y="856"/>
                    <a:pt x="312" y="895"/>
                  </a:cubicBezTo>
                  <a:cubicBezTo>
                    <a:pt x="338" y="908"/>
                    <a:pt x="364" y="912"/>
                    <a:pt x="388" y="912"/>
                  </a:cubicBezTo>
                  <a:cubicBezTo>
                    <a:pt x="437" y="912"/>
                    <a:pt x="481" y="895"/>
                    <a:pt x="507" y="895"/>
                  </a:cubicBezTo>
                  <a:lnTo>
                    <a:pt x="507" y="856"/>
                  </a:lnTo>
                  <a:lnTo>
                    <a:pt x="584" y="856"/>
                  </a:lnTo>
                  <a:cubicBezTo>
                    <a:pt x="662" y="856"/>
                    <a:pt x="779" y="778"/>
                    <a:pt x="818" y="701"/>
                  </a:cubicBezTo>
                  <a:cubicBezTo>
                    <a:pt x="896" y="623"/>
                    <a:pt x="935" y="545"/>
                    <a:pt x="935" y="428"/>
                  </a:cubicBezTo>
                  <a:cubicBezTo>
                    <a:pt x="935" y="350"/>
                    <a:pt x="896" y="311"/>
                    <a:pt x="896" y="273"/>
                  </a:cubicBezTo>
                  <a:cubicBezTo>
                    <a:pt x="818" y="156"/>
                    <a:pt x="701" y="39"/>
                    <a:pt x="584"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1766;p49"/>
            <p:cNvSpPr/>
            <p:nvPr/>
          </p:nvSpPr>
          <p:spPr>
            <a:xfrm>
              <a:off x="3441550" y="3907600"/>
              <a:ext cx="23375" cy="22150"/>
            </a:xfrm>
            <a:custGeom>
              <a:avLst/>
              <a:gdLst/>
              <a:ahLst/>
              <a:cxnLst/>
              <a:rect l="l" t="t" r="r" b="b"/>
              <a:pathLst>
                <a:path w="935" h="886" extrusionOk="0">
                  <a:moveTo>
                    <a:pt x="448" y="0"/>
                  </a:moveTo>
                  <a:cubicBezTo>
                    <a:pt x="389" y="0"/>
                    <a:pt x="331" y="10"/>
                    <a:pt x="273" y="29"/>
                  </a:cubicBezTo>
                  <a:cubicBezTo>
                    <a:pt x="195" y="68"/>
                    <a:pt x="117" y="107"/>
                    <a:pt x="39" y="185"/>
                  </a:cubicBezTo>
                  <a:cubicBezTo>
                    <a:pt x="0" y="263"/>
                    <a:pt x="0" y="341"/>
                    <a:pt x="0" y="457"/>
                  </a:cubicBezTo>
                  <a:cubicBezTo>
                    <a:pt x="0" y="535"/>
                    <a:pt x="39" y="613"/>
                    <a:pt x="78" y="691"/>
                  </a:cubicBezTo>
                  <a:cubicBezTo>
                    <a:pt x="156" y="808"/>
                    <a:pt x="312" y="846"/>
                    <a:pt x="467" y="885"/>
                  </a:cubicBezTo>
                  <a:cubicBezTo>
                    <a:pt x="584" y="846"/>
                    <a:pt x="701" y="808"/>
                    <a:pt x="778" y="730"/>
                  </a:cubicBezTo>
                  <a:cubicBezTo>
                    <a:pt x="895" y="652"/>
                    <a:pt x="934" y="496"/>
                    <a:pt x="895" y="379"/>
                  </a:cubicBezTo>
                  <a:cubicBezTo>
                    <a:pt x="895" y="302"/>
                    <a:pt x="817" y="224"/>
                    <a:pt x="740" y="185"/>
                  </a:cubicBezTo>
                  <a:cubicBezTo>
                    <a:pt x="701" y="107"/>
                    <a:pt x="662" y="68"/>
                    <a:pt x="623" y="29"/>
                  </a:cubicBezTo>
                  <a:cubicBezTo>
                    <a:pt x="564" y="10"/>
                    <a:pt x="506" y="0"/>
                    <a:pt x="448"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1767;p49"/>
            <p:cNvSpPr/>
            <p:nvPr/>
          </p:nvSpPr>
          <p:spPr>
            <a:xfrm>
              <a:off x="3309225" y="3908200"/>
              <a:ext cx="22400" cy="21550"/>
            </a:xfrm>
            <a:custGeom>
              <a:avLst/>
              <a:gdLst/>
              <a:ahLst/>
              <a:cxnLst/>
              <a:rect l="l" t="t" r="r" b="b"/>
              <a:pathLst>
                <a:path w="896" h="862" extrusionOk="0">
                  <a:moveTo>
                    <a:pt x="448" y="287"/>
                  </a:moveTo>
                  <a:cubicBezTo>
                    <a:pt x="478" y="287"/>
                    <a:pt x="507" y="297"/>
                    <a:pt x="546" y="317"/>
                  </a:cubicBezTo>
                  <a:cubicBezTo>
                    <a:pt x="546" y="355"/>
                    <a:pt x="546" y="394"/>
                    <a:pt x="546" y="433"/>
                  </a:cubicBezTo>
                  <a:cubicBezTo>
                    <a:pt x="507" y="472"/>
                    <a:pt x="468" y="472"/>
                    <a:pt x="468" y="511"/>
                  </a:cubicBezTo>
                  <a:lnTo>
                    <a:pt x="351" y="511"/>
                  </a:lnTo>
                  <a:cubicBezTo>
                    <a:pt x="312" y="472"/>
                    <a:pt x="273" y="433"/>
                    <a:pt x="273" y="394"/>
                  </a:cubicBezTo>
                  <a:cubicBezTo>
                    <a:pt x="273" y="355"/>
                    <a:pt x="312" y="317"/>
                    <a:pt x="351" y="317"/>
                  </a:cubicBezTo>
                  <a:cubicBezTo>
                    <a:pt x="390" y="297"/>
                    <a:pt x="419" y="287"/>
                    <a:pt x="448" y="287"/>
                  </a:cubicBezTo>
                  <a:close/>
                  <a:moveTo>
                    <a:pt x="369" y="0"/>
                  </a:moveTo>
                  <a:cubicBezTo>
                    <a:pt x="163" y="0"/>
                    <a:pt x="1" y="181"/>
                    <a:pt x="1" y="394"/>
                  </a:cubicBezTo>
                  <a:cubicBezTo>
                    <a:pt x="1" y="433"/>
                    <a:pt x="1" y="472"/>
                    <a:pt x="1" y="511"/>
                  </a:cubicBezTo>
                  <a:cubicBezTo>
                    <a:pt x="1" y="628"/>
                    <a:pt x="79" y="784"/>
                    <a:pt x="234" y="861"/>
                  </a:cubicBezTo>
                  <a:lnTo>
                    <a:pt x="468" y="861"/>
                  </a:lnTo>
                  <a:lnTo>
                    <a:pt x="468" y="822"/>
                  </a:lnTo>
                  <a:lnTo>
                    <a:pt x="585" y="822"/>
                  </a:lnTo>
                  <a:lnTo>
                    <a:pt x="701" y="784"/>
                  </a:lnTo>
                  <a:cubicBezTo>
                    <a:pt x="818" y="706"/>
                    <a:pt x="896" y="589"/>
                    <a:pt x="896" y="433"/>
                  </a:cubicBezTo>
                  <a:cubicBezTo>
                    <a:pt x="896" y="355"/>
                    <a:pt x="857" y="239"/>
                    <a:pt x="779" y="161"/>
                  </a:cubicBezTo>
                  <a:cubicBezTo>
                    <a:pt x="740" y="161"/>
                    <a:pt x="740" y="122"/>
                    <a:pt x="701" y="83"/>
                  </a:cubicBezTo>
                  <a:cubicBezTo>
                    <a:pt x="624" y="44"/>
                    <a:pt x="546" y="5"/>
                    <a:pt x="429" y="5"/>
                  </a:cubicBezTo>
                  <a:cubicBezTo>
                    <a:pt x="409" y="2"/>
                    <a:pt x="389" y="0"/>
                    <a:pt x="369"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TextBox 5"/>
          <p:cNvSpPr txBox="1"/>
          <p:nvPr/>
        </p:nvSpPr>
        <p:spPr>
          <a:xfrm>
            <a:off x="179512" y="2580417"/>
            <a:ext cx="8705425" cy="1815882"/>
          </a:xfrm>
          <a:prstGeom prst="rect">
            <a:avLst/>
          </a:prstGeom>
          <a:noFill/>
        </p:spPr>
        <p:txBody>
          <a:bodyPr wrap="square" rtlCol="0">
            <a:spAutoFit/>
          </a:bodyPr>
          <a:lstStyle/>
          <a:p>
            <a:pPr algn="just"/>
            <a:r>
              <a:rPr lang="ru-RU" dirty="0">
                <a:latin typeface="Comic Sans MS" panose="030F0702030302020204" pitchFamily="66" charset="0"/>
              </a:rPr>
              <a:t>Давным-давно, когда Земля была совсем юной, а человечество представляло собой небольшую группу людей, природа была для человека всем. Леса являлись источником жилья, охотой люди добывали еду. Чистые реки служили для питья и ловли рыбы. Население Земли росло, прогресс не стоял на месте.</a:t>
            </a:r>
          </a:p>
          <a:p>
            <a:pPr algn="just"/>
            <a:r>
              <a:rPr lang="ru-RU" dirty="0">
                <a:latin typeface="Comic Sans MS" panose="030F0702030302020204" pitchFamily="66" charset="0"/>
              </a:rPr>
              <a:t>И вот теперь, спустя много-много лет, люди стали забывать, с чего все началось. Леса безжалостно вырубаются, а на их местах строят заводы, сбрасывающие вредные отходы в реку, которая течет поблизости, а из нее вода идет в дома, где ею пользуются люди. Чрезвычайно важно понимать, почему надо беречь природу. Ведь без ее благ мы не сможем существовать.</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10"/>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4731990"/>
            <a:ext cx="360040" cy="360040"/>
          </a:xfrm>
          <a:prstGeom prst="rect">
            <a:avLst/>
          </a:prstGeom>
        </p:spPr>
      </p:pic>
      <p:sp>
        <p:nvSpPr>
          <p:cNvPr id="4" name="TextBox 3"/>
          <p:cNvSpPr txBox="1"/>
          <p:nvPr/>
        </p:nvSpPr>
        <p:spPr>
          <a:xfrm>
            <a:off x="251520" y="411510"/>
            <a:ext cx="8424936" cy="2185214"/>
          </a:xfrm>
          <a:prstGeom prst="rect">
            <a:avLst/>
          </a:prstGeom>
          <a:noFill/>
        </p:spPr>
        <p:txBody>
          <a:bodyPr wrap="square" rtlCol="0">
            <a:spAutoFit/>
          </a:bodyPr>
          <a:lstStyle/>
          <a:p>
            <a:pPr algn="just"/>
            <a:endParaRPr lang="bg-BG" sz="1800" dirty="0" smtClean="0">
              <a:latin typeface="Comic Sans MS" panose="030F0702030302020204" pitchFamily="66" charset="0"/>
            </a:endParaRPr>
          </a:p>
          <a:p>
            <a:pPr algn="just"/>
            <a:r>
              <a:rPr lang="ru-RU" sz="1800" dirty="0">
                <a:latin typeface="Comic Sans MS" panose="030F0702030302020204" pitchFamily="66" charset="0"/>
              </a:rPr>
              <a:t>Лес – это краса нашей Земли. Он даёт нам кислород, древесину. </a:t>
            </a:r>
          </a:p>
          <a:p>
            <a:pPr algn="just"/>
            <a:r>
              <a:rPr lang="ru-RU" sz="1800" dirty="0">
                <a:latin typeface="Comic Sans MS" panose="030F0702030302020204" pitchFamily="66" charset="0"/>
              </a:rPr>
              <a:t>В нём живут птицы и различные животные. Леса охраняются законом, но некоторые люди вырубают их необдуманно. Много срубленных деревьев пропадает зря. Не всегда вместо вырубленных деревьев сажаются новые. Из-за этого лесов остаётся всё меньше и меньше. </a:t>
            </a:r>
          </a:p>
          <a:p>
            <a:pPr algn="just"/>
            <a:endParaRPr lang="bg-BG" dirty="0">
              <a:latin typeface="Comic Sans MS" panose="030F0702030302020204" pitchFamily="66" charset="0"/>
            </a:endParaRPr>
          </a:p>
          <a:p>
            <a:pPr algn="just"/>
            <a:endParaRPr lang="bg-BG" dirty="0" smtClean="0">
              <a:latin typeface="Comic Sans MS" panose="030F0702030302020204" pitchFamily="66"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2211710"/>
            <a:ext cx="5803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97"/>
        <p:cNvGrpSpPr/>
        <p:nvPr/>
      </p:nvGrpSpPr>
      <p:grpSpPr>
        <a:xfrm>
          <a:off x="0" y="0"/>
          <a:ext cx="0" cy="0"/>
          <a:chOff x="0" y="0"/>
          <a:chExt cx="0" cy="0"/>
        </a:xfrm>
      </p:grpSpPr>
      <p:sp>
        <p:nvSpPr>
          <p:cNvPr id="4" name="TextBox 3"/>
          <p:cNvSpPr txBox="1"/>
          <p:nvPr/>
        </p:nvSpPr>
        <p:spPr>
          <a:xfrm>
            <a:off x="115584" y="424284"/>
            <a:ext cx="8892926" cy="923330"/>
          </a:xfrm>
          <a:prstGeom prst="rect">
            <a:avLst/>
          </a:prstGeom>
          <a:noFill/>
        </p:spPr>
        <p:txBody>
          <a:bodyPr wrap="square" rtlCol="0">
            <a:spAutoFit/>
          </a:bodyPr>
          <a:lstStyle/>
          <a:p>
            <a:pPr algn="just"/>
            <a:r>
              <a:rPr lang="ru-RU" sz="1800" dirty="0">
                <a:latin typeface="Comic Sans MS" panose="030F0702030302020204" pitchFamily="66" charset="0"/>
              </a:rPr>
              <a:t>Побывав в лесу, люди иногда оставляют костры зажжёнными. Из-за этого часто случаются пожары. Целые лесные массивы сгорают от неосторожности людей. Погибают миллионы растений. </a:t>
            </a:r>
            <a:endParaRPr lang="ru-RU" sz="1800" dirty="0" smtClean="0">
              <a:latin typeface="Comic Sans MS" panose="030F0702030302020204" pitchFamily="66" charset="0"/>
            </a:endParaRPr>
          </a:p>
        </p:txBody>
      </p:sp>
      <p:grpSp>
        <p:nvGrpSpPr>
          <p:cNvPr id="7" name="Google Shape;1419;p43"/>
          <p:cNvGrpSpPr/>
          <p:nvPr/>
        </p:nvGrpSpPr>
        <p:grpSpPr>
          <a:xfrm>
            <a:off x="107504" y="4559204"/>
            <a:ext cx="479394" cy="460818"/>
            <a:chOff x="4135079" y="1518066"/>
            <a:chExt cx="370132" cy="358223"/>
          </a:xfrm>
        </p:grpSpPr>
        <p:sp>
          <p:nvSpPr>
            <p:cNvPr id="8" name="Google Shape;1420;p43"/>
            <p:cNvSpPr/>
            <p:nvPr/>
          </p:nvSpPr>
          <p:spPr>
            <a:xfrm>
              <a:off x="4135079" y="1625688"/>
              <a:ext cx="95530" cy="95530"/>
            </a:xfrm>
            <a:custGeom>
              <a:avLst/>
              <a:gdLst/>
              <a:ahLst/>
              <a:cxnLst/>
              <a:rect l="l" t="t" r="r" b="b"/>
              <a:pathLst>
                <a:path w="3642" h="3642" extrusionOk="0">
                  <a:moveTo>
                    <a:pt x="1824" y="0"/>
                  </a:moveTo>
                  <a:cubicBezTo>
                    <a:pt x="814" y="0"/>
                    <a:pt x="0" y="814"/>
                    <a:pt x="0" y="1817"/>
                  </a:cubicBezTo>
                  <a:cubicBezTo>
                    <a:pt x="0" y="2821"/>
                    <a:pt x="814" y="3641"/>
                    <a:pt x="1824" y="3641"/>
                  </a:cubicBezTo>
                  <a:cubicBezTo>
                    <a:pt x="2828" y="3641"/>
                    <a:pt x="3642" y="2821"/>
                    <a:pt x="3642" y="1817"/>
                  </a:cubicBezTo>
                  <a:cubicBezTo>
                    <a:pt x="3642" y="814"/>
                    <a:pt x="2828" y="0"/>
                    <a:pt x="18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21;p43"/>
            <p:cNvSpPr/>
            <p:nvPr/>
          </p:nvSpPr>
          <p:spPr>
            <a:xfrm>
              <a:off x="4153047" y="1643472"/>
              <a:ext cx="59595" cy="59778"/>
            </a:xfrm>
            <a:custGeom>
              <a:avLst/>
              <a:gdLst/>
              <a:ahLst/>
              <a:cxnLst/>
              <a:rect l="l" t="t" r="r" b="b"/>
              <a:pathLst>
                <a:path w="2272" h="2279" extrusionOk="0">
                  <a:moveTo>
                    <a:pt x="1139" y="0"/>
                  </a:moveTo>
                  <a:cubicBezTo>
                    <a:pt x="509" y="0"/>
                    <a:pt x="0" y="509"/>
                    <a:pt x="0" y="1139"/>
                  </a:cubicBezTo>
                  <a:cubicBezTo>
                    <a:pt x="0" y="1770"/>
                    <a:pt x="509" y="2278"/>
                    <a:pt x="1139" y="2278"/>
                  </a:cubicBezTo>
                  <a:cubicBezTo>
                    <a:pt x="1763" y="2278"/>
                    <a:pt x="2272" y="1770"/>
                    <a:pt x="2272" y="1139"/>
                  </a:cubicBezTo>
                  <a:cubicBezTo>
                    <a:pt x="2272" y="509"/>
                    <a:pt x="1763" y="0"/>
                    <a:pt x="1139" y="0"/>
                  </a:cubicBezTo>
                  <a:close/>
                </a:path>
              </a:pathLst>
            </a:custGeom>
            <a:solidFill>
              <a:srgbClr val="FFEC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22;p43"/>
            <p:cNvSpPr/>
            <p:nvPr/>
          </p:nvSpPr>
          <p:spPr>
            <a:xfrm>
              <a:off x="4409681" y="1625688"/>
              <a:ext cx="95530" cy="95530"/>
            </a:xfrm>
            <a:custGeom>
              <a:avLst/>
              <a:gdLst/>
              <a:ahLst/>
              <a:cxnLst/>
              <a:rect l="l" t="t" r="r" b="b"/>
              <a:pathLst>
                <a:path w="3642" h="3642" extrusionOk="0">
                  <a:moveTo>
                    <a:pt x="1818" y="0"/>
                  </a:moveTo>
                  <a:cubicBezTo>
                    <a:pt x="814" y="0"/>
                    <a:pt x="1" y="814"/>
                    <a:pt x="1" y="1817"/>
                  </a:cubicBezTo>
                  <a:cubicBezTo>
                    <a:pt x="1" y="2821"/>
                    <a:pt x="814" y="3641"/>
                    <a:pt x="1818" y="3641"/>
                  </a:cubicBezTo>
                  <a:cubicBezTo>
                    <a:pt x="2828" y="3641"/>
                    <a:pt x="3642" y="2821"/>
                    <a:pt x="3642" y="1817"/>
                  </a:cubicBezTo>
                  <a:cubicBezTo>
                    <a:pt x="3642" y="814"/>
                    <a:pt x="2828" y="0"/>
                    <a:pt x="181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423;p43"/>
            <p:cNvSpPr/>
            <p:nvPr/>
          </p:nvSpPr>
          <p:spPr>
            <a:xfrm>
              <a:off x="4427649" y="1643472"/>
              <a:ext cx="59621" cy="59778"/>
            </a:xfrm>
            <a:custGeom>
              <a:avLst/>
              <a:gdLst/>
              <a:ahLst/>
              <a:cxnLst/>
              <a:rect l="l" t="t" r="r" b="b"/>
              <a:pathLst>
                <a:path w="2273" h="2279" extrusionOk="0">
                  <a:moveTo>
                    <a:pt x="1133" y="0"/>
                  </a:moveTo>
                  <a:cubicBezTo>
                    <a:pt x="509" y="0"/>
                    <a:pt x="1" y="509"/>
                    <a:pt x="1" y="1139"/>
                  </a:cubicBezTo>
                  <a:cubicBezTo>
                    <a:pt x="1" y="1770"/>
                    <a:pt x="509" y="2278"/>
                    <a:pt x="1133" y="2278"/>
                  </a:cubicBezTo>
                  <a:cubicBezTo>
                    <a:pt x="1764" y="2278"/>
                    <a:pt x="2272" y="1770"/>
                    <a:pt x="2272" y="1139"/>
                  </a:cubicBezTo>
                  <a:cubicBezTo>
                    <a:pt x="2272" y="509"/>
                    <a:pt x="1764" y="0"/>
                    <a:pt x="1133" y="0"/>
                  </a:cubicBezTo>
                  <a:close/>
                </a:path>
              </a:pathLst>
            </a:custGeom>
            <a:solidFill>
              <a:srgbClr val="FFEC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424;p43"/>
            <p:cNvSpPr/>
            <p:nvPr/>
          </p:nvSpPr>
          <p:spPr>
            <a:xfrm>
              <a:off x="4170831" y="1518250"/>
              <a:ext cx="298471" cy="358040"/>
            </a:xfrm>
            <a:custGeom>
              <a:avLst/>
              <a:gdLst/>
              <a:ahLst/>
              <a:cxnLst/>
              <a:rect l="l" t="t" r="r" b="b"/>
              <a:pathLst>
                <a:path w="11379" h="13650" extrusionOk="0">
                  <a:moveTo>
                    <a:pt x="6150" y="1"/>
                  </a:moveTo>
                  <a:cubicBezTo>
                    <a:pt x="5547" y="197"/>
                    <a:pt x="5032" y="618"/>
                    <a:pt x="4652" y="1024"/>
                  </a:cubicBezTo>
                  <a:cubicBezTo>
                    <a:pt x="2468" y="1513"/>
                    <a:pt x="916" y="3452"/>
                    <a:pt x="916" y="5689"/>
                  </a:cubicBezTo>
                  <a:cubicBezTo>
                    <a:pt x="909" y="6144"/>
                    <a:pt x="780" y="6598"/>
                    <a:pt x="550" y="6991"/>
                  </a:cubicBezTo>
                  <a:cubicBezTo>
                    <a:pt x="190" y="7595"/>
                    <a:pt x="7" y="8286"/>
                    <a:pt x="0" y="8985"/>
                  </a:cubicBezTo>
                  <a:cubicBezTo>
                    <a:pt x="0" y="11561"/>
                    <a:pt x="2543" y="13650"/>
                    <a:pt x="5689" y="13650"/>
                  </a:cubicBezTo>
                  <a:cubicBezTo>
                    <a:pt x="8836" y="13650"/>
                    <a:pt x="11378" y="11561"/>
                    <a:pt x="11378" y="8985"/>
                  </a:cubicBezTo>
                  <a:cubicBezTo>
                    <a:pt x="11378" y="8286"/>
                    <a:pt x="11188" y="7595"/>
                    <a:pt x="10836" y="6991"/>
                  </a:cubicBezTo>
                  <a:cubicBezTo>
                    <a:pt x="10598" y="6598"/>
                    <a:pt x="10476" y="6144"/>
                    <a:pt x="10470" y="5689"/>
                  </a:cubicBezTo>
                  <a:cubicBezTo>
                    <a:pt x="10470" y="3750"/>
                    <a:pt x="9303" y="2008"/>
                    <a:pt x="7513" y="1269"/>
                  </a:cubicBezTo>
                  <a:lnTo>
                    <a:pt x="7513" y="455"/>
                  </a:lnTo>
                  <a:lnTo>
                    <a:pt x="6374" y="909"/>
                  </a:lnTo>
                  <a:lnTo>
                    <a:pt x="615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25;p43"/>
            <p:cNvSpPr/>
            <p:nvPr/>
          </p:nvSpPr>
          <p:spPr>
            <a:xfrm>
              <a:off x="4170831" y="1518066"/>
              <a:ext cx="166665" cy="352374"/>
            </a:xfrm>
            <a:custGeom>
              <a:avLst/>
              <a:gdLst/>
              <a:ahLst/>
              <a:cxnLst/>
              <a:rect l="l" t="t" r="r" b="b"/>
              <a:pathLst>
                <a:path w="6354" h="13434" extrusionOk="0">
                  <a:moveTo>
                    <a:pt x="6150" y="1"/>
                  </a:moveTo>
                  <a:cubicBezTo>
                    <a:pt x="5547" y="204"/>
                    <a:pt x="5032" y="625"/>
                    <a:pt x="4652" y="1031"/>
                  </a:cubicBezTo>
                  <a:cubicBezTo>
                    <a:pt x="2468" y="1520"/>
                    <a:pt x="916" y="3459"/>
                    <a:pt x="916" y="5696"/>
                  </a:cubicBezTo>
                  <a:cubicBezTo>
                    <a:pt x="909" y="6151"/>
                    <a:pt x="780" y="6605"/>
                    <a:pt x="550" y="6998"/>
                  </a:cubicBezTo>
                  <a:cubicBezTo>
                    <a:pt x="190" y="7602"/>
                    <a:pt x="7" y="8293"/>
                    <a:pt x="0" y="8992"/>
                  </a:cubicBezTo>
                  <a:cubicBezTo>
                    <a:pt x="0" y="11073"/>
                    <a:pt x="1662" y="12836"/>
                    <a:pt x="3953" y="13433"/>
                  </a:cubicBezTo>
                  <a:cubicBezTo>
                    <a:pt x="3025" y="12457"/>
                    <a:pt x="2509" y="11155"/>
                    <a:pt x="2509" y="9805"/>
                  </a:cubicBezTo>
                  <a:cubicBezTo>
                    <a:pt x="2502" y="8999"/>
                    <a:pt x="2692" y="8205"/>
                    <a:pt x="3052" y="7480"/>
                  </a:cubicBezTo>
                  <a:cubicBezTo>
                    <a:pt x="3289" y="7005"/>
                    <a:pt x="3418" y="6483"/>
                    <a:pt x="3418" y="5954"/>
                  </a:cubicBezTo>
                  <a:cubicBezTo>
                    <a:pt x="3418" y="3642"/>
                    <a:pt x="4625" y="1655"/>
                    <a:pt x="6354" y="814"/>
                  </a:cubicBezTo>
                  <a:lnTo>
                    <a:pt x="615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26;p43"/>
            <p:cNvSpPr/>
            <p:nvPr/>
          </p:nvSpPr>
          <p:spPr>
            <a:xfrm>
              <a:off x="4212615" y="1636914"/>
              <a:ext cx="214719" cy="215558"/>
            </a:xfrm>
            <a:custGeom>
              <a:avLst/>
              <a:gdLst/>
              <a:ahLst/>
              <a:cxnLst/>
              <a:rect l="l" t="t" r="r" b="b"/>
              <a:pathLst>
                <a:path w="8186" h="8218" extrusionOk="0">
                  <a:moveTo>
                    <a:pt x="2256" y="0"/>
                  </a:moveTo>
                  <a:cubicBezTo>
                    <a:pt x="1747" y="0"/>
                    <a:pt x="1238" y="190"/>
                    <a:pt x="842" y="569"/>
                  </a:cubicBezTo>
                  <a:cubicBezTo>
                    <a:pt x="55" y="1321"/>
                    <a:pt x="1" y="2555"/>
                    <a:pt x="706" y="3383"/>
                  </a:cubicBezTo>
                  <a:cubicBezTo>
                    <a:pt x="991" y="3722"/>
                    <a:pt x="1052" y="4190"/>
                    <a:pt x="875" y="4590"/>
                  </a:cubicBezTo>
                  <a:cubicBezTo>
                    <a:pt x="753" y="4874"/>
                    <a:pt x="686" y="5180"/>
                    <a:pt x="686" y="5485"/>
                  </a:cubicBezTo>
                  <a:cubicBezTo>
                    <a:pt x="686" y="6997"/>
                    <a:pt x="2211" y="8217"/>
                    <a:pt x="4096" y="8217"/>
                  </a:cubicBezTo>
                  <a:cubicBezTo>
                    <a:pt x="5981" y="8217"/>
                    <a:pt x="7514" y="6990"/>
                    <a:pt x="7514" y="5485"/>
                  </a:cubicBezTo>
                  <a:cubicBezTo>
                    <a:pt x="7514" y="5173"/>
                    <a:pt x="7446" y="4874"/>
                    <a:pt x="7324" y="4590"/>
                  </a:cubicBezTo>
                  <a:cubicBezTo>
                    <a:pt x="7148" y="4190"/>
                    <a:pt x="7209" y="3722"/>
                    <a:pt x="7493" y="3383"/>
                  </a:cubicBezTo>
                  <a:cubicBezTo>
                    <a:pt x="8185" y="2555"/>
                    <a:pt x="8117" y="1335"/>
                    <a:pt x="7337" y="589"/>
                  </a:cubicBezTo>
                  <a:cubicBezTo>
                    <a:pt x="6944" y="213"/>
                    <a:pt x="6434" y="23"/>
                    <a:pt x="5923" y="23"/>
                  </a:cubicBezTo>
                  <a:cubicBezTo>
                    <a:pt x="5430" y="23"/>
                    <a:pt x="4936" y="199"/>
                    <a:pt x="4544" y="555"/>
                  </a:cubicBezTo>
                  <a:cubicBezTo>
                    <a:pt x="4418" y="667"/>
                    <a:pt x="4261" y="723"/>
                    <a:pt x="4102" y="723"/>
                  </a:cubicBezTo>
                  <a:cubicBezTo>
                    <a:pt x="3944" y="723"/>
                    <a:pt x="3784" y="667"/>
                    <a:pt x="3656" y="555"/>
                  </a:cubicBezTo>
                  <a:cubicBezTo>
                    <a:pt x="3262" y="185"/>
                    <a:pt x="2759" y="0"/>
                    <a:pt x="22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27;p43"/>
            <p:cNvSpPr/>
            <p:nvPr/>
          </p:nvSpPr>
          <p:spPr>
            <a:xfrm>
              <a:off x="4204274" y="1638121"/>
              <a:ext cx="60119" cy="179308"/>
            </a:xfrm>
            <a:custGeom>
              <a:avLst/>
              <a:gdLst/>
              <a:ahLst/>
              <a:cxnLst/>
              <a:rect l="l" t="t" r="r" b="b"/>
              <a:pathLst>
                <a:path w="2292" h="6836" extrusionOk="0">
                  <a:moveTo>
                    <a:pt x="2272" y="1"/>
                  </a:moveTo>
                  <a:cubicBezTo>
                    <a:pt x="699" y="252"/>
                    <a:pt x="0" y="2116"/>
                    <a:pt x="1024" y="3337"/>
                  </a:cubicBezTo>
                  <a:cubicBezTo>
                    <a:pt x="1309" y="3676"/>
                    <a:pt x="1370" y="4144"/>
                    <a:pt x="1193" y="4544"/>
                  </a:cubicBezTo>
                  <a:cubicBezTo>
                    <a:pt x="1071" y="4828"/>
                    <a:pt x="1004" y="5134"/>
                    <a:pt x="1004" y="5439"/>
                  </a:cubicBezTo>
                  <a:cubicBezTo>
                    <a:pt x="1010" y="5947"/>
                    <a:pt x="1180" y="6435"/>
                    <a:pt x="1485" y="6835"/>
                  </a:cubicBezTo>
                  <a:cubicBezTo>
                    <a:pt x="1065" y="5534"/>
                    <a:pt x="1166" y="4123"/>
                    <a:pt x="1777" y="2903"/>
                  </a:cubicBezTo>
                  <a:cubicBezTo>
                    <a:pt x="2014" y="2428"/>
                    <a:pt x="2143" y="1906"/>
                    <a:pt x="2143" y="1377"/>
                  </a:cubicBezTo>
                  <a:cubicBezTo>
                    <a:pt x="2143" y="916"/>
                    <a:pt x="2190" y="448"/>
                    <a:pt x="2292" y="1"/>
                  </a:cubicBezTo>
                  <a:close/>
                </a:path>
              </a:pathLst>
            </a:custGeom>
            <a:solidFill>
              <a:srgbClr val="FFEC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28;p43"/>
            <p:cNvSpPr/>
            <p:nvPr/>
          </p:nvSpPr>
          <p:spPr>
            <a:xfrm>
              <a:off x="4287948" y="1733126"/>
              <a:ext cx="28564" cy="17968"/>
            </a:xfrm>
            <a:custGeom>
              <a:avLst/>
              <a:gdLst/>
              <a:ahLst/>
              <a:cxnLst/>
              <a:rect l="l" t="t" r="r" b="b"/>
              <a:pathLst>
                <a:path w="1089" h="685" extrusionOk="0">
                  <a:moveTo>
                    <a:pt x="323" y="0"/>
                  </a:moveTo>
                  <a:cubicBezTo>
                    <a:pt x="114" y="0"/>
                    <a:pt x="0" y="302"/>
                    <a:pt x="214" y="427"/>
                  </a:cubicBezTo>
                  <a:lnTo>
                    <a:pt x="668" y="657"/>
                  </a:lnTo>
                  <a:cubicBezTo>
                    <a:pt x="702" y="671"/>
                    <a:pt x="736" y="678"/>
                    <a:pt x="770" y="678"/>
                  </a:cubicBezTo>
                  <a:lnTo>
                    <a:pt x="770" y="684"/>
                  </a:lnTo>
                  <a:cubicBezTo>
                    <a:pt x="1014" y="684"/>
                    <a:pt x="1089" y="359"/>
                    <a:pt x="872" y="250"/>
                  </a:cubicBezTo>
                  <a:lnTo>
                    <a:pt x="417" y="20"/>
                  </a:lnTo>
                  <a:cubicBezTo>
                    <a:pt x="385" y="6"/>
                    <a:pt x="353" y="0"/>
                    <a:pt x="32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429;p43"/>
            <p:cNvSpPr/>
            <p:nvPr/>
          </p:nvSpPr>
          <p:spPr>
            <a:xfrm>
              <a:off x="4323673" y="1733126"/>
              <a:ext cx="28696" cy="17784"/>
            </a:xfrm>
            <a:custGeom>
              <a:avLst/>
              <a:gdLst/>
              <a:ahLst/>
              <a:cxnLst/>
              <a:rect l="l" t="t" r="r" b="b"/>
              <a:pathLst>
                <a:path w="1094" h="678" extrusionOk="0">
                  <a:moveTo>
                    <a:pt x="768" y="0"/>
                  </a:moveTo>
                  <a:cubicBezTo>
                    <a:pt x="739" y="0"/>
                    <a:pt x="708" y="6"/>
                    <a:pt x="676" y="20"/>
                  </a:cubicBezTo>
                  <a:lnTo>
                    <a:pt x="222" y="250"/>
                  </a:lnTo>
                  <a:cubicBezTo>
                    <a:pt x="0" y="351"/>
                    <a:pt x="78" y="678"/>
                    <a:pt x="316" y="678"/>
                  </a:cubicBezTo>
                  <a:cubicBezTo>
                    <a:pt x="318" y="678"/>
                    <a:pt x="321" y="678"/>
                    <a:pt x="323" y="678"/>
                  </a:cubicBezTo>
                  <a:cubicBezTo>
                    <a:pt x="357" y="678"/>
                    <a:pt x="391" y="671"/>
                    <a:pt x="425" y="657"/>
                  </a:cubicBezTo>
                  <a:lnTo>
                    <a:pt x="879" y="427"/>
                  </a:lnTo>
                  <a:cubicBezTo>
                    <a:pt x="1093" y="302"/>
                    <a:pt x="974" y="0"/>
                    <a:pt x="7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430;p43"/>
            <p:cNvSpPr/>
            <p:nvPr/>
          </p:nvSpPr>
          <p:spPr>
            <a:xfrm>
              <a:off x="4260459" y="1774884"/>
              <a:ext cx="119373" cy="53745"/>
            </a:xfrm>
            <a:custGeom>
              <a:avLst/>
              <a:gdLst/>
              <a:ahLst/>
              <a:cxnLst/>
              <a:rect l="l" t="t" r="r" b="b"/>
              <a:pathLst>
                <a:path w="4551" h="2049" extrusionOk="0">
                  <a:moveTo>
                    <a:pt x="245" y="1"/>
                  </a:moveTo>
                  <a:cubicBezTo>
                    <a:pt x="102" y="1"/>
                    <a:pt x="1" y="123"/>
                    <a:pt x="14" y="259"/>
                  </a:cubicBezTo>
                  <a:cubicBezTo>
                    <a:pt x="157" y="1262"/>
                    <a:pt x="1120" y="2049"/>
                    <a:pt x="2272" y="2049"/>
                  </a:cubicBezTo>
                  <a:cubicBezTo>
                    <a:pt x="3432" y="2049"/>
                    <a:pt x="4395" y="1262"/>
                    <a:pt x="4530" y="259"/>
                  </a:cubicBezTo>
                  <a:cubicBezTo>
                    <a:pt x="4551" y="123"/>
                    <a:pt x="4442" y="1"/>
                    <a:pt x="43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431;p43"/>
            <p:cNvSpPr/>
            <p:nvPr/>
          </p:nvSpPr>
          <p:spPr>
            <a:xfrm>
              <a:off x="4285718" y="1792773"/>
              <a:ext cx="68670" cy="35778"/>
            </a:xfrm>
            <a:custGeom>
              <a:avLst/>
              <a:gdLst/>
              <a:ahLst/>
              <a:cxnLst/>
              <a:rect l="l" t="t" r="r" b="b"/>
              <a:pathLst>
                <a:path w="2618" h="1364" extrusionOk="0">
                  <a:moveTo>
                    <a:pt x="1309" y="0"/>
                  </a:moveTo>
                  <a:cubicBezTo>
                    <a:pt x="748" y="0"/>
                    <a:pt x="187" y="329"/>
                    <a:pt x="1" y="987"/>
                  </a:cubicBezTo>
                  <a:cubicBezTo>
                    <a:pt x="401" y="1238"/>
                    <a:pt x="855" y="1363"/>
                    <a:pt x="1309" y="1363"/>
                  </a:cubicBezTo>
                  <a:cubicBezTo>
                    <a:pt x="1764" y="1363"/>
                    <a:pt x="2218" y="1238"/>
                    <a:pt x="2618" y="987"/>
                  </a:cubicBezTo>
                  <a:cubicBezTo>
                    <a:pt x="2431" y="329"/>
                    <a:pt x="1870" y="0"/>
                    <a:pt x="1309" y="0"/>
                  </a:cubicBezTo>
                  <a:close/>
                </a:path>
              </a:pathLst>
            </a:custGeom>
            <a:solidFill>
              <a:srgbClr val="E0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432;p43"/>
            <p:cNvSpPr/>
            <p:nvPr/>
          </p:nvSpPr>
          <p:spPr>
            <a:xfrm>
              <a:off x="4248550" y="1667472"/>
              <a:ext cx="35778" cy="41811"/>
            </a:xfrm>
            <a:custGeom>
              <a:avLst/>
              <a:gdLst/>
              <a:ahLst/>
              <a:cxnLst/>
              <a:rect l="l" t="t" r="r" b="b"/>
              <a:pathLst>
                <a:path w="1364" h="1594" extrusionOk="0">
                  <a:moveTo>
                    <a:pt x="679" y="0"/>
                  </a:moveTo>
                  <a:cubicBezTo>
                    <a:pt x="306" y="0"/>
                    <a:pt x="0" y="306"/>
                    <a:pt x="0" y="679"/>
                  </a:cubicBezTo>
                  <a:lnTo>
                    <a:pt x="0" y="909"/>
                  </a:lnTo>
                  <a:cubicBezTo>
                    <a:pt x="0" y="1282"/>
                    <a:pt x="306" y="1587"/>
                    <a:pt x="679" y="1594"/>
                  </a:cubicBezTo>
                  <a:cubicBezTo>
                    <a:pt x="1058" y="1594"/>
                    <a:pt x="1363" y="1282"/>
                    <a:pt x="1363" y="909"/>
                  </a:cubicBezTo>
                  <a:lnTo>
                    <a:pt x="1363" y="679"/>
                  </a:lnTo>
                  <a:cubicBezTo>
                    <a:pt x="1363" y="306"/>
                    <a:pt x="1058" y="0"/>
                    <a:pt x="6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433;p43"/>
            <p:cNvSpPr/>
            <p:nvPr/>
          </p:nvSpPr>
          <p:spPr>
            <a:xfrm>
              <a:off x="4266334" y="1667472"/>
              <a:ext cx="17994" cy="29771"/>
            </a:xfrm>
            <a:custGeom>
              <a:avLst/>
              <a:gdLst/>
              <a:ahLst/>
              <a:cxnLst/>
              <a:rect l="l" t="t" r="r" b="b"/>
              <a:pathLst>
                <a:path w="686" h="1135" extrusionOk="0">
                  <a:moveTo>
                    <a:pt x="13" y="0"/>
                  </a:moveTo>
                  <a:cubicBezTo>
                    <a:pt x="9" y="0"/>
                    <a:pt x="5" y="0"/>
                    <a:pt x="1" y="0"/>
                  </a:cubicBezTo>
                  <a:lnTo>
                    <a:pt x="1" y="794"/>
                  </a:lnTo>
                  <a:cubicBezTo>
                    <a:pt x="1" y="1021"/>
                    <a:pt x="172" y="1134"/>
                    <a:pt x="343" y="1134"/>
                  </a:cubicBezTo>
                  <a:cubicBezTo>
                    <a:pt x="514" y="1134"/>
                    <a:pt x="685" y="1021"/>
                    <a:pt x="685" y="794"/>
                  </a:cubicBezTo>
                  <a:lnTo>
                    <a:pt x="685" y="679"/>
                  </a:lnTo>
                  <a:cubicBezTo>
                    <a:pt x="685" y="310"/>
                    <a:pt x="387" y="0"/>
                    <a:pt x="13" y="0"/>
                  </a:cubicBezTo>
                  <a:close/>
                </a:path>
              </a:pathLst>
            </a:custGeom>
            <a:solidFill>
              <a:srgbClr val="405C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434;p43"/>
            <p:cNvSpPr/>
            <p:nvPr/>
          </p:nvSpPr>
          <p:spPr>
            <a:xfrm>
              <a:off x="4260459" y="1673348"/>
              <a:ext cx="11961" cy="11935"/>
            </a:xfrm>
            <a:custGeom>
              <a:avLst/>
              <a:gdLst/>
              <a:ahLst/>
              <a:cxnLst/>
              <a:rect l="l" t="t" r="r" b="b"/>
              <a:pathLst>
                <a:path w="456" h="455" extrusionOk="0">
                  <a:moveTo>
                    <a:pt x="225" y="0"/>
                  </a:moveTo>
                  <a:cubicBezTo>
                    <a:pt x="102" y="0"/>
                    <a:pt x="1" y="102"/>
                    <a:pt x="1" y="231"/>
                  </a:cubicBezTo>
                  <a:cubicBezTo>
                    <a:pt x="1" y="353"/>
                    <a:pt x="102" y="455"/>
                    <a:pt x="225" y="455"/>
                  </a:cubicBezTo>
                  <a:cubicBezTo>
                    <a:pt x="353" y="455"/>
                    <a:pt x="455" y="353"/>
                    <a:pt x="455" y="231"/>
                  </a:cubicBezTo>
                  <a:cubicBezTo>
                    <a:pt x="455" y="102"/>
                    <a:pt x="353" y="0"/>
                    <a:pt x="2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435;p43"/>
            <p:cNvSpPr/>
            <p:nvPr/>
          </p:nvSpPr>
          <p:spPr>
            <a:xfrm>
              <a:off x="4355962" y="1667472"/>
              <a:ext cx="35778" cy="41811"/>
            </a:xfrm>
            <a:custGeom>
              <a:avLst/>
              <a:gdLst/>
              <a:ahLst/>
              <a:cxnLst/>
              <a:rect l="l" t="t" r="r" b="b"/>
              <a:pathLst>
                <a:path w="1364" h="1594" extrusionOk="0">
                  <a:moveTo>
                    <a:pt x="679" y="0"/>
                  </a:moveTo>
                  <a:cubicBezTo>
                    <a:pt x="306" y="0"/>
                    <a:pt x="1" y="306"/>
                    <a:pt x="1" y="679"/>
                  </a:cubicBezTo>
                  <a:lnTo>
                    <a:pt x="1" y="909"/>
                  </a:lnTo>
                  <a:cubicBezTo>
                    <a:pt x="1" y="1282"/>
                    <a:pt x="306" y="1594"/>
                    <a:pt x="679" y="1594"/>
                  </a:cubicBezTo>
                  <a:cubicBezTo>
                    <a:pt x="1059" y="1594"/>
                    <a:pt x="1364" y="1282"/>
                    <a:pt x="1364" y="909"/>
                  </a:cubicBezTo>
                  <a:lnTo>
                    <a:pt x="1364" y="679"/>
                  </a:lnTo>
                  <a:cubicBezTo>
                    <a:pt x="1364" y="306"/>
                    <a:pt x="1059" y="0"/>
                    <a:pt x="6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436;p43"/>
            <p:cNvSpPr/>
            <p:nvPr/>
          </p:nvSpPr>
          <p:spPr>
            <a:xfrm>
              <a:off x="4373772" y="1667472"/>
              <a:ext cx="17968" cy="29771"/>
            </a:xfrm>
            <a:custGeom>
              <a:avLst/>
              <a:gdLst/>
              <a:ahLst/>
              <a:cxnLst/>
              <a:rect l="l" t="t" r="r" b="b"/>
              <a:pathLst>
                <a:path w="685" h="1135" extrusionOk="0">
                  <a:moveTo>
                    <a:pt x="12" y="0"/>
                  </a:moveTo>
                  <a:cubicBezTo>
                    <a:pt x="8" y="0"/>
                    <a:pt x="4" y="0"/>
                    <a:pt x="0" y="0"/>
                  </a:cubicBezTo>
                  <a:lnTo>
                    <a:pt x="0" y="794"/>
                  </a:lnTo>
                  <a:cubicBezTo>
                    <a:pt x="0" y="1021"/>
                    <a:pt x="171" y="1134"/>
                    <a:pt x="342" y="1134"/>
                  </a:cubicBezTo>
                  <a:cubicBezTo>
                    <a:pt x="514" y="1134"/>
                    <a:pt x="685" y="1021"/>
                    <a:pt x="685" y="794"/>
                  </a:cubicBezTo>
                  <a:lnTo>
                    <a:pt x="685" y="679"/>
                  </a:lnTo>
                  <a:cubicBezTo>
                    <a:pt x="685" y="310"/>
                    <a:pt x="386" y="0"/>
                    <a:pt x="12" y="0"/>
                  </a:cubicBezTo>
                  <a:close/>
                </a:path>
              </a:pathLst>
            </a:custGeom>
            <a:solidFill>
              <a:srgbClr val="405C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437;p43"/>
            <p:cNvSpPr/>
            <p:nvPr/>
          </p:nvSpPr>
          <p:spPr>
            <a:xfrm>
              <a:off x="4367897" y="1673348"/>
              <a:ext cx="11935" cy="11935"/>
            </a:xfrm>
            <a:custGeom>
              <a:avLst/>
              <a:gdLst/>
              <a:ahLst/>
              <a:cxnLst/>
              <a:rect l="l" t="t" r="r" b="b"/>
              <a:pathLst>
                <a:path w="455" h="455" extrusionOk="0">
                  <a:moveTo>
                    <a:pt x="224" y="0"/>
                  </a:moveTo>
                  <a:cubicBezTo>
                    <a:pt x="102" y="0"/>
                    <a:pt x="0" y="102"/>
                    <a:pt x="0" y="231"/>
                  </a:cubicBezTo>
                  <a:cubicBezTo>
                    <a:pt x="0" y="353"/>
                    <a:pt x="102" y="455"/>
                    <a:pt x="224" y="455"/>
                  </a:cubicBezTo>
                  <a:cubicBezTo>
                    <a:pt x="353" y="455"/>
                    <a:pt x="455" y="353"/>
                    <a:pt x="455" y="231"/>
                  </a:cubicBezTo>
                  <a:cubicBezTo>
                    <a:pt x="455" y="102"/>
                    <a:pt x="353" y="0"/>
                    <a:pt x="2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438;p43"/>
            <p:cNvSpPr/>
            <p:nvPr/>
          </p:nvSpPr>
          <p:spPr>
            <a:xfrm>
              <a:off x="4314178" y="1810688"/>
              <a:ext cx="11935" cy="17941"/>
            </a:xfrm>
            <a:custGeom>
              <a:avLst/>
              <a:gdLst/>
              <a:ahLst/>
              <a:cxnLst/>
              <a:rect l="l" t="t" r="r" b="b"/>
              <a:pathLst>
                <a:path w="455" h="684" extrusionOk="0">
                  <a:moveTo>
                    <a:pt x="228" y="1"/>
                  </a:moveTo>
                  <a:cubicBezTo>
                    <a:pt x="114" y="1"/>
                    <a:pt x="1" y="77"/>
                    <a:pt x="1" y="229"/>
                  </a:cubicBezTo>
                  <a:lnTo>
                    <a:pt x="1" y="670"/>
                  </a:lnTo>
                  <a:cubicBezTo>
                    <a:pt x="75" y="677"/>
                    <a:pt x="150" y="684"/>
                    <a:pt x="224" y="684"/>
                  </a:cubicBezTo>
                  <a:cubicBezTo>
                    <a:pt x="306" y="684"/>
                    <a:pt x="380" y="677"/>
                    <a:pt x="455" y="670"/>
                  </a:cubicBezTo>
                  <a:lnTo>
                    <a:pt x="455" y="229"/>
                  </a:lnTo>
                  <a:cubicBezTo>
                    <a:pt x="455" y="77"/>
                    <a:pt x="341" y="1"/>
                    <a:pt x="22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TextBox 5"/>
          <p:cNvSpPr txBox="1"/>
          <p:nvPr/>
        </p:nvSpPr>
        <p:spPr>
          <a:xfrm>
            <a:off x="683568" y="3723878"/>
            <a:ext cx="8244408" cy="677108"/>
          </a:xfrm>
          <a:prstGeom prst="rect">
            <a:avLst/>
          </a:prstGeom>
          <a:noFill/>
        </p:spPr>
        <p:txBody>
          <a:bodyPr wrap="square" rtlCol="0">
            <a:spAutoFit/>
          </a:bodyPr>
          <a:lstStyle/>
          <a:p>
            <a:pPr algn="just"/>
            <a:r>
              <a:rPr lang="ru-RU" sz="1900" dirty="0">
                <a:latin typeface="Comic Sans MS" panose="030F0702030302020204" pitchFamily="66" charset="0"/>
              </a:rPr>
              <a:t>Люди вкладывают огромные деньги в фонды по защите лесов. Но многие растения и животные уже стёрты с лица Земли. </a:t>
            </a:r>
          </a:p>
        </p:txBody>
      </p:sp>
      <p:pic>
        <p:nvPicPr>
          <p:cNvPr id="28" name="Picture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74813" y="1347614"/>
            <a:ext cx="2961683" cy="1991803"/>
          </a:xfrm>
          <a:prstGeom prst="rect">
            <a:avLst/>
          </a:prstGeom>
        </p:spPr>
      </p:pic>
      <p:sp>
        <p:nvSpPr>
          <p:cNvPr id="29" name="TextBox 28"/>
          <p:cNvSpPr txBox="1"/>
          <p:nvPr/>
        </p:nvSpPr>
        <p:spPr>
          <a:xfrm>
            <a:off x="107504" y="1779662"/>
            <a:ext cx="6192688" cy="1692771"/>
          </a:xfrm>
          <a:prstGeom prst="rect">
            <a:avLst/>
          </a:prstGeom>
          <a:noFill/>
        </p:spPr>
        <p:txBody>
          <a:bodyPr wrap="square" rtlCol="0">
            <a:spAutoFit/>
          </a:bodyPr>
          <a:lstStyle/>
          <a:p>
            <a:pPr algn="just"/>
            <a:r>
              <a:rPr lang="ru-RU" sz="1800" dirty="0">
                <a:latin typeface="Comic Sans MS" panose="030F0702030302020204" pitchFamily="66" charset="0"/>
              </a:rPr>
              <a:t>Среди них очень много редких, нигде больше не встречающихся. Когда сгорает лес, то животным приходится уходить. Из-за этих вечных переходов животные иногда погибают, если им, конечно, удаётся выбраться из огня. </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3"/>
        <p:cNvGrpSpPr/>
        <p:nvPr/>
      </p:nvGrpSpPr>
      <p:grpSpPr>
        <a:xfrm>
          <a:off x="0" y="0"/>
          <a:ext cx="0" cy="0"/>
          <a:chOff x="0" y="0"/>
          <a:chExt cx="0" cy="0"/>
        </a:xfrm>
      </p:grpSpPr>
      <p:pic>
        <p:nvPicPr>
          <p:cNvPr id="49" name="Picture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715766"/>
            <a:ext cx="1161800" cy="1656184"/>
          </a:xfrm>
          <a:prstGeom prst="rect">
            <a:avLst/>
          </a:prstGeom>
        </p:spPr>
      </p:pic>
      <p:pic>
        <p:nvPicPr>
          <p:cNvPr id="50" name="Picture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1920" y="2715766"/>
            <a:ext cx="1161801" cy="1656184"/>
          </a:xfrm>
          <a:prstGeom prst="rect">
            <a:avLst/>
          </a:prstGeom>
        </p:spPr>
      </p:pic>
      <p:pic>
        <p:nvPicPr>
          <p:cNvPr id="51" name="Picture 5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36603" y="2715766"/>
            <a:ext cx="1167845" cy="1664802"/>
          </a:xfrm>
          <a:prstGeom prst="rect">
            <a:avLst/>
          </a:prstGeom>
        </p:spPr>
      </p:pic>
      <p:sp>
        <p:nvSpPr>
          <p:cNvPr id="3" name="TextBox 2"/>
          <p:cNvSpPr txBox="1"/>
          <p:nvPr/>
        </p:nvSpPr>
        <p:spPr>
          <a:xfrm>
            <a:off x="-36512" y="438219"/>
            <a:ext cx="8208912" cy="1138773"/>
          </a:xfrm>
          <a:prstGeom prst="rect">
            <a:avLst/>
          </a:prstGeom>
          <a:noFill/>
        </p:spPr>
        <p:txBody>
          <a:bodyPr wrap="square" rtlCol="0">
            <a:spAutoFit/>
          </a:bodyPr>
          <a:lstStyle/>
          <a:p>
            <a:pPr algn="just"/>
            <a:r>
              <a:rPr lang="ru-RU" sz="1700" dirty="0">
                <a:latin typeface="Comic Sans MS" panose="030F0702030302020204" pitchFamily="66" charset="0"/>
              </a:rPr>
              <a:t>Есть книга, в которой описываются исчезнувшие животные и </a:t>
            </a:r>
            <a:r>
              <a:rPr lang="ru-RU" sz="1700" dirty="0" smtClean="0">
                <a:latin typeface="Comic Sans MS" panose="030F0702030302020204" pitchFamily="66" charset="0"/>
              </a:rPr>
              <a:t>растения -    Чёрная книга. </a:t>
            </a:r>
            <a:r>
              <a:rPr lang="ru-RU" sz="1700" dirty="0">
                <a:latin typeface="Comic Sans MS" panose="030F0702030302020204" pitchFamily="66" charset="0"/>
              </a:rPr>
              <a:t>Их никто уже никогда и нигде не увидит, кроме этой </a:t>
            </a:r>
            <a:r>
              <a:rPr lang="ru-RU" sz="1700" dirty="0" smtClean="0">
                <a:latin typeface="Comic Sans MS" panose="030F0702030302020204" pitchFamily="66" charset="0"/>
              </a:rPr>
              <a:t>книги</a:t>
            </a:r>
            <a:r>
              <a:rPr lang="ru-RU" sz="1700" dirty="0">
                <a:latin typeface="Comic Sans MS" panose="030F0702030302020204" pitchFamily="66" charset="0"/>
              </a:rPr>
              <a:t>. </a:t>
            </a:r>
            <a:endParaRPr lang="ru-RU" sz="1700" dirty="0" smtClean="0">
              <a:latin typeface="Comic Sans MS" panose="030F0702030302020204" pitchFamily="66" charset="0"/>
            </a:endParaRPr>
          </a:p>
          <a:p>
            <a:pPr algn="just"/>
            <a:r>
              <a:rPr lang="ru-RU" sz="1700" dirty="0" smtClean="0">
                <a:latin typeface="Comic Sans MS" panose="030F0702030302020204" pitchFamily="66" charset="0"/>
              </a:rPr>
              <a:t>Есть </a:t>
            </a:r>
            <a:r>
              <a:rPr lang="ru-RU" sz="1700" dirty="0">
                <a:latin typeface="Comic Sans MS" panose="030F0702030302020204" pitchFamily="66" charset="0"/>
              </a:rPr>
              <a:t>и другая книга, в которой описываются животные и растения на грани вымирания </a:t>
            </a:r>
            <a:r>
              <a:rPr lang="ru-RU" sz="1700" dirty="0" smtClean="0">
                <a:latin typeface="Comic Sans MS" panose="030F0702030302020204" pitchFamily="66" charset="0"/>
              </a:rPr>
              <a:t>- Красная книга. </a:t>
            </a:r>
            <a:r>
              <a:rPr lang="ru-RU" sz="1700" dirty="0">
                <a:latin typeface="Comic Sans MS" panose="030F0702030302020204" pitchFamily="66" charset="0"/>
              </a:rPr>
              <a:t>О них мы ещё можем позаботиться</a:t>
            </a:r>
            <a:r>
              <a:rPr lang="ru-RU" sz="1700" dirty="0" smtClean="0">
                <a:latin typeface="Comic Sans MS" panose="030F0702030302020204" pitchFamily="66" charset="0"/>
              </a:rPr>
              <a:t>!</a:t>
            </a:r>
          </a:p>
        </p:txBody>
      </p:sp>
      <p:grpSp>
        <p:nvGrpSpPr>
          <p:cNvPr id="54" name="Google Shape;1450;p44"/>
          <p:cNvGrpSpPr/>
          <p:nvPr/>
        </p:nvGrpSpPr>
        <p:grpSpPr>
          <a:xfrm>
            <a:off x="8485374" y="4659982"/>
            <a:ext cx="453031" cy="282011"/>
            <a:chOff x="1946369" y="2563122"/>
            <a:chExt cx="374066" cy="233395"/>
          </a:xfrm>
        </p:grpSpPr>
        <p:sp>
          <p:nvSpPr>
            <p:cNvPr id="55" name="Google Shape;1451;p44"/>
            <p:cNvSpPr/>
            <p:nvPr/>
          </p:nvSpPr>
          <p:spPr>
            <a:xfrm>
              <a:off x="1946369" y="2563148"/>
              <a:ext cx="334223" cy="215401"/>
            </a:xfrm>
            <a:custGeom>
              <a:avLst/>
              <a:gdLst/>
              <a:ahLst/>
              <a:cxnLst/>
              <a:rect l="l" t="t" r="r" b="b"/>
              <a:pathLst>
                <a:path w="12742" h="8212" extrusionOk="0">
                  <a:moveTo>
                    <a:pt x="1820" y="0"/>
                  </a:moveTo>
                  <a:cubicBezTo>
                    <a:pt x="1757" y="0"/>
                    <a:pt x="1693" y="5"/>
                    <a:pt x="1628" y="14"/>
                  </a:cubicBezTo>
                  <a:lnTo>
                    <a:pt x="781" y="136"/>
                  </a:lnTo>
                  <a:cubicBezTo>
                    <a:pt x="333" y="197"/>
                    <a:pt x="1" y="584"/>
                    <a:pt x="1" y="1038"/>
                  </a:cubicBezTo>
                  <a:lnTo>
                    <a:pt x="1" y="1838"/>
                  </a:lnTo>
                  <a:cubicBezTo>
                    <a:pt x="1" y="1967"/>
                    <a:pt x="102" y="2068"/>
                    <a:pt x="231" y="2068"/>
                  </a:cubicBezTo>
                  <a:lnTo>
                    <a:pt x="231" y="2387"/>
                  </a:lnTo>
                  <a:cubicBezTo>
                    <a:pt x="231" y="2597"/>
                    <a:pt x="374" y="2787"/>
                    <a:pt x="577" y="2835"/>
                  </a:cubicBezTo>
                  <a:lnTo>
                    <a:pt x="991" y="2936"/>
                  </a:lnTo>
                  <a:cubicBezTo>
                    <a:pt x="1086" y="2957"/>
                    <a:pt x="1153" y="3038"/>
                    <a:pt x="1160" y="3140"/>
                  </a:cubicBezTo>
                  <a:cubicBezTo>
                    <a:pt x="1221" y="4021"/>
                    <a:pt x="1832" y="8212"/>
                    <a:pt x="7738" y="8212"/>
                  </a:cubicBezTo>
                  <a:cubicBezTo>
                    <a:pt x="12742" y="8212"/>
                    <a:pt x="12742" y="6618"/>
                    <a:pt x="12742" y="6618"/>
                  </a:cubicBezTo>
                  <a:lnTo>
                    <a:pt x="12742" y="6164"/>
                  </a:lnTo>
                  <a:lnTo>
                    <a:pt x="3181" y="3431"/>
                  </a:lnTo>
                  <a:lnTo>
                    <a:pt x="3181" y="1363"/>
                  </a:lnTo>
                  <a:cubicBezTo>
                    <a:pt x="3181" y="601"/>
                    <a:pt x="2560" y="0"/>
                    <a:pt x="18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452;p44"/>
            <p:cNvSpPr/>
            <p:nvPr/>
          </p:nvSpPr>
          <p:spPr>
            <a:xfrm>
              <a:off x="1995656" y="2698836"/>
              <a:ext cx="107254" cy="97497"/>
            </a:xfrm>
            <a:custGeom>
              <a:avLst/>
              <a:gdLst/>
              <a:ahLst/>
              <a:cxnLst/>
              <a:rect l="l" t="t" r="r" b="b"/>
              <a:pathLst>
                <a:path w="4089" h="3717" extrusionOk="0">
                  <a:moveTo>
                    <a:pt x="2224" y="1"/>
                  </a:moveTo>
                  <a:lnTo>
                    <a:pt x="1722" y="164"/>
                  </a:lnTo>
                  <a:cubicBezTo>
                    <a:pt x="1471" y="252"/>
                    <a:pt x="1288" y="476"/>
                    <a:pt x="1261" y="747"/>
                  </a:cubicBezTo>
                  <a:lnTo>
                    <a:pt x="1078" y="2584"/>
                  </a:lnTo>
                  <a:lnTo>
                    <a:pt x="854" y="2584"/>
                  </a:lnTo>
                  <a:cubicBezTo>
                    <a:pt x="570" y="2584"/>
                    <a:pt x="319" y="2754"/>
                    <a:pt x="217" y="3012"/>
                  </a:cubicBezTo>
                  <a:lnTo>
                    <a:pt x="61" y="3405"/>
                  </a:lnTo>
                  <a:cubicBezTo>
                    <a:pt x="0" y="3554"/>
                    <a:pt x="109" y="3717"/>
                    <a:pt x="271" y="3717"/>
                  </a:cubicBezTo>
                  <a:lnTo>
                    <a:pt x="1431" y="3717"/>
                  </a:lnTo>
                  <a:cubicBezTo>
                    <a:pt x="1756" y="3717"/>
                    <a:pt x="2034" y="3493"/>
                    <a:pt x="2095" y="3168"/>
                  </a:cubicBezTo>
                  <a:lnTo>
                    <a:pt x="2339" y="1961"/>
                  </a:lnTo>
                  <a:cubicBezTo>
                    <a:pt x="2644" y="1961"/>
                    <a:pt x="3648" y="1866"/>
                    <a:pt x="4089" y="1371"/>
                  </a:cubicBezTo>
                  <a:lnTo>
                    <a:pt x="222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453;p44"/>
            <p:cNvSpPr/>
            <p:nvPr/>
          </p:nvSpPr>
          <p:spPr>
            <a:xfrm>
              <a:off x="2186846" y="2736738"/>
              <a:ext cx="57811" cy="59778"/>
            </a:xfrm>
            <a:custGeom>
              <a:avLst/>
              <a:gdLst/>
              <a:ahLst/>
              <a:cxnLst/>
              <a:rect l="l" t="t" r="r" b="b"/>
              <a:pathLst>
                <a:path w="2204" h="2279" extrusionOk="0">
                  <a:moveTo>
                    <a:pt x="1065" y="0"/>
                  </a:moveTo>
                  <a:lnTo>
                    <a:pt x="1065" y="1133"/>
                  </a:lnTo>
                  <a:lnTo>
                    <a:pt x="882" y="1133"/>
                  </a:lnTo>
                  <a:cubicBezTo>
                    <a:pt x="610" y="1133"/>
                    <a:pt x="366" y="1295"/>
                    <a:pt x="258" y="1546"/>
                  </a:cubicBezTo>
                  <a:lnTo>
                    <a:pt x="68" y="1960"/>
                  </a:lnTo>
                  <a:cubicBezTo>
                    <a:pt x="0" y="2109"/>
                    <a:pt x="115" y="2279"/>
                    <a:pt x="278" y="2279"/>
                  </a:cubicBezTo>
                  <a:lnTo>
                    <a:pt x="1750" y="2279"/>
                  </a:lnTo>
                  <a:cubicBezTo>
                    <a:pt x="2001" y="2279"/>
                    <a:pt x="2204" y="2075"/>
                    <a:pt x="2204" y="1824"/>
                  </a:cubicBezTo>
                  <a:lnTo>
                    <a:pt x="220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454;p44"/>
            <p:cNvSpPr/>
            <p:nvPr/>
          </p:nvSpPr>
          <p:spPr>
            <a:xfrm>
              <a:off x="1974645" y="2580433"/>
              <a:ext cx="14977" cy="20433"/>
            </a:xfrm>
            <a:custGeom>
              <a:avLst/>
              <a:gdLst/>
              <a:ahLst/>
              <a:cxnLst/>
              <a:rect l="l" t="t" r="r" b="b"/>
              <a:pathLst>
                <a:path w="571" h="779" extrusionOk="0">
                  <a:moveTo>
                    <a:pt x="286" y="1"/>
                  </a:moveTo>
                  <a:cubicBezTo>
                    <a:pt x="148" y="1"/>
                    <a:pt x="11" y="91"/>
                    <a:pt x="1" y="270"/>
                  </a:cubicBezTo>
                  <a:lnTo>
                    <a:pt x="1" y="494"/>
                  </a:lnTo>
                  <a:cubicBezTo>
                    <a:pt x="1" y="657"/>
                    <a:pt x="130" y="779"/>
                    <a:pt x="286" y="779"/>
                  </a:cubicBezTo>
                  <a:cubicBezTo>
                    <a:pt x="442" y="779"/>
                    <a:pt x="570" y="657"/>
                    <a:pt x="570" y="494"/>
                  </a:cubicBezTo>
                  <a:lnTo>
                    <a:pt x="570" y="270"/>
                  </a:lnTo>
                  <a:cubicBezTo>
                    <a:pt x="560" y="91"/>
                    <a:pt x="423" y="1"/>
                    <a:pt x="28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455;p44"/>
            <p:cNvSpPr/>
            <p:nvPr/>
          </p:nvSpPr>
          <p:spPr>
            <a:xfrm>
              <a:off x="1952429" y="2612408"/>
              <a:ext cx="38506" cy="16918"/>
            </a:xfrm>
            <a:custGeom>
              <a:avLst/>
              <a:gdLst/>
              <a:ahLst/>
              <a:cxnLst/>
              <a:rect l="l" t="t" r="r" b="b"/>
              <a:pathLst>
                <a:path w="1468" h="645" extrusionOk="0">
                  <a:moveTo>
                    <a:pt x="1140" y="0"/>
                  </a:moveTo>
                  <a:cubicBezTo>
                    <a:pt x="1105" y="0"/>
                    <a:pt x="1069" y="9"/>
                    <a:pt x="1031" y="28"/>
                  </a:cubicBezTo>
                  <a:cubicBezTo>
                    <a:pt x="861" y="116"/>
                    <a:pt x="482" y="170"/>
                    <a:pt x="0" y="190"/>
                  </a:cubicBezTo>
                  <a:lnTo>
                    <a:pt x="0" y="509"/>
                  </a:lnTo>
                  <a:cubicBezTo>
                    <a:pt x="0" y="557"/>
                    <a:pt x="7" y="597"/>
                    <a:pt x="14" y="645"/>
                  </a:cubicBezTo>
                  <a:cubicBezTo>
                    <a:pt x="414" y="631"/>
                    <a:pt x="943" y="577"/>
                    <a:pt x="1234" y="435"/>
                  </a:cubicBezTo>
                  <a:cubicBezTo>
                    <a:pt x="1468" y="318"/>
                    <a:pt x="1350" y="0"/>
                    <a:pt x="1140" y="0"/>
                  </a:cubicBezTo>
                  <a:close/>
                </a:path>
              </a:pathLst>
            </a:custGeom>
            <a:solidFill>
              <a:srgbClr val="7377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456;p44"/>
            <p:cNvSpPr/>
            <p:nvPr/>
          </p:nvSpPr>
          <p:spPr>
            <a:xfrm>
              <a:off x="1978029" y="2563122"/>
              <a:ext cx="51962" cy="90048"/>
            </a:xfrm>
            <a:custGeom>
              <a:avLst/>
              <a:gdLst/>
              <a:ahLst/>
              <a:cxnLst/>
              <a:rect l="l" t="t" r="r" b="b"/>
              <a:pathLst>
                <a:path w="1981" h="3433" extrusionOk="0">
                  <a:moveTo>
                    <a:pt x="621" y="0"/>
                  </a:moveTo>
                  <a:cubicBezTo>
                    <a:pt x="556" y="0"/>
                    <a:pt x="489" y="5"/>
                    <a:pt x="421" y="15"/>
                  </a:cubicBezTo>
                  <a:lnTo>
                    <a:pt x="1" y="76"/>
                  </a:lnTo>
                  <a:cubicBezTo>
                    <a:pt x="550" y="266"/>
                    <a:pt x="923" y="781"/>
                    <a:pt x="923" y="1364"/>
                  </a:cubicBezTo>
                  <a:lnTo>
                    <a:pt x="923" y="2368"/>
                  </a:lnTo>
                  <a:cubicBezTo>
                    <a:pt x="923" y="2958"/>
                    <a:pt x="1398" y="3432"/>
                    <a:pt x="1981" y="3432"/>
                  </a:cubicBezTo>
                  <a:lnTo>
                    <a:pt x="1981" y="1364"/>
                  </a:lnTo>
                  <a:cubicBezTo>
                    <a:pt x="1981" y="605"/>
                    <a:pt x="1358" y="0"/>
                    <a:pt x="6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457;p44"/>
            <p:cNvSpPr/>
            <p:nvPr/>
          </p:nvSpPr>
          <p:spPr>
            <a:xfrm>
              <a:off x="2029781" y="2601417"/>
              <a:ext cx="290655" cy="147098"/>
            </a:xfrm>
            <a:custGeom>
              <a:avLst/>
              <a:gdLst/>
              <a:ahLst/>
              <a:cxnLst/>
              <a:rect l="l" t="t" r="r" b="b"/>
              <a:pathLst>
                <a:path w="11081" h="5608" extrusionOk="0">
                  <a:moveTo>
                    <a:pt x="4780" y="1"/>
                  </a:moveTo>
                  <a:cubicBezTo>
                    <a:pt x="3382" y="1"/>
                    <a:pt x="1781" y="537"/>
                    <a:pt x="1" y="1972"/>
                  </a:cubicBezTo>
                  <a:cubicBezTo>
                    <a:pt x="1" y="1972"/>
                    <a:pt x="154" y="5607"/>
                    <a:pt x="5730" y="5607"/>
                  </a:cubicBezTo>
                  <a:cubicBezTo>
                    <a:pt x="6987" y="5607"/>
                    <a:pt x="8520" y="5422"/>
                    <a:pt x="10389" y="4969"/>
                  </a:cubicBezTo>
                  <a:cubicBezTo>
                    <a:pt x="10864" y="4854"/>
                    <a:pt x="11080" y="4305"/>
                    <a:pt x="10809" y="3905"/>
                  </a:cubicBezTo>
                  <a:cubicBezTo>
                    <a:pt x="9930" y="2569"/>
                    <a:pt x="7839" y="1"/>
                    <a:pt x="478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458;p44"/>
            <p:cNvSpPr/>
            <p:nvPr/>
          </p:nvSpPr>
          <p:spPr>
            <a:xfrm>
              <a:off x="2029781" y="2604932"/>
              <a:ext cx="286379" cy="143635"/>
            </a:xfrm>
            <a:custGeom>
              <a:avLst/>
              <a:gdLst/>
              <a:ahLst/>
              <a:cxnLst/>
              <a:rect l="l" t="t" r="r" b="b"/>
              <a:pathLst>
                <a:path w="10918" h="5476" extrusionOk="0">
                  <a:moveTo>
                    <a:pt x="5808" y="1913"/>
                  </a:moveTo>
                  <a:cubicBezTo>
                    <a:pt x="5894" y="1913"/>
                    <a:pt x="5980" y="1937"/>
                    <a:pt x="6056" y="1988"/>
                  </a:cubicBezTo>
                  <a:lnTo>
                    <a:pt x="7053" y="2645"/>
                  </a:lnTo>
                  <a:cubicBezTo>
                    <a:pt x="7148" y="2713"/>
                    <a:pt x="7216" y="2808"/>
                    <a:pt x="7243" y="2923"/>
                  </a:cubicBezTo>
                  <a:lnTo>
                    <a:pt x="7677" y="4720"/>
                  </a:lnTo>
                  <a:cubicBezTo>
                    <a:pt x="7144" y="4770"/>
                    <a:pt x="6648" y="4793"/>
                    <a:pt x="6188" y="4793"/>
                  </a:cubicBezTo>
                  <a:cubicBezTo>
                    <a:pt x="5151" y="4793"/>
                    <a:pt x="4293" y="4675"/>
                    <a:pt x="3588" y="4483"/>
                  </a:cubicBezTo>
                  <a:cubicBezTo>
                    <a:pt x="3296" y="4408"/>
                    <a:pt x="3154" y="4090"/>
                    <a:pt x="3296" y="3825"/>
                  </a:cubicBezTo>
                  <a:lnTo>
                    <a:pt x="3913" y="2672"/>
                  </a:lnTo>
                  <a:cubicBezTo>
                    <a:pt x="3968" y="2571"/>
                    <a:pt x="4056" y="2496"/>
                    <a:pt x="4164" y="2455"/>
                  </a:cubicBezTo>
                  <a:lnTo>
                    <a:pt x="5649" y="1940"/>
                  </a:lnTo>
                  <a:cubicBezTo>
                    <a:pt x="5701" y="1922"/>
                    <a:pt x="5754" y="1913"/>
                    <a:pt x="5808" y="1913"/>
                  </a:cubicBezTo>
                  <a:close/>
                  <a:moveTo>
                    <a:pt x="5968" y="1"/>
                  </a:moveTo>
                  <a:lnTo>
                    <a:pt x="5737" y="1187"/>
                  </a:lnTo>
                  <a:cubicBezTo>
                    <a:pt x="5710" y="1343"/>
                    <a:pt x="5595" y="1472"/>
                    <a:pt x="5446" y="1526"/>
                  </a:cubicBezTo>
                  <a:lnTo>
                    <a:pt x="4347" y="1906"/>
                  </a:lnTo>
                  <a:cubicBezTo>
                    <a:pt x="4297" y="1925"/>
                    <a:pt x="4246" y="1933"/>
                    <a:pt x="4195" y="1933"/>
                  </a:cubicBezTo>
                  <a:cubicBezTo>
                    <a:pt x="4021" y="1933"/>
                    <a:pt x="3858" y="1830"/>
                    <a:pt x="3785" y="1662"/>
                  </a:cubicBezTo>
                  <a:lnTo>
                    <a:pt x="3086" y="130"/>
                  </a:lnTo>
                  <a:cubicBezTo>
                    <a:pt x="2944" y="170"/>
                    <a:pt x="2801" y="218"/>
                    <a:pt x="2652" y="272"/>
                  </a:cubicBezTo>
                  <a:lnTo>
                    <a:pt x="3486" y="2123"/>
                  </a:lnTo>
                  <a:cubicBezTo>
                    <a:pt x="3547" y="2252"/>
                    <a:pt x="3540" y="2401"/>
                    <a:pt x="3473" y="2523"/>
                  </a:cubicBezTo>
                  <a:lnTo>
                    <a:pt x="2822" y="3751"/>
                  </a:lnTo>
                  <a:cubicBezTo>
                    <a:pt x="2743" y="3904"/>
                    <a:pt x="2584" y="3990"/>
                    <a:pt x="2422" y="3990"/>
                  </a:cubicBezTo>
                  <a:cubicBezTo>
                    <a:pt x="2348" y="3990"/>
                    <a:pt x="2273" y="3972"/>
                    <a:pt x="2205" y="3934"/>
                  </a:cubicBezTo>
                  <a:cubicBezTo>
                    <a:pt x="910" y="3201"/>
                    <a:pt x="462" y="2177"/>
                    <a:pt x="306" y="1601"/>
                  </a:cubicBezTo>
                  <a:cubicBezTo>
                    <a:pt x="204" y="1682"/>
                    <a:pt x="103" y="1757"/>
                    <a:pt x="1" y="1838"/>
                  </a:cubicBezTo>
                  <a:cubicBezTo>
                    <a:pt x="1" y="1838"/>
                    <a:pt x="154" y="5476"/>
                    <a:pt x="5726" y="5476"/>
                  </a:cubicBezTo>
                  <a:cubicBezTo>
                    <a:pt x="6984" y="5476"/>
                    <a:pt x="8518" y="5290"/>
                    <a:pt x="10389" y="4835"/>
                  </a:cubicBezTo>
                  <a:cubicBezTo>
                    <a:pt x="10694" y="4761"/>
                    <a:pt x="10911" y="4496"/>
                    <a:pt x="10918" y="4191"/>
                  </a:cubicBezTo>
                  <a:lnTo>
                    <a:pt x="10918" y="4191"/>
                  </a:lnTo>
                  <a:cubicBezTo>
                    <a:pt x="9996" y="4401"/>
                    <a:pt x="9067" y="4564"/>
                    <a:pt x="8124" y="4673"/>
                  </a:cubicBezTo>
                  <a:lnTo>
                    <a:pt x="7724" y="2998"/>
                  </a:lnTo>
                  <a:cubicBezTo>
                    <a:pt x="7683" y="2815"/>
                    <a:pt x="7751" y="2632"/>
                    <a:pt x="7900" y="2523"/>
                  </a:cubicBezTo>
                  <a:lnTo>
                    <a:pt x="9046" y="1689"/>
                  </a:lnTo>
                  <a:cubicBezTo>
                    <a:pt x="8931" y="1588"/>
                    <a:pt x="8809" y="1486"/>
                    <a:pt x="8687" y="1384"/>
                  </a:cubicBezTo>
                  <a:lnTo>
                    <a:pt x="7643" y="2144"/>
                  </a:lnTo>
                  <a:cubicBezTo>
                    <a:pt x="7566" y="2203"/>
                    <a:pt x="7473" y="2232"/>
                    <a:pt x="7379" y="2232"/>
                  </a:cubicBezTo>
                  <a:cubicBezTo>
                    <a:pt x="7291" y="2232"/>
                    <a:pt x="7203" y="2206"/>
                    <a:pt x="7127" y="2157"/>
                  </a:cubicBezTo>
                  <a:lnTo>
                    <a:pt x="6395" y="1676"/>
                  </a:lnTo>
                  <a:cubicBezTo>
                    <a:pt x="6239" y="1574"/>
                    <a:pt x="6165" y="1391"/>
                    <a:pt x="6198" y="1208"/>
                  </a:cubicBezTo>
                  <a:lnTo>
                    <a:pt x="6409" y="116"/>
                  </a:lnTo>
                  <a:cubicBezTo>
                    <a:pt x="6266" y="69"/>
                    <a:pt x="6117" y="35"/>
                    <a:pt x="596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 name="TextBox 4"/>
          <p:cNvSpPr txBox="1"/>
          <p:nvPr/>
        </p:nvSpPr>
        <p:spPr>
          <a:xfrm>
            <a:off x="-36512" y="1524729"/>
            <a:ext cx="9180512" cy="877163"/>
          </a:xfrm>
          <a:prstGeom prst="rect">
            <a:avLst/>
          </a:prstGeom>
          <a:noFill/>
        </p:spPr>
        <p:txBody>
          <a:bodyPr wrap="square" rtlCol="0">
            <a:spAutoFit/>
          </a:bodyPr>
          <a:lstStyle/>
          <a:p>
            <a:pPr algn="just"/>
            <a:r>
              <a:rPr lang="ru-RU" sz="1700" dirty="0" smtClean="0">
                <a:latin typeface="Comic Sans MS" panose="030F0702030302020204" pitchFamily="66" charset="0"/>
              </a:rPr>
              <a:t>Людей</a:t>
            </a:r>
            <a:r>
              <a:rPr lang="ru-RU" sz="1700" dirty="0">
                <a:latin typeface="Comic Sans MS" panose="030F0702030302020204" pitchFamily="66" charset="0"/>
              </a:rPr>
              <a:t>, которые нарушают закон, штрафуют и даже сажают в тюрьму. Но это мало поможет, если человек не поймёт, что от него зависит судьба окружающей природы и самой Земли. </a:t>
            </a:r>
          </a:p>
        </p:txBody>
      </p:sp>
      <p:grpSp>
        <p:nvGrpSpPr>
          <p:cNvPr id="64" name="Google Shape;1565;p52"/>
          <p:cNvGrpSpPr/>
          <p:nvPr/>
        </p:nvGrpSpPr>
        <p:grpSpPr>
          <a:xfrm flipH="1">
            <a:off x="8453879" y="324302"/>
            <a:ext cx="516022" cy="1033602"/>
            <a:chOff x="8208488" y="3307425"/>
            <a:chExt cx="935500" cy="1873825"/>
          </a:xfrm>
        </p:grpSpPr>
        <p:sp>
          <p:nvSpPr>
            <p:cNvPr id="65" name="Google Shape;1566;p52"/>
            <p:cNvSpPr/>
            <p:nvPr/>
          </p:nvSpPr>
          <p:spPr>
            <a:xfrm>
              <a:off x="8644188" y="3606050"/>
              <a:ext cx="499800" cy="1162300"/>
            </a:xfrm>
            <a:custGeom>
              <a:avLst/>
              <a:gdLst/>
              <a:ahLst/>
              <a:cxnLst/>
              <a:rect l="l" t="t" r="r" b="b"/>
              <a:pathLst>
                <a:path w="19992" h="46492" extrusionOk="0">
                  <a:moveTo>
                    <a:pt x="10035" y="0"/>
                  </a:moveTo>
                  <a:cubicBezTo>
                    <a:pt x="8386" y="0"/>
                    <a:pt x="6741" y="963"/>
                    <a:pt x="6002" y="2441"/>
                  </a:cubicBezTo>
                  <a:cubicBezTo>
                    <a:pt x="4954" y="4548"/>
                    <a:pt x="5740" y="7120"/>
                    <a:pt x="5025" y="9358"/>
                  </a:cubicBezTo>
                  <a:cubicBezTo>
                    <a:pt x="4120" y="12204"/>
                    <a:pt x="930" y="14026"/>
                    <a:pt x="489" y="16978"/>
                  </a:cubicBezTo>
                  <a:cubicBezTo>
                    <a:pt x="1" y="20181"/>
                    <a:pt x="2906" y="22848"/>
                    <a:pt x="3668" y="25991"/>
                  </a:cubicBezTo>
                  <a:cubicBezTo>
                    <a:pt x="4370" y="28861"/>
                    <a:pt x="3227" y="31814"/>
                    <a:pt x="2227" y="34600"/>
                  </a:cubicBezTo>
                  <a:cubicBezTo>
                    <a:pt x="1811" y="35719"/>
                    <a:pt x="1418" y="36874"/>
                    <a:pt x="1418" y="38076"/>
                  </a:cubicBezTo>
                  <a:cubicBezTo>
                    <a:pt x="1430" y="39624"/>
                    <a:pt x="2108" y="41112"/>
                    <a:pt x="3049" y="42339"/>
                  </a:cubicBezTo>
                  <a:cubicBezTo>
                    <a:pt x="4951" y="44839"/>
                    <a:pt x="7973" y="46492"/>
                    <a:pt x="11087" y="46492"/>
                  </a:cubicBezTo>
                  <a:cubicBezTo>
                    <a:pt x="12242" y="46492"/>
                    <a:pt x="13410" y="46264"/>
                    <a:pt x="14538" y="45768"/>
                  </a:cubicBezTo>
                  <a:cubicBezTo>
                    <a:pt x="16979" y="44696"/>
                    <a:pt x="18741" y="42351"/>
                    <a:pt x="19360" y="39755"/>
                  </a:cubicBezTo>
                  <a:cubicBezTo>
                    <a:pt x="19991" y="37171"/>
                    <a:pt x="19539" y="34397"/>
                    <a:pt x="18396" y="31992"/>
                  </a:cubicBezTo>
                  <a:cubicBezTo>
                    <a:pt x="17813" y="30766"/>
                    <a:pt x="17051" y="29635"/>
                    <a:pt x="16527" y="28385"/>
                  </a:cubicBezTo>
                  <a:cubicBezTo>
                    <a:pt x="15991" y="27134"/>
                    <a:pt x="15717" y="25706"/>
                    <a:pt x="16146" y="24420"/>
                  </a:cubicBezTo>
                  <a:cubicBezTo>
                    <a:pt x="16562" y="23182"/>
                    <a:pt x="17575" y="22253"/>
                    <a:pt x="18194" y="21110"/>
                  </a:cubicBezTo>
                  <a:cubicBezTo>
                    <a:pt x="18968" y="19717"/>
                    <a:pt x="19134" y="18086"/>
                    <a:pt x="19134" y="16502"/>
                  </a:cubicBezTo>
                  <a:cubicBezTo>
                    <a:pt x="19134" y="15502"/>
                    <a:pt x="19075" y="14478"/>
                    <a:pt x="18670" y="13561"/>
                  </a:cubicBezTo>
                  <a:cubicBezTo>
                    <a:pt x="17991" y="12002"/>
                    <a:pt x="16432" y="10990"/>
                    <a:pt x="15681" y="9466"/>
                  </a:cubicBezTo>
                  <a:cubicBezTo>
                    <a:pt x="14693" y="7477"/>
                    <a:pt x="15253" y="5013"/>
                    <a:pt x="14407" y="2977"/>
                  </a:cubicBezTo>
                  <a:cubicBezTo>
                    <a:pt x="13729" y="1346"/>
                    <a:pt x="12110" y="143"/>
                    <a:pt x="10347" y="12"/>
                  </a:cubicBezTo>
                  <a:cubicBezTo>
                    <a:pt x="10244" y="4"/>
                    <a:pt x="10139" y="0"/>
                    <a:pt x="10035" y="0"/>
                  </a:cubicBezTo>
                  <a:close/>
                </a:path>
              </a:pathLst>
            </a:custGeom>
            <a:solidFill>
              <a:srgbClr val="59D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567;p52"/>
            <p:cNvSpPr/>
            <p:nvPr/>
          </p:nvSpPr>
          <p:spPr>
            <a:xfrm>
              <a:off x="8896613" y="3682825"/>
              <a:ext cx="25" cy="1498425"/>
            </a:xfrm>
            <a:custGeom>
              <a:avLst/>
              <a:gdLst/>
              <a:ahLst/>
              <a:cxnLst/>
              <a:rect l="l" t="t" r="r" b="b"/>
              <a:pathLst>
                <a:path w="1" h="59937" fill="none" extrusionOk="0">
                  <a:moveTo>
                    <a:pt x="0" y="1"/>
                  </a:moveTo>
                  <a:lnTo>
                    <a:pt x="0" y="59937"/>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568;p52"/>
            <p:cNvSpPr/>
            <p:nvPr/>
          </p:nvSpPr>
          <p:spPr>
            <a:xfrm>
              <a:off x="8896613" y="3917975"/>
              <a:ext cx="161650" cy="150650"/>
            </a:xfrm>
            <a:custGeom>
              <a:avLst/>
              <a:gdLst/>
              <a:ahLst/>
              <a:cxnLst/>
              <a:rect l="l" t="t" r="r" b="b"/>
              <a:pathLst>
                <a:path w="6466" h="6026" fill="none" extrusionOk="0">
                  <a:moveTo>
                    <a:pt x="6465" y="1"/>
                  </a:moveTo>
                  <a:lnTo>
                    <a:pt x="0" y="6025"/>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569;p52"/>
            <p:cNvSpPr/>
            <p:nvPr/>
          </p:nvSpPr>
          <p:spPr>
            <a:xfrm>
              <a:off x="8766238" y="4362375"/>
              <a:ext cx="130400" cy="108375"/>
            </a:xfrm>
            <a:custGeom>
              <a:avLst/>
              <a:gdLst/>
              <a:ahLst/>
              <a:cxnLst/>
              <a:rect l="l" t="t" r="r" b="b"/>
              <a:pathLst>
                <a:path w="5216" h="4335" fill="none" extrusionOk="0">
                  <a:moveTo>
                    <a:pt x="0" y="1"/>
                  </a:moveTo>
                  <a:lnTo>
                    <a:pt x="5215" y="4335"/>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570;p52"/>
            <p:cNvSpPr/>
            <p:nvPr/>
          </p:nvSpPr>
          <p:spPr>
            <a:xfrm>
              <a:off x="8896613" y="4544250"/>
              <a:ext cx="136050" cy="139325"/>
            </a:xfrm>
            <a:custGeom>
              <a:avLst/>
              <a:gdLst/>
              <a:ahLst/>
              <a:cxnLst/>
              <a:rect l="l" t="t" r="r" b="b"/>
              <a:pathLst>
                <a:path w="5442" h="5573" fill="none" extrusionOk="0">
                  <a:moveTo>
                    <a:pt x="5442" y="1"/>
                  </a:moveTo>
                  <a:lnTo>
                    <a:pt x="0" y="5573"/>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571;p52"/>
            <p:cNvSpPr/>
            <p:nvPr/>
          </p:nvSpPr>
          <p:spPr>
            <a:xfrm>
              <a:off x="8898388" y="4490975"/>
              <a:ext cx="114025" cy="110150"/>
            </a:xfrm>
            <a:custGeom>
              <a:avLst/>
              <a:gdLst/>
              <a:ahLst/>
              <a:cxnLst/>
              <a:rect l="l" t="t" r="r" b="b"/>
              <a:pathLst>
                <a:path w="4561" h="4406" fill="none" extrusionOk="0">
                  <a:moveTo>
                    <a:pt x="4561" y="0"/>
                  </a:moveTo>
                  <a:lnTo>
                    <a:pt x="1" y="4406"/>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572;p52"/>
            <p:cNvSpPr/>
            <p:nvPr/>
          </p:nvSpPr>
          <p:spPr>
            <a:xfrm>
              <a:off x="8208488" y="3307425"/>
              <a:ext cx="634325" cy="1474725"/>
            </a:xfrm>
            <a:custGeom>
              <a:avLst/>
              <a:gdLst/>
              <a:ahLst/>
              <a:cxnLst/>
              <a:rect l="l" t="t" r="r" b="b"/>
              <a:pathLst>
                <a:path w="25373" h="58989" extrusionOk="0">
                  <a:moveTo>
                    <a:pt x="12734" y="0"/>
                  </a:moveTo>
                  <a:cubicBezTo>
                    <a:pt x="10638" y="0"/>
                    <a:pt x="8561" y="1218"/>
                    <a:pt x="7620" y="3099"/>
                  </a:cubicBezTo>
                  <a:cubicBezTo>
                    <a:pt x="6287" y="5766"/>
                    <a:pt x="7287" y="9040"/>
                    <a:pt x="6382" y="11874"/>
                  </a:cubicBezTo>
                  <a:cubicBezTo>
                    <a:pt x="5227" y="15481"/>
                    <a:pt x="1191" y="17791"/>
                    <a:pt x="619" y="21542"/>
                  </a:cubicBezTo>
                  <a:cubicBezTo>
                    <a:pt x="0" y="25602"/>
                    <a:pt x="3679" y="28983"/>
                    <a:pt x="4655" y="32972"/>
                  </a:cubicBezTo>
                  <a:cubicBezTo>
                    <a:pt x="5548" y="36615"/>
                    <a:pt x="4108" y="40365"/>
                    <a:pt x="2822" y="43901"/>
                  </a:cubicBezTo>
                  <a:cubicBezTo>
                    <a:pt x="2310" y="45318"/>
                    <a:pt x="1810" y="46795"/>
                    <a:pt x="1810" y="48307"/>
                  </a:cubicBezTo>
                  <a:cubicBezTo>
                    <a:pt x="1810" y="50271"/>
                    <a:pt x="2667" y="52152"/>
                    <a:pt x="3870" y="53724"/>
                  </a:cubicBezTo>
                  <a:cubicBezTo>
                    <a:pt x="6282" y="56900"/>
                    <a:pt x="10111" y="58988"/>
                    <a:pt x="14062" y="58988"/>
                  </a:cubicBezTo>
                  <a:cubicBezTo>
                    <a:pt x="15532" y="58988"/>
                    <a:pt x="17018" y="58699"/>
                    <a:pt x="18455" y="58070"/>
                  </a:cubicBezTo>
                  <a:cubicBezTo>
                    <a:pt x="21539" y="56701"/>
                    <a:pt x="23777" y="53724"/>
                    <a:pt x="24575" y="50450"/>
                  </a:cubicBezTo>
                  <a:cubicBezTo>
                    <a:pt x="25372" y="47164"/>
                    <a:pt x="24801" y="43640"/>
                    <a:pt x="23348" y="40592"/>
                  </a:cubicBezTo>
                  <a:cubicBezTo>
                    <a:pt x="22598" y="39044"/>
                    <a:pt x="21634" y="37591"/>
                    <a:pt x="20967" y="36008"/>
                  </a:cubicBezTo>
                  <a:cubicBezTo>
                    <a:pt x="20300" y="34424"/>
                    <a:pt x="19943" y="32614"/>
                    <a:pt x="20491" y="30983"/>
                  </a:cubicBezTo>
                  <a:cubicBezTo>
                    <a:pt x="21027" y="29412"/>
                    <a:pt x="22301" y="28233"/>
                    <a:pt x="23098" y="26780"/>
                  </a:cubicBezTo>
                  <a:cubicBezTo>
                    <a:pt x="24063" y="25018"/>
                    <a:pt x="24277" y="22946"/>
                    <a:pt x="24289" y="20934"/>
                  </a:cubicBezTo>
                  <a:cubicBezTo>
                    <a:pt x="24289" y="19660"/>
                    <a:pt x="24206" y="18363"/>
                    <a:pt x="23694" y="17196"/>
                  </a:cubicBezTo>
                  <a:cubicBezTo>
                    <a:pt x="22824" y="15231"/>
                    <a:pt x="20848" y="13933"/>
                    <a:pt x="19895" y="12005"/>
                  </a:cubicBezTo>
                  <a:cubicBezTo>
                    <a:pt x="18645" y="9481"/>
                    <a:pt x="19360" y="6361"/>
                    <a:pt x="18276" y="3766"/>
                  </a:cubicBezTo>
                  <a:cubicBezTo>
                    <a:pt x="17419" y="1706"/>
                    <a:pt x="15359" y="170"/>
                    <a:pt x="13133" y="15"/>
                  </a:cubicBezTo>
                  <a:cubicBezTo>
                    <a:pt x="13000" y="5"/>
                    <a:pt x="12867" y="0"/>
                    <a:pt x="12734" y="0"/>
                  </a:cubicBezTo>
                  <a:close/>
                </a:path>
              </a:pathLst>
            </a:custGeom>
            <a:solidFill>
              <a:srgbClr val="74D8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573;p52"/>
            <p:cNvSpPr/>
            <p:nvPr/>
          </p:nvSpPr>
          <p:spPr>
            <a:xfrm>
              <a:off x="8523388" y="3349450"/>
              <a:ext cx="25" cy="1830325"/>
            </a:xfrm>
            <a:custGeom>
              <a:avLst/>
              <a:gdLst/>
              <a:ahLst/>
              <a:cxnLst/>
              <a:rect l="l" t="t" r="r" b="b"/>
              <a:pathLst>
                <a:path w="1" h="73213" fill="none" extrusionOk="0">
                  <a:moveTo>
                    <a:pt x="1" y="1"/>
                  </a:moveTo>
                  <a:lnTo>
                    <a:pt x="1" y="73212"/>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574;p52"/>
            <p:cNvSpPr/>
            <p:nvPr/>
          </p:nvSpPr>
          <p:spPr>
            <a:xfrm>
              <a:off x="8389763" y="3590575"/>
              <a:ext cx="133650" cy="130975"/>
            </a:xfrm>
            <a:custGeom>
              <a:avLst/>
              <a:gdLst/>
              <a:ahLst/>
              <a:cxnLst/>
              <a:rect l="l" t="t" r="r" b="b"/>
              <a:pathLst>
                <a:path w="5346" h="5239" fill="none" extrusionOk="0">
                  <a:moveTo>
                    <a:pt x="0" y="0"/>
                  </a:moveTo>
                  <a:lnTo>
                    <a:pt x="5346" y="5239"/>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575;p52"/>
            <p:cNvSpPr/>
            <p:nvPr/>
          </p:nvSpPr>
          <p:spPr>
            <a:xfrm>
              <a:off x="8351063" y="3656650"/>
              <a:ext cx="170875" cy="154200"/>
            </a:xfrm>
            <a:custGeom>
              <a:avLst/>
              <a:gdLst/>
              <a:ahLst/>
              <a:cxnLst/>
              <a:rect l="l" t="t" r="r" b="b"/>
              <a:pathLst>
                <a:path w="6835" h="6168" fill="none" extrusionOk="0">
                  <a:moveTo>
                    <a:pt x="0" y="0"/>
                  </a:moveTo>
                  <a:lnTo>
                    <a:pt x="6834" y="6168"/>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1576;p52"/>
            <p:cNvSpPr/>
            <p:nvPr/>
          </p:nvSpPr>
          <p:spPr>
            <a:xfrm>
              <a:off x="8290638" y="3992700"/>
              <a:ext cx="231300" cy="143200"/>
            </a:xfrm>
            <a:custGeom>
              <a:avLst/>
              <a:gdLst/>
              <a:ahLst/>
              <a:cxnLst/>
              <a:rect l="l" t="t" r="r" b="b"/>
              <a:pathLst>
                <a:path w="9252" h="5728" fill="none" extrusionOk="0">
                  <a:moveTo>
                    <a:pt x="0" y="0"/>
                  </a:moveTo>
                  <a:lnTo>
                    <a:pt x="9251" y="5727"/>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1577;p52"/>
            <p:cNvSpPr/>
            <p:nvPr/>
          </p:nvSpPr>
          <p:spPr>
            <a:xfrm>
              <a:off x="8305813" y="4392150"/>
              <a:ext cx="214625" cy="136350"/>
            </a:xfrm>
            <a:custGeom>
              <a:avLst/>
              <a:gdLst/>
              <a:ahLst/>
              <a:cxnLst/>
              <a:rect l="l" t="t" r="r" b="b"/>
              <a:pathLst>
                <a:path w="8585" h="5454" fill="none" extrusionOk="0">
                  <a:moveTo>
                    <a:pt x="0" y="0"/>
                  </a:moveTo>
                  <a:lnTo>
                    <a:pt x="8585" y="5454"/>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1578;p52"/>
            <p:cNvSpPr/>
            <p:nvPr/>
          </p:nvSpPr>
          <p:spPr>
            <a:xfrm>
              <a:off x="8279613" y="4477575"/>
              <a:ext cx="240825" cy="159875"/>
            </a:xfrm>
            <a:custGeom>
              <a:avLst/>
              <a:gdLst/>
              <a:ahLst/>
              <a:cxnLst/>
              <a:rect l="l" t="t" r="r" b="b"/>
              <a:pathLst>
                <a:path w="9633" h="6395" fill="none" extrusionOk="0">
                  <a:moveTo>
                    <a:pt x="1" y="1"/>
                  </a:moveTo>
                  <a:lnTo>
                    <a:pt x="9633" y="6394"/>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1579;p52"/>
            <p:cNvSpPr/>
            <p:nvPr/>
          </p:nvSpPr>
          <p:spPr>
            <a:xfrm>
              <a:off x="8523388" y="3753075"/>
              <a:ext cx="206600" cy="175050"/>
            </a:xfrm>
            <a:custGeom>
              <a:avLst/>
              <a:gdLst/>
              <a:ahLst/>
              <a:cxnLst/>
              <a:rect l="l" t="t" r="r" b="b"/>
              <a:pathLst>
                <a:path w="8264" h="7002" fill="none" extrusionOk="0">
                  <a:moveTo>
                    <a:pt x="1" y="7002"/>
                  </a:moveTo>
                  <a:lnTo>
                    <a:pt x="8264" y="1"/>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580;p52"/>
            <p:cNvSpPr/>
            <p:nvPr/>
          </p:nvSpPr>
          <p:spPr>
            <a:xfrm>
              <a:off x="8519238" y="4193900"/>
              <a:ext cx="205100" cy="108675"/>
            </a:xfrm>
            <a:custGeom>
              <a:avLst/>
              <a:gdLst/>
              <a:ahLst/>
              <a:cxnLst/>
              <a:rect l="l" t="t" r="r" b="b"/>
              <a:pathLst>
                <a:path w="8204" h="4347" fill="none" extrusionOk="0">
                  <a:moveTo>
                    <a:pt x="0" y="4347"/>
                  </a:moveTo>
                  <a:lnTo>
                    <a:pt x="8204" y="1"/>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581;p52"/>
            <p:cNvSpPr/>
            <p:nvPr/>
          </p:nvSpPr>
          <p:spPr>
            <a:xfrm>
              <a:off x="8521913" y="4248975"/>
              <a:ext cx="220275" cy="118500"/>
            </a:xfrm>
            <a:custGeom>
              <a:avLst/>
              <a:gdLst/>
              <a:ahLst/>
              <a:cxnLst/>
              <a:rect l="l" t="t" r="r" b="b"/>
              <a:pathLst>
                <a:path w="8811" h="4740" fill="none" extrusionOk="0">
                  <a:moveTo>
                    <a:pt x="0" y="4739"/>
                  </a:moveTo>
                  <a:lnTo>
                    <a:pt x="8811" y="1"/>
                  </a:lnTo>
                </a:path>
              </a:pathLst>
            </a:custGeom>
            <a:noFill/>
            <a:ln w="22025" cap="flat" cmpd="sng">
              <a:solidFill>
                <a:srgbClr val="439D8A"/>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2212355" y="2499742"/>
            <a:ext cx="1279525"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5271370" y="3043997"/>
            <a:ext cx="2180950" cy="1307443"/>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7"/>
        <p:cNvGrpSpPr/>
        <p:nvPr/>
      </p:nvGrpSpPr>
      <p:grpSpPr>
        <a:xfrm>
          <a:off x="0" y="0"/>
          <a:ext cx="0" cy="0"/>
          <a:chOff x="0" y="0"/>
          <a:chExt cx="0" cy="0"/>
        </a:xfrm>
      </p:grpSpPr>
      <p:sp>
        <p:nvSpPr>
          <p:cNvPr id="11" name="TextBox 10"/>
          <p:cNvSpPr txBox="1"/>
          <p:nvPr/>
        </p:nvSpPr>
        <p:spPr>
          <a:xfrm>
            <a:off x="1930797" y="1412071"/>
            <a:ext cx="7164288" cy="2031325"/>
          </a:xfrm>
          <a:prstGeom prst="rect">
            <a:avLst/>
          </a:prstGeom>
          <a:noFill/>
        </p:spPr>
        <p:txBody>
          <a:bodyPr wrap="square" rtlCol="0">
            <a:spAutoFit/>
          </a:bodyPr>
          <a:lstStyle/>
          <a:p>
            <a:pPr algn="just"/>
            <a:r>
              <a:rPr lang="bg-BG" dirty="0">
                <a:latin typeface="Comic Sans MS" panose="030F0702030302020204" pitchFamily="66" charset="0"/>
              </a:rPr>
              <a:t>Берегите животных, ведь они важная часть живой природы. Человек привык пользоваться дарами природы в свое удовольствие: люди убивают зверей ради ценного меха, а иногда и просто ради собственной прихоти. К счастью, есть и неравнодушные индивиды, которые создают фонды и заповедники, призывая человечество: </a:t>
            </a:r>
            <a:r>
              <a:rPr lang="bg-BG" dirty="0" smtClean="0">
                <a:latin typeface="Comic Sans MS" panose="030F0702030302020204" pitchFamily="66" charset="0"/>
              </a:rPr>
              <a:t>Берегите </a:t>
            </a:r>
            <a:r>
              <a:rPr lang="bg-BG" dirty="0">
                <a:latin typeface="Comic Sans MS" panose="030F0702030302020204" pitchFamily="66" charset="0"/>
              </a:rPr>
              <a:t>животных</a:t>
            </a:r>
            <a:r>
              <a:rPr lang="bg-BG" dirty="0" smtClean="0">
                <a:latin typeface="Comic Sans MS" panose="030F0702030302020204" pitchFamily="66" charset="0"/>
              </a:rPr>
              <a:t>!</a:t>
            </a:r>
            <a:endParaRPr lang="en-US" dirty="0">
              <a:latin typeface="Comic Sans MS" panose="030F0702030302020204" pitchFamily="66" charset="0"/>
            </a:endParaRPr>
          </a:p>
          <a:p>
            <a:pPr algn="just"/>
            <a:r>
              <a:rPr lang="bg-BG" dirty="0">
                <a:latin typeface="Comic Sans MS" panose="030F0702030302020204" pitchFamily="66" charset="0"/>
              </a:rPr>
              <a:t>Землю называют голубой планетой, а заводы, фабрики, дымящие трубы – это черные язвы на ней. Всем и так ясно, почему надо беречь природу, потому как мы сами очень от нее зависим. А кроме того, нужно думать и о тех, кто будет жить на нашей планете после нас</a:t>
            </a:r>
            <a:r>
              <a:rPr lang="bg-BG" dirty="0" smtClean="0">
                <a:latin typeface="Comic Sans MS" panose="030F0702030302020204" pitchFamily="66" charset="0"/>
              </a:rPr>
              <a:t>.</a:t>
            </a:r>
            <a:endParaRPr lang="en-US" dirty="0">
              <a:latin typeface="Comic Sans MS" panose="030F0702030302020204" pitchFamily="66" charset="0"/>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300192" y="231061"/>
            <a:ext cx="2352862" cy="1011852"/>
          </a:xfrm>
          <a:prstGeom prst="rect">
            <a:avLst/>
          </a:prstGeom>
        </p:spPr>
      </p:pic>
      <p:pic>
        <p:nvPicPr>
          <p:cNvPr id="960" name="Picture 95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04" y="95320"/>
            <a:ext cx="2016224" cy="2332414"/>
          </a:xfrm>
          <a:prstGeom prst="rect">
            <a:avLst/>
          </a:prstGeom>
        </p:spPr>
      </p:pic>
      <p:grpSp>
        <p:nvGrpSpPr>
          <p:cNvPr id="379" name="Google Shape;1907;p54"/>
          <p:cNvGrpSpPr/>
          <p:nvPr/>
        </p:nvGrpSpPr>
        <p:grpSpPr>
          <a:xfrm flipH="1">
            <a:off x="35496" y="3758118"/>
            <a:ext cx="2054911" cy="1333912"/>
            <a:chOff x="571725" y="238350"/>
            <a:chExt cx="2630125" cy="1720800"/>
          </a:xfrm>
        </p:grpSpPr>
        <p:sp>
          <p:nvSpPr>
            <p:cNvPr id="380" name="Google Shape;1908;p54"/>
            <p:cNvSpPr/>
            <p:nvPr/>
          </p:nvSpPr>
          <p:spPr>
            <a:xfrm>
              <a:off x="571725" y="927175"/>
              <a:ext cx="408575" cy="217600"/>
            </a:xfrm>
            <a:custGeom>
              <a:avLst/>
              <a:gdLst/>
              <a:ahLst/>
              <a:cxnLst/>
              <a:rect l="l" t="t" r="r" b="b"/>
              <a:pathLst>
                <a:path w="16343" h="8704" extrusionOk="0">
                  <a:moveTo>
                    <a:pt x="15623" y="0"/>
                  </a:moveTo>
                  <a:cubicBezTo>
                    <a:pt x="15082" y="0"/>
                    <a:pt x="14333" y="151"/>
                    <a:pt x="13595" y="485"/>
                  </a:cubicBezTo>
                  <a:cubicBezTo>
                    <a:pt x="13337" y="571"/>
                    <a:pt x="13051" y="742"/>
                    <a:pt x="12765" y="857"/>
                  </a:cubicBezTo>
                  <a:cubicBezTo>
                    <a:pt x="11305" y="2917"/>
                    <a:pt x="9359" y="4577"/>
                    <a:pt x="7098" y="5751"/>
                  </a:cubicBezTo>
                  <a:cubicBezTo>
                    <a:pt x="3807" y="7497"/>
                    <a:pt x="0" y="7640"/>
                    <a:pt x="1374" y="8327"/>
                  </a:cubicBezTo>
                  <a:cubicBezTo>
                    <a:pt x="1826" y="8557"/>
                    <a:pt x="2655" y="8704"/>
                    <a:pt x="3689" y="8704"/>
                  </a:cubicBezTo>
                  <a:cubicBezTo>
                    <a:pt x="5736" y="8704"/>
                    <a:pt x="8585" y="8130"/>
                    <a:pt x="10904" y="6495"/>
                  </a:cubicBezTo>
                  <a:cubicBezTo>
                    <a:pt x="13480" y="4720"/>
                    <a:pt x="15455" y="1687"/>
                    <a:pt x="16342" y="170"/>
                  </a:cubicBezTo>
                  <a:cubicBezTo>
                    <a:pt x="16221" y="60"/>
                    <a:pt x="15963" y="0"/>
                    <a:pt x="15623" y="0"/>
                  </a:cubicBezTo>
                  <a:close/>
                </a:path>
              </a:pathLst>
            </a:custGeom>
            <a:solidFill>
              <a:srgbClr val="FDF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1909;p54"/>
            <p:cNvSpPr/>
            <p:nvPr/>
          </p:nvSpPr>
          <p:spPr>
            <a:xfrm>
              <a:off x="672600" y="238350"/>
              <a:ext cx="2529250" cy="1720800"/>
            </a:xfrm>
            <a:custGeom>
              <a:avLst/>
              <a:gdLst/>
              <a:ahLst/>
              <a:cxnLst/>
              <a:rect l="l" t="t" r="r" b="b"/>
              <a:pathLst>
                <a:path w="101170" h="68832" extrusionOk="0">
                  <a:moveTo>
                    <a:pt x="41318" y="1"/>
                  </a:moveTo>
                  <a:cubicBezTo>
                    <a:pt x="40134" y="1"/>
                    <a:pt x="38888" y="193"/>
                    <a:pt x="37492" y="649"/>
                  </a:cubicBezTo>
                  <a:cubicBezTo>
                    <a:pt x="31625" y="2538"/>
                    <a:pt x="30595" y="3082"/>
                    <a:pt x="21522" y="3311"/>
                  </a:cubicBezTo>
                  <a:cubicBezTo>
                    <a:pt x="12450" y="3540"/>
                    <a:pt x="15283" y="5057"/>
                    <a:pt x="10933" y="6974"/>
                  </a:cubicBezTo>
                  <a:cubicBezTo>
                    <a:pt x="6583" y="8863"/>
                    <a:pt x="9560" y="13442"/>
                    <a:pt x="7499" y="16733"/>
                  </a:cubicBezTo>
                  <a:cubicBezTo>
                    <a:pt x="5438" y="20024"/>
                    <a:pt x="1" y="30242"/>
                    <a:pt x="2605" y="41918"/>
                  </a:cubicBezTo>
                  <a:cubicBezTo>
                    <a:pt x="5209" y="53595"/>
                    <a:pt x="5209" y="58632"/>
                    <a:pt x="11906" y="61379"/>
                  </a:cubicBezTo>
                  <a:cubicBezTo>
                    <a:pt x="13264" y="61936"/>
                    <a:pt x="14399" y="62171"/>
                    <a:pt x="15334" y="62171"/>
                  </a:cubicBezTo>
                  <a:cubicBezTo>
                    <a:pt x="19012" y="62171"/>
                    <a:pt x="19595" y="58539"/>
                    <a:pt x="18432" y="56600"/>
                  </a:cubicBezTo>
                  <a:cubicBezTo>
                    <a:pt x="17759" y="55457"/>
                    <a:pt x="16929" y="55104"/>
                    <a:pt x="16170" y="55104"/>
                  </a:cubicBezTo>
                  <a:cubicBezTo>
                    <a:pt x="15312" y="55104"/>
                    <a:pt x="14545" y="55554"/>
                    <a:pt x="14196" y="55827"/>
                  </a:cubicBezTo>
                  <a:cubicBezTo>
                    <a:pt x="13538" y="56371"/>
                    <a:pt x="15083" y="56714"/>
                    <a:pt x="15999" y="58088"/>
                  </a:cubicBezTo>
                  <a:cubicBezTo>
                    <a:pt x="16459" y="58778"/>
                    <a:pt x="16024" y="59179"/>
                    <a:pt x="15252" y="59179"/>
                  </a:cubicBezTo>
                  <a:cubicBezTo>
                    <a:pt x="14486" y="59179"/>
                    <a:pt x="13391" y="58785"/>
                    <a:pt x="12507" y="57888"/>
                  </a:cubicBezTo>
                  <a:cubicBezTo>
                    <a:pt x="10762" y="56113"/>
                    <a:pt x="8358" y="50990"/>
                    <a:pt x="9359" y="44122"/>
                  </a:cubicBezTo>
                  <a:cubicBezTo>
                    <a:pt x="10332" y="37253"/>
                    <a:pt x="9960" y="33476"/>
                    <a:pt x="11763" y="32960"/>
                  </a:cubicBezTo>
                  <a:cubicBezTo>
                    <a:pt x="13147" y="32536"/>
                    <a:pt x="14600" y="30982"/>
                    <a:pt x="15281" y="30982"/>
                  </a:cubicBezTo>
                  <a:cubicBezTo>
                    <a:pt x="15474" y="30982"/>
                    <a:pt x="15605" y="31106"/>
                    <a:pt x="15655" y="31415"/>
                  </a:cubicBezTo>
                  <a:cubicBezTo>
                    <a:pt x="15818" y="32410"/>
                    <a:pt x="15995" y="33506"/>
                    <a:pt x="16902" y="33506"/>
                  </a:cubicBezTo>
                  <a:cubicBezTo>
                    <a:pt x="17274" y="33506"/>
                    <a:pt x="17767" y="33323"/>
                    <a:pt x="18432" y="32874"/>
                  </a:cubicBezTo>
                  <a:cubicBezTo>
                    <a:pt x="20313" y="31581"/>
                    <a:pt x="20185" y="29998"/>
                    <a:pt x="20761" y="29998"/>
                  </a:cubicBezTo>
                  <a:cubicBezTo>
                    <a:pt x="20887" y="29998"/>
                    <a:pt x="21045" y="30073"/>
                    <a:pt x="21265" y="30242"/>
                  </a:cubicBezTo>
                  <a:cubicBezTo>
                    <a:pt x="21459" y="30391"/>
                    <a:pt x="21607" y="30453"/>
                    <a:pt x="21731" y="30453"/>
                  </a:cubicBezTo>
                  <a:cubicBezTo>
                    <a:pt x="22394" y="30453"/>
                    <a:pt x="22381" y="28667"/>
                    <a:pt x="25128" y="28667"/>
                  </a:cubicBezTo>
                  <a:cubicBezTo>
                    <a:pt x="27653" y="28667"/>
                    <a:pt x="28852" y="27273"/>
                    <a:pt x="29610" y="27273"/>
                  </a:cubicBezTo>
                  <a:cubicBezTo>
                    <a:pt x="29824" y="27273"/>
                    <a:pt x="30002" y="27383"/>
                    <a:pt x="30165" y="27666"/>
                  </a:cubicBezTo>
                  <a:cubicBezTo>
                    <a:pt x="30910" y="28982"/>
                    <a:pt x="32112" y="31358"/>
                    <a:pt x="31711" y="36652"/>
                  </a:cubicBezTo>
                  <a:cubicBezTo>
                    <a:pt x="31310" y="41947"/>
                    <a:pt x="32741" y="52278"/>
                    <a:pt x="33771" y="55226"/>
                  </a:cubicBezTo>
                  <a:cubicBezTo>
                    <a:pt x="34802" y="58145"/>
                    <a:pt x="35861" y="61809"/>
                    <a:pt x="33571" y="63583"/>
                  </a:cubicBezTo>
                  <a:cubicBezTo>
                    <a:pt x="31282" y="65329"/>
                    <a:pt x="31138" y="65644"/>
                    <a:pt x="31138" y="66846"/>
                  </a:cubicBezTo>
                  <a:cubicBezTo>
                    <a:pt x="31138" y="68076"/>
                    <a:pt x="33800" y="68534"/>
                    <a:pt x="35260" y="68534"/>
                  </a:cubicBezTo>
                  <a:cubicBezTo>
                    <a:pt x="36233" y="68534"/>
                    <a:pt x="38452" y="68699"/>
                    <a:pt x="40248" y="68699"/>
                  </a:cubicBezTo>
                  <a:cubicBezTo>
                    <a:pt x="41146" y="68699"/>
                    <a:pt x="41937" y="68658"/>
                    <a:pt x="42414" y="68534"/>
                  </a:cubicBezTo>
                  <a:cubicBezTo>
                    <a:pt x="42627" y="68479"/>
                    <a:pt x="42831" y="68457"/>
                    <a:pt x="43027" y="68457"/>
                  </a:cubicBezTo>
                  <a:cubicBezTo>
                    <a:pt x="43756" y="68457"/>
                    <a:pt x="44394" y="68755"/>
                    <a:pt x="45090" y="68755"/>
                  </a:cubicBezTo>
                  <a:cubicBezTo>
                    <a:pt x="45470" y="68755"/>
                    <a:pt x="45868" y="68666"/>
                    <a:pt x="46307" y="68391"/>
                  </a:cubicBezTo>
                  <a:cubicBezTo>
                    <a:pt x="47766" y="67475"/>
                    <a:pt x="48224" y="67475"/>
                    <a:pt x="47308" y="65701"/>
                  </a:cubicBezTo>
                  <a:cubicBezTo>
                    <a:pt x="46393" y="63955"/>
                    <a:pt x="45391" y="53194"/>
                    <a:pt x="47079" y="49159"/>
                  </a:cubicBezTo>
                  <a:cubicBezTo>
                    <a:pt x="48739" y="45124"/>
                    <a:pt x="49140" y="43292"/>
                    <a:pt x="49999" y="42748"/>
                  </a:cubicBezTo>
                  <a:cubicBezTo>
                    <a:pt x="50226" y="42611"/>
                    <a:pt x="50488" y="42537"/>
                    <a:pt x="50812" y="42537"/>
                  </a:cubicBezTo>
                  <a:cubicBezTo>
                    <a:pt x="51708" y="42537"/>
                    <a:pt x="53076" y="43106"/>
                    <a:pt x="55493" y="44494"/>
                  </a:cubicBezTo>
                  <a:cubicBezTo>
                    <a:pt x="58644" y="46329"/>
                    <a:pt x="60876" y="47247"/>
                    <a:pt x="63471" y="47247"/>
                  </a:cubicBezTo>
                  <a:cubicBezTo>
                    <a:pt x="63587" y="47247"/>
                    <a:pt x="63704" y="47245"/>
                    <a:pt x="63822" y="47241"/>
                  </a:cubicBezTo>
                  <a:cubicBezTo>
                    <a:pt x="65311" y="47210"/>
                    <a:pt x="65917" y="46994"/>
                    <a:pt x="66356" y="46994"/>
                  </a:cubicBezTo>
                  <a:cubicBezTo>
                    <a:pt x="66727" y="46994"/>
                    <a:pt x="66978" y="47149"/>
                    <a:pt x="67542" y="47699"/>
                  </a:cubicBezTo>
                  <a:cubicBezTo>
                    <a:pt x="68773" y="48930"/>
                    <a:pt x="70375" y="48701"/>
                    <a:pt x="69975" y="50218"/>
                  </a:cubicBezTo>
                  <a:cubicBezTo>
                    <a:pt x="69603" y="51735"/>
                    <a:pt x="68916" y="55083"/>
                    <a:pt x="68601" y="57229"/>
                  </a:cubicBezTo>
                  <a:cubicBezTo>
                    <a:pt x="68315" y="59376"/>
                    <a:pt x="68687" y="59433"/>
                    <a:pt x="67456" y="60463"/>
                  </a:cubicBezTo>
                  <a:cubicBezTo>
                    <a:pt x="66254" y="61465"/>
                    <a:pt x="64280" y="63039"/>
                    <a:pt x="64022" y="63726"/>
                  </a:cubicBezTo>
                  <a:cubicBezTo>
                    <a:pt x="63793" y="64413"/>
                    <a:pt x="63278" y="65100"/>
                    <a:pt x="64881" y="65872"/>
                  </a:cubicBezTo>
                  <a:cubicBezTo>
                    <a:pt x="66028" y="66426"/>
                    <a:pt x="69198" y="67243"/>
                    <a:pt x="71663" y="67243"/>
                  </a:cubicBezTo>
                  <a:cubicBezTo>
                    <a:pt x="72642" y="67243"/>
                    <a:pt x="73510" y="67114"/>
                    <a:pt x="74096" y="66788"/>
                  </a:cubicBezTo>
                  <a:cubicBezTo>
                    <a:pt x="76156" y="65644"/>
                    <a:pt x="75928" y="64728"/>
                    <a:pt x="75928" y="63583"/>
                  </a:cubicBezTo>
                  <a:cubicBezTo>
                    <a:pt x="75928" y="62410"/>
                    <a:pt x="76843" y="61580"/>
                    <a:pt x="76700" y="59748"/>
                  </a:cubicBezTo>
                  <a:cubicBezTo>
                    <a:pt x="76557" y="57916"/>
                    <a:pt x="76385" y="54654"/>
                    <a:pt x="76843" y="52736"/>
                  </a:cubicBezTo>
                  <a:cubicBezTo>
                    <a:pt x="77293" y="50855"/>
                    <a:pt x="77384" y="48698"/>
                    <a:pt x="80062" y="48698"/>
                  </a:cubicBezTo>
                  <a:cubicBezTo>
                    <a:pt x="80114" y="48698"/>
                    <a:pt x="80167" y="48699"/>
                    <a:pt x="80220" y="48701"/>
                  </a:cubicBezTo>
                  <a:cubicBezTo>
                    <a:pt x="80459" y="48706"/>
                    <a:pt x="80685" y="48708"/>
                    <a:pt x="80900" y="48708"/>
                  </a:cubicBezTo>
                  <a:cubicBezTo>
                    <a:pt x="81468" y="48708"/>
                    <a:pt x="81955" y="48695"/>
                    <a:pt x="82370" y="48695"/>
                  </a:cubicBezTo>
                  <a:cubicBezTo>
                    <a:pt x="83641" y="48695"/>
                    <a:pt x="84223" y="48812"/>
                    <a:pt x="84342" y="49760"/>
                  </a:cubicBezTo>
                  <a:cubicBezTo>
                    <a:pt x="84485" y="51134"/>
                    <a:pt x="85086" y="54654"/>
                    <a:pt x="83884" y="58632"/>
                  </a:cubicBezTo>
                  <a:cubicBezTo>
                    <a:pt x="82653" y="62581"/>
                    <a:pt x="83941" y="62524"/>
                    <a:pt x="81966" y="63869"/>
                  </a:cubicBezTo>
                  <a:cubicBezTo>
                    <a:pt x="79991" y="65243"/>
                    <a:pt x="79763" y="66473"/>
                    <a:pt x="79763" y="67017"/>
                  </a:cubicBezTo>
                  <a:cubicBezTo>
                    <a:pt x="79763" y="67532"/>
                    <a:pt x="80965" y="68505"/>
                    <a:pt x="85172" y="68763"/>
                  </a:cubicBezTo>
                  <a:cubicBezTo>
                    <a:pt x="86036" y="68810"/>
                    <a:pt x="86796" y="68832"/>
                    <a:pt x="87460" y="68832"/>
                  </a:cubicBezTo>
                  <a:cubicBezTo>
                    <a:pt x="90025" y="68832"/>
                    <a:pt x="91160" y="68508"/>
                    <a:pt x="91411" y="68076"/>
                  </a:cubicBezTo>
                  <a:cubicBezTo>
                    <a:pt x="92698" y="65872"/>
                    <a:pt x="92927" y="65329"/>
                    <a:pt x="92097" y="63869"/>
                  </a:cubicBezTo>
                  <a:cubicBezTo>
                    <a:pt x="91267" y="62438"/>
                    <a:pt x="89350" y="54797"/>
                    <a:pt x="91411" y="51162"/>
                  </a:cubicBezTo>
                  <a:cubicBezTo>
                    <a:pt x="93471" y="47499"/>
                    <a:pt x="94530" y="47585"/>
                    <a:pt x="94988" y="44980"/>
                  </a:cubicBezTo>
                  <a:cubicBezTo>
                    <a:pt x="95446" y="42376"/>
                    <a:pt x="101170" y="31472"/>
                    <a:pt x="99510" y="24890"/>
                  </a:cubicBezTo>
                  <a:cubicBezTo>
                    <a:pt x="97821" y="18336"/>
                    <a:pt x="96591" y="6659"/>
                    <a:pt x="80650" y="3540"/>
                  </a:cubicBezTo>
                  <a:cubicBezTo>
                    <a:pt x="76770" y="2781"/>
                    <a:pt x="73609" y="2513"/>
                    <a:pt x="70943" y="2513"/>
                  </a:cubicBezTo>
                  <a:cubicBezTo>
                    <a:pt x="64575" y="2513"/>
                    <a:pt x="61033" y="4040"/>
                    <a:pt x="57268" y="4040"/>
                  </a:cubicBezTo>
                  <a:cubicBezTo>
                    <a:pt x="56133" y="4040"/>
                    <a:pt x="54978" y="3901"/>
                    <a:pt x="53719" y="3540"/>
                  </a:cubicBezTo>
                  <a:cubicBezTo>
                    <a:pt x="48267" y="1970"/>
                    <a:pt x="45108" y="1"/>
                    <a:pt x="41318" y="1"/>
                  </a:cubicBezTo>
                  <a:close/>
                </a:path>
              </a:pathLst>
            </a:custGeom>
            <a:solidFill>
              <a:srgbClr val="A0A0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1910;p54"/>
            <p:cNvSpPr/>
            <p:nvPr/>
          </p:nvSpPr>
          <p:spPr>
            <a:xfrm>
              <a:off x="1193475" y="289800"/>
              <a:ext cx="701900" cy="704375"/>
            </a:xfrm>
            <a:custGeom>
              <a:avLst/>
              <a:gdLst/>
              <a:ahLst/>
              <a:cxnLst/>
              <a:rect l="l" t="t" r="r" b="b"/>
              <a:pathLst>
                <a:path w="28076" h="28175" extrusionOk="0">
                  <a:moveTo>
                    <a:pt x="14968" y="0"/>
                  </a:moveTo>
                  <a:cubicBezTo>
                    <a:pt x="9894" y="0"/>
                    <a:pt x="6243" y="3858"/>
                    <a:pt x="3349" y="8493"/>
                  </a:cubicBezTo>
                  <a:cubicBezTo>
                    <a:pt x="1" y="13903"/>
                    <a:pt x="3578" y="18195"/>
                    <a:pt x="5352" y="23290"/>
                  </a:cubicBezTo>
                  <a:cubicBezTo>
                    <a:pt x="6475" y="26584"/>
                    <a:pt x="6343" y="28174"/>
                    <a:pt x="6631" y="28174"/>
                  </a:cubicBezTo>
                  <a:cubicBezTo>
                    <a:pt x="6791" y="28174"/>
                    <a:pt x="7080" y="27684"/>
                    <a:pt x="7785" y="26724"/>
                  </a:cubicBezTo>
                  <a:cubicBezTo>
                    <a:pt x="9760" y="24062"/>
                    <a:pt x="8357" y="25322"/>
                    <a:pt x="15569" y="22918"/>
                  </a:cubicBezTo>
                  <a:cubicBezTo>
                    <a:pt x="22781" y="20514"/>
                    <a:pt x="22581" y="17594"/>
                    <a:pt x="25329" y="12844"/>
                  </a:cubicBezTo>
                  <a:cubicBezTo>
                    <a:pt x="28076" y="8121"/>
                    <a:pt x="25615" y="2312"/>
                    <a:pt x="17630" y="337"/>
                  </a:cubicBezTo>
                  <a:cubicBezTo>
                    <a:pt x="16701" y="108"/>
                    <a:pt x="15814" y="0"/>
                    <a:pt x="14968" y="0"/>
                  </a:cubicBezTo>
                  <a:close/>
                </a:path>
              </a:pathLst>
            </a:custGeom>
            <a:solidFill>
              <a:srgbClr val="BFBF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1911;p54"/>
            <p:cNvSpPr/>
            <p:nvPr/>
          </p:nvSpPr>
          <p:spPr>
            <a:xfrm>
              <a:off x="850375" y="795400"/>
              <a:ext cx="207900" cy="263700"/>
            </a:xfrm>
            <a:custGeom>
              <a:avLst/>
              <a:gdLst/>
              <a:ahLst/>
              <a:cxnLst/>
              <a:rect l="l" t="t" r="r" b="b"/>
              <a:pathLst>
                <a:path w="8316" h="10548" extrusionOk="0">
                  <a:moveTo>
                    <a:pt x="7092" y="0"/>
                  </a:moveTo>
                  <a:cubicBezTo>
                    <a:pt x="6102" y="0"/>
                    <a:pt x="4404" y="1463"/>
                    <a:pt x="3508" y="3753"/>
                  </a:cubicBezTo>
                  <a:cubicBezTo>
                    <a:pt x="2077" y="7387"/>
                    <a:pt x="1905" y="8561"/>
                    <a:pt x="531" y="9934"/>
                  </a:cubicBezTo>
                  <a:cubicBezTo>
                    <a:pt x="83" y="10382"/>
                    <a:pt x="0" y="10547"/>
                    <a:pt x="135" y="10547"/>
                  </a:cubicBezTo>
                  <a:cubicBezTo>
                    <a:pt x="413" y="10547"/>
                    <a:pt x="1619" y="9843"/>
                    <a:pt x="2449" y="9476"/>
                  </a:cubicBezTo>
                  <a:cubicBezTo>
                    <a:pt x="3185" y="9161"/>
                    <a:pt x="3932" y="9006"/>
                    <a:pt x="4472" y="9006"/>
                  </a:cubicBezTo>
                  <a:cubicBezTo>
                    <a:pt x="4815" y="9006"/>
                    <a:pt x="5074" y="9068"/>
                    <a:pt x="5196" y="9190"/>
                  </a:cubicBezTo>
                  <a:cubicBezTo>
                    <a:pt x="5250" y="9250"/>
                    <a:pt x="5363" y="9284"/>
                    <a:pt x="5513" y="9284"/>
                  </a:cubicBezTo>
                  <a:cubicBezTo>
                    <a:pt x="6156" y="9284"/>
                    <a:pt x="7486" y="8660"/>
                    <a:pt x="7858" y="6758"/>
                  </a:cubicBezTo>
                  <a:cubicBezTo>
                    <a:pt x="8316" y="4382"/>
                    <a:pt x="7715" y="3609"/>
                    <a:pt x="7858" y="1177"/>
                  </a:cubicBezTo>
                  <a:cubicBezTo>
                    <a:pt x="7905" y="366"/>
                    <a:pt x="7587" y="0"/>
                    <a:pt x="7092" y="0"/>
                  </a:cubicBezTo>
                  <a:close/>
                </a:path>
              </a:pathLst>
            </a:custGeom>
            <a:solidFill>
              <a:srgbClr val="ADADA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1912;p54"/>
            <p:cNvSpPr/>
            <p:nvPr/>
          </p:nvSpPr>
          <p:spPr>
            <a:xfrm>
              <a:off x="571725" y="1020575"/>
              <a:ext cx="408575" cy="217950"/>
            </a:xfrm>
            <a:custGeom>
              <a:avLst/>
              <a:gdLst/>
              <a:ahLst/>
              <a:cxnLst/>
              <a:rect l="l" t="t" r="r" b="b"/>
              <a:pathLst>
                <a:path w="16343" h="8718" extrusionOk="0">
                  <a:moveTo>
                    <a:pt x="15632" y="1"/>
                  </a:moveTo>
                  <a:cubicBezTo>
                    <a:pt x="15090" y="1"/>
                    <a:pt x="14337" y="162"/>
                    <a:pt x="13595" y="498"/>
                  </a:cubicBezTo>
                  <a:cubicBezTo>
                    <a:pt x="13337" y="584"/>
                    <a:pt x="13051" y="727"/>
                    <a:pt x="12765" y="870"/>
                  </a:cubicBezTo>
                  <a:cubicBezTo>
                    <a:pt x="11276" y="2931"/>
                    <a:pt x="9359" y="4591"/>
                    <a:pt x="7098" y="5735"/>
                  </a:cubicBezTo>
                  <a:cubicBezTo>
                    <a:pt x="3807" y="7481"/>
                    <a:pt x="0" y="7653"/>
                    <a:pt x="1374" y="8340"/>
                  </a:cubicBezTo>
                  <a:cubicBezTo>
                    <a:pt x="1826" y="8570"/>
                    <a:pt x="2655" y="8717"/>
                    <a:pt x="3689" y="8717"/>
                  </a:cubicBezTo>
                  <a:cubicBezTo>
                    <a:pt x="5736" y="8717"/>
                    <a:pt x="8585" y="8143"/>
                    <a:pt x="10904" y="6508"/>
                  </a:cubicBezTo>
                  <a:cubicBezTo>
                    <a:pt x="13480" y="4705"/>
                    <a:pt x="15455" y="1700"/>
                    <a:pt x="16342" y="183"/>
                  </a:cubicBezTo>
                  <a:cubicBezTo>
                    <a:pt x="16222" y="63"/>
                    <a:pt x="15967" y="1"/>
                    <a:pt x="15632" y="1"/>
                  </a:cubicBezTo>
                  <a:close/>
                </a:path>
              </a:pathLst>
            </a:custGeom>
            <a:solidFill>
              <a:srgbClr val="FDF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1913;p54"/>
            <p:cNvSpPr/>
            <p:nvPr/>
          </p:nvSpPr>
          <p:spPr>
            <a:xfrm>
              <a:off x="1446750" y="943575"/>
              <a:ext cx="224700" cy="1010275"/>
            </a:xfrm>
            <a:custGeom>
              <a:avLst/>
              <a:gdLst/>
              <a:ahLst/>
              <a:cxnLst/>
              <a:rect l="l" t="t" r="r" b="b"/>
              <a:pathLst>
                <a:path w="8988" h="40411" extrusionOk="0">
                  <a:moveTo>
                    <a:pt x="455" y="0"/>
                  </a:moveTo>
                  <a:cubicBezTo>
                    <a:pt x="223" y="0"/>
                    <a:pt x="71" y="365"/>
                    <a:pt x="1" y="1203"/>
                  </a:cubicBezTo>
                  <a:cubicBezTo>
                    <a:pt x="545" y="2662"/>
                    <a:pt x="1002" y="4894"/>
                    <a:pt x="745" y="8443"/>
                  </a:cubicBezTo>
                  <a:cubicBezTo>
                    <a:pt x="373" y="13738"/>
                    <a:pt x="1775" y="24069"/>
                    <a:pt x="2805" y="27017"/>
                  </a:cubicBezTo>
                  <a:cubicBezTo>
                    <a:pt x="3836" y="29936"/>
                    <a:pt x="4895" y="33600"/>
                    <a:pt x="2605" y="35374"/>
                  </a:cubicBezTo>
                  <a:cubicBezTo>
                    <a:pt x="316" y="37120"/>
                    <a:pt x="172" y="37435"/>
                    <a:pt x="172" y="38637"/>
                  </a:cubicBezTo>
                  <a:cubicBezTo>
                    <a:pt x="172" y="39867"/>
                    <a:pt x="2834" y="40325"/>
                    <a:pt x="4294" y="40325"/>
                  </a:cubicBezTo>
                  <a:cubicBezTo>
                    <a:pt x="4752" y="40325"/>
                    <a:pt x="5496" y="40354"/>
                    <a:pt x="6354" y="40411"/>
                  </a:cubicBezTo>
                  <a:cubicBezTo>
                    <a:pt x="5124" y="39924"/>
                    <a:pt x="6240" y="38379"/>
                    <a:pt x="7613" y="36461"/>
                  </a:cubicBezTo>
                  <a:cubicBezTo>
                    <a:pt x="8987" y="34544"/>
                    <a:pt x="8272" y="31568"/>
                    <a:pt x="6726" y="23354"/>
                  </a:cubicBezTo>
                  <a:cubicBezTo>
                    <a:pt x="5181" y="15112"/>
                    <a:pt x="7728" y="12250"/>
                    <a:pt x="4837" y="7213"/>
                  </a:cubicBezTo>
                  <a:cubicBezTo>
                    <a:pt x="2636" y="3436"/>
                    <a:pt x="1167" y="0"/>
                    <a:pt x="455" y="0"/>
                  </a:cubicBezTo>
                  <a:close/>
                </a:path>
              </a:pathLst>
            </a:custGeom>
            <a:solidFill>
              <a:srgbClr val="7F7F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1914;p54"/>
            <p:cNvSpPr/>
            <p:nvPr/>
          </p:nvSpPr>
          <p:spPr>
            <a:xfrm>
              <a:off x="2253825" y="1455725"/>
              <a:ext cx="411425" cy="464425"/>
            </a:xfrm>
            <a:custGeom>
              <a:avLst/>
              <a:gdLst/>
              <a:ahLst/>
              <a:cxnLst/>
              <a:rect l="l" t="t" r="r" b="b"/>
              <a:pathLst>
                <a:path w="16457" h="18577" extrusionOk="0">
                  <a:moveTo>
                    <a:pt x="15938" y="0"/>
                  </a:moveTo>
                  <a:cubicBezTo>
                    <a:pt x="13301" y="0"/>
                    <a:pt x="10321" y="408"/>
                    <a:pt x="8198" y="408"/>
                  </a:cubicBezTo>
                  <a:cubicBezTo>
                    <a:pt x="7290" y="408"/>
                    <a:pt x="6539" y="333"/>
                    <a:pt x="6039" y="120"/>
                  </a:cubicBezTo>
                  <a:lnTo>
                    <a:pt x="6039" y="120"/>
                  </a:lnTo>
                  <a:cubicBezTo>
                    <a:pt x="6583" y="407"/>
                    <a:pt x="6926" y="721"/>
                    <a:pt x="6726" y="1523"/>
                  </a:cubicBezTo>
                  <a:cubicBezTo>
                    <a:pt x="6354" y="3040"/>
                    <a:pt x="5638" y="6417"/>
                    <a:pt x="5352" y="8563"/>
                  </a:cubicBezTo>
                  <a:cubicBezTo>
                    <a:pt x="5037" y="10681"/>
                    <a:pt x="5438" y="10767"/>
                    <a:pt x="4207" y="11768"/>
                  </a:cubicBezTo>
                  <a:cubicBezTo>
                    <a:pt x="2977" y="12770"/>
                    <a:pt x="1002" y="14373"/>
                    <a:pt x="773" y="15060"/>
                  </a:cubicBezTo>
                  <a:cubicBezTo>
                    <a:pt x="544" y="15747"/>
                    <a:pt x="0" y="16433"/>
                    <a:pt x="1603" y="17206"/>
                  </a:cubicBezTo>
                  <a:cubicBezTo>
                    <a:pt x="2750" y="17759"/>
                    <a:pt x="5935" y="18576"/>
                    <a:pt x="8409" y="18576"/>
                  </a:cubicBezTo>
                  <a:cubicBezTo>
                    <a:pt x="9391" y="18576"/>
                    <a:pt x="10261" y="18447"/>
                    <a:pt x="10847" y="18122"/>
                  </a:cubicBezTo>
                  <a:cubicBezTo>
                    <a:pt x="12907" y="16977"/>
                    <a:pt x="12679" y="16061"/>
                    <a:pt x="12679" y="14888"/>
                  </a:cubicBezTo>
                  <a:cubicBezTo>
                    <a:pt x="12679" y="13743"/>
                    <a:pt x="13594" y="12913"/>
                    <a:pt x="13423" y="11082"/>
                  </a:cubicBezTo>
                  <a:cubicBezTo>
                    <a:pt x="13280" y="9250"/>
                    <a:pt x="13136" y="5959"/>
                    <a:pt x="13594" y="4070"/>
                  </a:cubicBezTo>
                  <a:cubicBezTo>
                    <a:pt x="14024" y="2267"/>
                    <a:pt x="14109" y="206"/>
                    <a:pt x="16456" y="35"/>
                  </a:cubicBezTo>
                  <a:lnTo>
                    <a:pt x="16456" y="6"/>
                  </a:lnTo>
                  <a:cubicBezTo>
                    <a:pt x="16285" y="2"/>
                    <a:pt x="16112" y="0"/>
                    <a:pt x="15938" y="0"/>
                  </a:cubicBezTo>
                  <a:close/>
                </a:path>
              </a:pathLst>
            </a:custGeom>
            <a:solidFill>
              <a:srgbClr val="7F7F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1915;p54"/>
            <p:cNvSpPr/>
            <p:nvPr/>
          </p:nvSpPr>
          <p:spPr>
            <a:xfrm>
              <a:off x="3166775" y="907800"/>
              <a:ext cx="25" cy="25"/>
            </a:xfrm>
            <a:custGeom>
              <a:avLst/>
              <a:gdLst/>
              <a:ahLst/>
              <a:cxnLst/>
              <a:rect l="l" t="t" r="r" b="b"/>
              <a:pathLst>
                <a:path w="1" h="1" extrusionOk="0">
                  <a:moveTo>
                    <a:pt x="0" y="1"/>
                  </a:moveTo>
                  <a:close/>
                </a:path>
              </a:pathLst>
            </a:custGeom>
            <a:solidFill>
              <a:srgbClr val="7F7F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1916;p54"/>
            <p:cNvSpPr/>
            <p:nvPr/>
          </p:nvSpPr>
          <p:spPr>
            <a:xfrm>
              <a:off x="3046625" y="935700"/>
              <a:ext cx="123750" cy="795425"/>
            </a:xfrm>
            <a:custGeom>
              <a:avLst/>
              <a:gdLst/>
              <a:ahLst/>
              <a:cxnLst/>
              <a:rect l="l" t="t" r="r" b="b"/>
              <a:pathLst>
                <a:path w="4950" h="31817" extrusionOk="0">
                  <a:moveTo>
                    <a:pt x="4835" y="1"/>
                  </a:moveTo>
                  <a:cubicBezTo>
                    <a:pt x="4778" y="2576"/>
                    <a:pt x="4091" y="5467"/>
                    <a:pt x="3204" y="8129"/>
                  </a:cubicBezTo>
                  <a:cubicBezTo>
                    <a:pt x="3204" y="8129"/>
                    <a:pt x="3433" y="20864"/>
                    <a:pt x="1715" y="24814"/>
                  </a:cubicBezTo>
                  <a:cubicBezTo>
                    <a:pt x="355" y="27965"/>
                    <a:pt x="1" y="31816"/>
                    <a:pt x="822" y="31816"/>
                  </a:cubicBezTo>
                  <a:cubicBezTo>
                    <a:pt x="1038" y="31816"/>
                    <a:pt x="1335" y="31551"/>
                    <a:pt x="1715" y="30938"/>
                  </a:cubicBezTo>
                  <a:cubicBezTo>
                    <a:pt x="3547" y="27962"/>
                    <a:pt x="3862" y="30108"/>
                    <a:pt x="3547" y="26846"/>
                  </a:cubicBezTo>
                  <a:cubicBezTo>
                    <a:pt x="3232" y="23612"/>
                    <a:pt x="3433" y="20750"/>
                    <a:pt x="3547" y="17401"/>
                  </a:cubicBezTo>
                  <a:cubicBezTo>
                    <a:pt x="3633" y="14167"/>
                    <a:pt x="4949" y="8358"/>
                    <a:pt x="4835" y="1"/>
                  </a:cubicBezTo>
                  <a:close/>
                </a:path>
              </a:pathLst>
            </a:custGeom>
            <a:solidFill>
              <a:srgbClr val="7F7F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1917;p54"/>
            <p:cNvSpPr/>
            <p:nvPr/>
          </p:nvSpPr>
          <p:spPr>
            <a:xfrm>
              <a:off x="997425" y="633025"/>
              <a:ext cx="32950" cy="81650"/>
            </a:xfrm>
            <a:custGeom>
              <a:avLst/>
              <a:gdLst/>
              <a:ahLst/>
              <a:cxnLst/>
              <a:rect l="l" t="t" r="r" b="b"/>
              <a:pathLst>
                <a:path w="1318" h="3266" extrusionOk="0">
                  <a:moveTo>
                    <a:pt x="869" y="1"/>
                  </a:moveTo>
                  <a:cubicBezTo>
                    <a:pt x="560" y="1"/>
                    <a:pt x="228" y="679"/>
                    <a:pt x="115" y="1576"/>
                  </a:cubicBezTo>
                  <a:cubicBezTo>
                    <a:pt x="1" y="2463"/>
                    <a:pt x="173" y="3236"/>
                    <a:pt x="487" y="3264"/>
                  </a:cubicBezTo>
                  <a:cubicBezTo>
                    <a:pt x="494" y="3265"/>
                    <a:pt x="500" y="3265"/>
                    <a:pt x="506" y="3265"/>
                  </a:cubicBezTo>
                  <a:cubicBezTo>
                    <a:pt x="815" y="3265"/>
                    <a:pt x="1119" y="2588"/>
                    <a:pt x="1232" y="1690"/>
                  </a:cubicBezTo>
                  <a:cubicBezTo>
                    <a:pt x="1317" y="803"/>
                    <a:pt x="1174" y="30"/>
                    <a:pt x="888" y="2"/>
                  </a:cubicBezTo>
                  <a:cubicBezTo>
                    <a:pt x="882" y="1"/>
                    <a:pt x="875" y="1"/>
                    <a:pt x="86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7235" y="3159075"/>
            <a:ext cx="2778776" cy="1936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612"/>
        <p:cNvGrpSpPr/>
        <p:nvPr/>
      </p:nvGrpSpPr>
      <p:grpSpPr>
        <a:xfrm>
          <a:off x="0" y="0"/>
          <a:ext cx="0" cy="0"/>
          <a:chOff x="0" y="0"/>
          <a:chExt cx="0" cy="0"/>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40894">
            <a:off x="7443326" y="2571750"/>
            <a:ext cx="1380327" cy="219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59806" y="2506736"/>
            <a:ext cx="2624277" cy="2636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616" name="Google Shape;2616;p64"/>
          <p:cNvGrpSpPr/>
          <p:nvPr/>
        </p:nvGrpSpPr>
        <p:grpSpPr>
          <a:xfrm>
            <a:off x="8121957" y="123478"/>
            <a:ext cx="884239" cy="1032187"/>
            <a:chOff x="7862735" y="208021"/>
            <a:chExt cx="1093002" cy="1275881"/>
          </a:xfrm>
        </p:grpSpPr>
        <p:grpSp>
          <p:nvGrpSpPr>
            <p:cNvPr id="2617" name="Google Shape;2617;p64"/>
            <p:cNvGrpSpPr/>
            <p:nvPr/>
          </p:nvGrpSpPr>
          <p:grpSpPr>
            <a:xfrm>
              <a:off x="7862735" y="208021"/>
              <a:ext cx="568046" cy="662955"/>
              <a:chOff x="3043650" y="3588975"/>
              <a:chExt cx="585675" cy="683600"/>
            </a:xfrm>
          </p:grpSpPr>
          <p:sp>
            <p:nvSpPr>
              <p:cNvPr id="2618" name="Google Shape;2618;p64"/>
              <p:cNvSpPr/>
              <p:nvPr/>
            </p:nvSpPr>
            <p:spPr>
              <a:xfrm>
                <a:off x="3043650" y="3588975"/>
                <a:ext cx="585675" cy="683600"/>
              </a:xfrm>
              <a:custGeom>
                <a:avLst/>
                <a:gdLst/>
                <a:ahLst/>
                <a:cxnLst/>
                <a:rect l="l" t="t" r="r" b="b"/>
                <a:pathLst>
                  <a:path w="23427" h="27344" extrusionOk="0">
                    <a:moveTo>
                      <a:pt x="8373" y="1"/>
                    </a:moveTo>
                    <a:cubicBezTo>
                      <a:pt x="8306" y="1"/>
                      <a:pt x="8239" y="4"/>
                      <a:pt x="8172" y="11"/>
                    </a:cubicBezTo>
                    <a:cubicBezTo>
                      <a:pt x="7744" y="11"/>
                      <a:pt x="7355" y="127"/>
                      <a:pt x="7044" y="361"/>
                    </a:cubicBezTo>
                    <a:cubicBezTo>
                      <a:pt x="6460" y="867"/>
                      <a:pt x="6032" y="1528"/>
                      <a:pt x="5760" y="2268"/>
                    </a:cubicBezTo>
                    <a:cubicBezTo>
                      <a:pt x="5448" y="2929"/>
                      <a:pt x="5254" y="3630"/>
                      <a:pt x="5215" y="4369"/>
                    </a:cubicBezTo>
                    <a:cubicBezTo>
                      <a:pt x="5215" y="5069"/>
                      <a:pt x="5371" y="5731"/>
                      <a:pt x="5721" y="6353"/>
                    </a:cubicBezTo>
                    <a:cubicBezTo>
                      <a:pt x="6032" y="6898"/>
                      <a:pt x="6343" y="7404"/>
                      <a:pt x="6733" y="7910"/>
                    </a:cubicBezTo>
                    <a:cubicBezTo>
                      <a:pt x="7083" y="8377"/>
                      <a:pt x="7433" y="8805"/>
                      <a:pt x="7783" y="9155"/>
                    </a:cubicBezTo>
                    <a:cubicBezTo>
                      <a:pt x="8289" y="9739"/>
                      <a:pt x="8873" y="10323"/>
                      <a:pt x="9457" y="10867"/>
                    </a:cubicBezTo>
                    <a:cubicBezTo>
                      <a:pt x="9885" y="11218"/>
                      <a:pt x="10118" y="11412"/>
                      <a:pt x="10118" y="11412"/>
                    </a:cubicBezTo>
                    <a:cubicBezTo>
                      <a:pt x="10313" y="11607"/>
                      <a:pt x="10507" y="11724"/>
                      <a:pt x="10663" y="11840"/>
                    </a:cubicBezTo>
                    <a:lnTo>
                      <a:pt x="10429" y="11762"/>
                    </a:lnTo>
                    <a:cubicBezTo>
                      <a:pt x="10157" y="11685"/>
                      <a:pt x="9924" y="11646"/>
                      <a:pt x="9924" y="11646"/>
                    </a:cubicBezTo>
                    <a:cubicBezTo>
                      <a:pt x="8490" y="11373"/>
                      <a:pt x="7087" y="11249"/>
                      <a:pt x="5661" y="11249"/>
                    </a:cubicBezTo>
                    <a:cubicBezTo>
                      <a:pt x="5461" y="11249"/>
                      <a:pt x="5261" y="11252"/>
                      <a:pt x="5059" y="11257"/>
                    </a:cubicBezTo>
                    <a:cubicBezTo>
                      <a:pt x="4242" y="11257"/>
                      <a:pt x="3425" y="11334"/>
                      <a:pt x="2608" y="11490"/>
                    </a:cubicBezTo>
                    <a:cubicBezTo>
                      <a:pt x="1791" y="11607"/>
                      <a:pt x="1051" y="12035"/>
                      <a:pt x="468" y="12657"/>
                    </a:cubicBezTo>
                    <a:cubicBezTo>
                      <a:pt x="234" y="12969"/>
                      <a:pt x="39" y="13358"/>
                      <a:pt x="39" y="13786"/>
                    </a:cubicBezTo>
                    <a:cubicBezTo>
                      <a:pt x="1" y="14214"/>
                      <a:pt x="78" y="14603"/>
                      <a:pt x="195" y="14992"/>
                    </a:cubicBezTo>
                    <a:cubicBezTo>
                      <a:pt x="468" y="15693"/>
                      <a:pt x="896" y="16354"/>
                      <a:pt x="1440" y="16860"/>
                    </a:cubicBezTo>
                    <a:cubicBezTo>
                      <a:pt x="1985" y="17366"/>
                      <a:pt x="2569" y="17755"/>
                      <a:pt x="3269" y="18028"/>
                    </a:cubicBezTo>
                    <a:cubicBezTo>
                      <a:pt x="3853" y="18300"/>
                      <a:pt x="4515" y="18456"/>
                      <a:pt x="5215" y="18495"/>
                    </a:cubicBezTo>
                    <a:cubicBezTo>
                      <a:pt x="5413" y="18514"/>
                      <a:pt x="5612" y="18524"/>
                      <a:pt x="5809" y="18524"/>
                    </a:cubicBezTo>
                    <a:cubicBezTo>
                      <a:pt x="6776" y="18524"/>
                      <a:pt x="7728" y="18292"/>
                      <a:pt x="8600" y="17872"/>
                    </a:cubicBezTo>
                    <a:lnTo>
                      <a:pt x="10390" y="17094"/>
                    </a:lnTo>
                    <a:lnTo>
                      <a:pt x="10390" y="17094"/>
                    </a:lnTo>
                    <a:cubicBezTo>
                      <a:pt x="9457" y="18378"/>
                      <a:pt x="8834" y="19895"/>
                      <a:pt x="8600" y="21491"/>
                    </a:cubicBezTo>
                    <a:cubicBezTo>
                      <a:pt x="8406" y="22269"/>
                      <a:pt x="8445" y="23086"/>
                      <a:pt x="8639" y="23865"/>
                    </a:cubicBezTo>
                    <a:cubicBezTo>
                      <a:pt x="8756" y="24254"/>
                      <a:pt x="8912" y="24604"/>
                      <a:pt x="9106" y="24954"/>
                    </a:cubicBezTo>
                    <a:cubicBezTo>
                      <a:pt x="9301" y="25304"/>
                      <a:pt x="9495" y="25616"/>
                      <a:pt x="9729" y="25927"/>
                    </a:cubicBezTo>
                    <a:cubicBezTo>
                      <a:pt x="9962" y="26238"/>
                      <a:pt x="10235" y="26511"/>
                      <a:pt x="10546" y="26783"/>
                    </a:cubicBezTo>
                    <a:cubicBezTo>
                      <a:pt x="10857" y="26978"/>
                      <a:pt x="11208" y="27172"/>
                      <a:pt x="11597" y="27250"/>
                    </a:cubicBezTo>
                    <a:cubicBezTo>
                      <a:pt x="11838" y="27313"/>
                      <a:pt x="12083" y="27344"/>
                      <a:pt x="12326" y="27344"/>
                    </a:cubicBezTo>
                    <a:cubicBezTo>
                      <a:pt x="12831" y="27344"/>
                      <a:pt x="13330" y="27214"/>
                      <a:pt x="13776" y="26978"/>
                    </a:cubicBezTo>
                    <a:cubicBezTo>
                      <a:pt x="14399" y="26627"/>
                      <a:pt x="14904" y="26083"/>
                      <a:pt x="15216" y="25421"/>
                    </a:cubicBezTo>
                    <a:cubicBezTo>
                      <a:pt x="15488" y="24837"/>
                      <a:pt x="15644" y="24215"/>
                      <a:pt x="15683" y="23553"/>
                    </a:cubicBezTo>
                    <a:cubicBezTo>
                      <a:pt x="15838" y="21724"/>
                      <a:pt x="15799" y="19857"/>
                      <a:pt x="15527" y="18028"/>
                    </a:cubicBezTo>
                    <a:lnTo>
                      <a:pt x="15527" y="18028"/>
                    </a:lnTo>
                    <a:cubicBezTo>
                      <a:pt x="17045" y="18923"/>
                      <a:pt x="18679" y="19701"/>
                      <a:pt x="20352" y="20323"/>
                    </a:cubicBezTo>
                    <a:cubicBezTo>
                      <a:pt x="20755" y="20485"/>
                      <a:pt x="21195" y="20572"/>
                      <a:pt x="21647" y="20572"/>
                    </a:cubicBezTo>
                    <a:cubicBezTo>
                      <a:pt x="21850" y="20572"/>
                      <a:pt x="22054" y="20554"/>
                      <a:pt x="22259" y="20518"/>
                    </a:cubicBezTo>
                    <a:cubicBezTo>
                      <a:pt x="22609" y="20440"/>
                      <a:pt x="22882" y="20207"/>
                      <a:pt x="23076" y="19934"/>
                    </a:cubicBezTo>
                    <a:cubicBezTo>
                      <a:pt x="23193" y="19623"/>
                      <a:pt x="23193" y="19273"/>
                      <a:pt x="23115" y="18962"/>
                    </a:cubicBezTo>
                    <a:cubicBezTo>
                      <a:pt x="22998" y="18650"/>
                      <a:pt x="22882" y="18378"/>
                      <a:pt x="22726" y="18144"/>
                    </a:cubicBezTo>
                    <a:cubicBezTo>
                      <a:pt x="22570" y="17872"/>
                      <a:pt x="22415" y="17638"/>
                      <a:pt x="22220" y="17405"/>
                    </a:cubicBezTo>
                    <a:cubicBezTo>
                      <a:pt x="21909" y="16977"/>
                      <a:pt x="21520" y="16588"/>
                      <a:pt x="21131" y="16238"/>
                    </a:cubicBezTo>
                    <a:cubicBezTo>
                      <a:pt x="20391" y="15615"/>
                      <a:pt x="19613" y="15109"/>
                      <a:pt x="18757" y="14681"/>
                    </a:cubicBezTo>
                    <a:cubicBezTo>
                      <a:pt x="18134" y="14370"/>
                      <a:pt x="17589" y="14136"/>
                      <a:pt x="17084" y="13942"/>
                    </a:cubicBezTo>
                    <a:lnTo>
                      <a:pt x="17084" y="13942"/>
                    </a:lnTo>
                    <a:cubicBezTo>
                      <a:pt x="17297" y="13956"/>
                      <a:pt x="17511" y="13965"/>
                      <a:pt x="17723" y="13965"/>
                    </a:cubicBezTo>
                    <a:cubicBezTo>
                      <a:pt x="18089" y="13965"/>
                      <a:pt x="18450" y="13938"/>
                      <a:pt x="18796" y="13864"/>
                    </a:cubicBezTo>
                    <a:cubicBezTo>
                      <a:pt x="19496" y="13708"/>
                      <a:pt x="20158" y="13397"/>
                      <a:pt x="20703" y="12930"/>
                    </a:cubicBezTo>
                    <a:cubicBezTo>
                      <a:pt x="21247" y="12502"/>
                      <a:pt x="21714" y="11957"/>
                      <a:pt x="22103" y="11373"/>
                    </a:cubicBezTo>
                    <a:cubicBezTo>
                      <a:pt x="22493" y="10790"/>
                      <a:pt x="22804" y="10206"/>
                      <a:pt x="23076" y="9544"/>
                    </a:cubicBezTo>
                    <a:cubicBezTo>
                      <a:pt x="23310" y="8922"/>
                      <a:pt x="23427" y="8260"/>
                      <a:pt x="23388" y="7560"/>
                    </a:cubicBezTo>
                    <a:cubicBezTo>
                      <a:pt x="23349" y="6898"/>
                      <a:pt x="23115" y="6276"/>
                      <a:pt x="22648" y="5770"/>
                    </a:cubicBezTo>
                    <a:cubicBezTo>
                      <a:pt x="22009" y="5039"/>
                      <a:pt x="21108" y="4619"/>
                      <a:pt x="20169" y="4619"/>
                    </a:cubicBezTo>
                    <a:cubicBezTo>
                      <a:pt x="19907" y="4619"/>
                      <a:pt x="19643" y="4651"/>
                      <a:pt x="19380" y="4719"/>
                    </a:cubicBezTo>
                    <a:cubicBezTo>
                      <a:pt x="18835" y="4875"/>
                      <a:pt x="18368" y="5147"/>
                      <a:pt x="17979" y="5497"/>
                    </a:cubicBezTo>
                    <a:cubicBezTo>
                      <a:pt x="17628" y="5809"/>
                      <a:pt x="17278" y="6120"/>
                      <a:pt x="16967" y="6470"/>
                    </a:cubicBezTo>
                    <a:cubicBezTo>
                      <a:pt x="16344" y="7132"/>
                      <a:pt x="14165" y="9311"/>
                      <a:pt x="14165" y="9311"/>
                    </a:cubicBezTo>
                    <a:cubicBezTo>
                      <a:pt x="14126" y="8688"/>
                      <a:pt x="13815" y="7638"/>
                      <a:pt x="13698" y="6782"/>
                    </a:cubicBezTo>
                    <a:cubicBezTo>
                      <a:pt x="13465" y="5536"/>
                      <a:pt x="13037" y="4330"/>
                      <a:pt x="12453" y="3201"/>
                    </a:cubicBezTo>
                    <a:cubicBezTo>
                      <a:pt x="12064" y="2579"/>
                      <a:pt x="11636" y="1995"/>
                      <a:pt x="11169" y="1489"/>
                    </a:cubicBezTo>
                    <a:cubicBezTo>
                      <a:pt x="10624" y="944"/>
                      <a:pt x="10001" y="516"/>
                      <a:pt x="9301" y="205"/>
                    </a:cubicBezTo>
                    <a:cubicBezTo>
                      <a:pt x="9011" y="76"/>
                      <a:pt x="8694" y="1"/>
                      <a:pt x="83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9" name="Google Shape;2619;p64"/>
              <p:cNvSpPr/>
              <p:nvPr/>
            </p:nvSpPr>
            <p:spPr>
              <a:xfrm>
                <a:off x="3380250" y="3921525"/>
                <a:ext cx="25325" cy="24525"/>
              </a:xfrm>
              <a:custGeom>
                <a:avLst/>
                <a:gdLst/>
                <a:ahLst/>
                <a:cxnLst/>
                <a:rect l="l" t="t" r="r" b="b"/>
                <a:pathLst>
                  <a:path w="1013" h="981" extrusionOk="0">
                    <a:moveTo>
                      <a:pt x="584" y="406"/>
                    </a:moveTo>
                    <a:cubicBezTo>
                      <a:pt x="623" y="445"/>
                      <a:pt x="623" y="445"/>
                      <a:pt x="623" y="484"/>
                    </a:cubicBezTo>
                    <a:cubicBezTo>
                      <a:pt x="623" y="523"/>
                      <a:pt x="623" y="523"/>
                      <a:pt x="623" y="562"/>
                    </a:cubicBezTo>
                    <a:lnTo>
                      <a:pt x="584" y="562"/>
                    </a:lnTo>
                    <a:cubicBezTo>
                      <a:pt x="545" y="562"/>
                      <a:pt x="507" y="562"/>
                      <a:pt x="468" y="523"/>
                    </a:cubicBezTo>
                    <a:cubicBezTo>
                      <a:pt x="468" y="523"/>
                      <a:pt x="468" y="484"/>
                      <a:pt x="468" y="484"/>
                    </a:cubicBezTo>
                    <a:cubicBezTo>
                      <a:pt x="507" y="445"/>
                      <a:pt x="507" y="406"/>
                      <a:pt x="545" y="406"/>
                    </a:cubicBezTo>
                    <a:close/>
                    <a:moveTo>
                      <a:pt x="614" y="1"/>
                    </a:moveTo>
                    <a:cubicBezTo>
                      <a:pt x="591" y="1"/>
                      <a:pt x="568" y="6"/>
                      <a:pt x="545" y="17"/>
                    </a:cubicBezTo>
                    <a:lnTo>
                      <a:pt x="507" y="17"/>
                    </a:lnTo>
                    <a:cubicBezTo>
                      <a:pt x="429" y="17"/>
                      <a:pt x="351" y="56"/>
                      <a:pt x="312" y="95"/>
                    </a:cubicBezTo>
                    <a:cubicBezTo>
                      <a:pt x="234" y="134"/>
                      <a:pt x="156" y="173"/>
                      <a:pt x="117" y="251"/>
                    </a:cubicBezTo>
                    <a:cubicBezTo>
                      <a:pt x="40" y="367"/>
                      <a:pt x="1" y="523"/>
                      <a:pt x="40" y="679"/>
                    </a:cubicBezTo>
                    <a:cubicBezTo>
                      <a:pt x="78" y="795"/>
                      <a:pt x="195" y="912"/>
                      <a:pt x="312" y="951"/>
                    </a:cubicBezTo>
                    <a:cubicBezTo>
                      <a:pt x="370" y="970"/>
                      <a:pt x="438" y="980"/>
                      <a:pt x="507" y="980"/>
                    </a:cubicBezTo>
                    <a:cubicBezTo>
                      <a:pt x="575" y="980"/>
                      <a:pt x="643" y="970"/>
                      <a:pt x="701" y="951"/>
                    </a:cubicBezTo>
                    <a:cubicBezTo>
                      <a:pt x="779" y="912"/>
                      <a:pt x="896" y="834"/>
                      <a:pt x="935" y="756"/>
                    </a:cubicBezTo>
                    <a:cubicBezTo>
                      <a:pt x="1012" y="679"/>
                      <a:pt x="1012" y="562"/>
                      <a:pt x="1012" y="484"/>
                    </a:cubicBezTo>
                    <a:cubicBezTo>
                      <a:pt x="1012" y="289"/>
                      <a:pt x="935" y="134"/>
                      <a:pt x="779" y="56"/>
                    </a:cubicBezTo>
                    <a:cubicBezTo>
                      <a:pt x="724" y="28"/>
                      <a:pt x="669" y="1"/>
                      <a:pt x="61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0" name="Google Shape;2620;p64"/>
              <p:cNvSpPr/>
              <p:nvPr/>
            </p:nvSpPr>
            <p:spPr>
              <a:xfrm>
                <a:off x="3414300" y="3988875"/>
                <a:ext cx="27275" cy="28100"/>
              </a:xfrm>
              <a:custGeom>
                <a:avLst/>
                <a:gdLst/>
                <a:ahLst/>
                <a:cxnLst/>
                <a:rect l="l" t="t" r="r" b="b"/>
                <a:pathLst>
                  <a:path w="1091" h="1124" extrusionOk="0">
                    <a:moveTo>
                      <a:pt x="545" y="358"/>
                    </a:moveTo>
                    <a:cubicBezTo>
                      <a:pt x="584" y="358"/>
                      <a:pt x="623" y="397"/>
                      <a:pt x="623" y="436"/>
                    </a:cubicBezTo>
                    <a:cubicBezTo>
                      <a:pt x="623" y="475"/>
                      <a:pt x="584" y="514"/>
                      <a:pt x="545" y="553"/>
                    </a:cubicBezTo>
                    <a:lnTo>
                      <a:pt x="468" y="553"/>
                    </a:lnTo>
                    <a:cubicBezTo>
                      <a:pt x="429" y="514"/>
                      <a:pt x="429" y="475"/>
                      <a:pt x="390" y="475"/>
                    </a:cubicBezTo>
                    <a:cubicBezTo>
                      <a:pt x="390" y="475"/>
                      <a:pt x="429" y="436"/>
                      <a:pt x="429" y="397"/>
                    </a:cubicBezTo>
                    <a:cubicBezTo>
                      <a:pt x="429" y="358"/>
                      <a:pt x="429" y="358"/>
                      <a:pt x="468" y="358"/>
                    </a:cubicBezTo>
                    <a:close/>
                    <a:moveTo>
                      <a:pt x="935" y="592"/>
                    </a:moveTo>
                    <a:cubicBezTo>
                      <a:pt x="935" y="592"/>
                      <a:pt x="935" y="631"/>
                      <a:pt x="935" y="631"/>
                    </a:cubicBezTo>
                    <a:cubicBezTo>
                      <a:pt x="922" y="657"/>
                      <a:pt x="909" y="683"/>
                      <a:pt x="896" y="707"/>
                    </a:cubicBezTo>
                    <a:lnTo>
                      <a:pt x="896" y="707"/>
                    </a:lnTo>
                    <a:cubicBezTo>
                      <a:pt x="897" y="669"/>
                      <a:pt x="935" y="630"/>
                      <a:pt x="935" y="592"/>
                    </a:cubicBezTo>
                    <a:close/>
                    <a:moveTo>
                      <a:pt x="892" y="714"/>
                    </a:moveTo>
                    <a:cubicBezTo>
                      <a:pt x="867" y="760"/>
                      <a:pt x="843" y="801"/>
                      <a:pt x="818" y="825"/>
                    </a:cubicBezTo>
                    <a:cubicBezTo>
                      <a:pt x="763" y="853"/>
                      <a:pt x="688" y="880"/>
                      <a:pt x="622" y="880"/>
                    </a:cubicBezTo>
                    <a:cubicBezTo>
                      <a:pt x="594" y="880"/>
                      <a:pt x="568" y="876"/>
                      <a:pt x="545" y="864"/>
                    </a:cubicBezTo>
                    <a:lnTo>
                      <a:pt x="584" y="864"/>
                    </a:lnTo>
                    <a:cubicBezTo>
                      <a:pt x="699" y="864"/>
                      <a:pt x="814" y="826"/>
                      <a:pt x="892" y="714"/>
                    </a:cubicBezTo>
                    <a:close/>
                    <a:moveTo>
                      <a:pt x="469" y="1"/>
                    </a:moveTo>
                    <a:cubicBezTo>
                      <a:pt x="302" y="1"/>
                      <a:pt x="146" y="106"/>
                      <a:pt x="78" y="242"/>
                    </a:cubicBezTo>
                    <a:cubicBezTo>
                      <a:pt x="1" y="397"/>
                      <a:pt x="1" y="592"/>
                      <a:pt x="78" y="747"/>
                    </a:cubicBezTo>
                    <a:cubicBezTo>
                      <a:pt x="117" y="864"/>
                      <a:pt x="234" y="981"/>
                      <a:pt x="351" y="1059"/>
                    </a:cubicBezTo>
                    <a:cubicBezTo>
                      <a:pt x="419" y="1104"/>
                      <a:pt x="501" y="1123"/>
                      <a:pt x="580" y="1123"/>
                    </a:cubicBezTo>
                    <a:cubicBezTo>
                      <a:pt x="637" y="1123"/>
                      <a:pt x="692" y="1114"/>
                      <a:pt x="740" y="1098"/>
                    </a:cubicBezTo>
                    <a:cubicBezTo>
                      <a:pt x="857" y="1020"/>
                      <a:pt x="935" y="942"/>
                      <a:pt x="1012" y="864"/>
                    </a:cubicBezTo>
                    <a:cubicBezTo>
                      <a:pt x="1051" y="786"/>
                      <a:pt x="1090" y="670"/>
                      <a:pt x="1090" y="592"/>
                    </a:cubicBezTo>
                    <a:cubicBezTo>
                      <a:pt x="1090" y="475"/>
                      <a:pt x="1051" y="397"/>
                      <a:pt x="1012" y="358"/>
                    </a:cubicBezTo>
                    <a:cubicBezTo>
                      <a:pt x="973" y="242"/>
                      <a:pt x="896" y="164"/>
                      <a:pt x="818" y="86"/>
                    </a:cubicBezTo>
                    <a:cubicBezTo>
                      <a:pt x="779" y="86"/>
                      <a:pt x="740" y="47"/>
                      <a:pt x="701" y="47"/>
                    </a:cubicBezTo>
                    <a:lnTo>
                      <a:pt x="740" y="86"/>
                    </a:lnTo>
                    <a:cubicBezTo>
                      <a:pt x="701" y="47"/>
                      <a:pt x="623" y="8"/>
                      <a:pt x="545" y="8"/>
                    </a:cubicBezTo>
                    <a:cubicBezTo>
                      <a:pt x="520" y="3"/>
                      <a:pt x="494" y="1"/>
                      <a:pt x="469"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1" name="Google Shape;2621;p64"/>
              <p:cNvSpPr/>
              <p:nvPr/>
            </p:nvSpPr>
            <p:spPr>
              <a:xfrm>
                <a:off x="3328700" y="3978600"/>
                <a:ext cx="24350" cy="25075"/>
              </a:xfrm>
              <a:custGeom>
                <a:avLst/>
                <a:gdLst/>
                <a:ahLst/>
                <a:cxnLst/>
                <a:rect l="l" t="t" r="r" b="b"/>
                <a:pathLst>
                  <a:path w="974" h="1003" extrusionOk="0">
                    <a:moveTo>
                      <a:pt x="545" y="302"/>
                    </a:moveTo>
                    <a:cubicBezTo>
                      <a:pt x="584" y="302"/>
                      <a:pt x="662" y="341"/>
                      <a:pt x="662" y="419"/>
                    </a:cubicBezTo>
                    <a:cubicBezTo>
                      <a:pt x="701" y="458"/>
                      <a:pt x="662" y="536"/>
                      <a:pt x="584" y="536"/>
                    </a:cubicBezTo>
                    <a:lnTo>
                      <a:pt x="467" y="536"/>
                    </a:lnTo>
                    <a:cubicBezTo>
                      <a:pt x="467" y="536"/>
                      <a:pt x="428" y="497"/>
                      <a:pt x="428" y="497"/>
                    </a:cubicBezTo>
                    <a:cubicBezTo>
                      <a:pt x="428" y="419"/>
                      <a:pt x="467" y="341"/>
                      <a:pt x="545" y="302"/>
                    </a:cubicBezTo>
                    <a:close/>
                    <a:moveTo>
                      <a:pt x="564" y="1"/>
                    </a:moveTo>
                    <a:cubicBezTo>
                      <a:pt x="516" y="1"/>
                      <a:pt x="467" y="10"/>
                      <a:pt x="428" y="30"/>
                    </a:cubicBezTo>
                    <a:cubicBezTo>
                      <a:pt x="0" y="225"/>
                      <a:pt x="39" y="808"/>
                      <a:pt x="467" y="1003"/>
                    </a:cubicBezTo>
                    <a:cubicBezTo>
                      <a:pt x="545" y="1003"/>
                      <a:pt x="623" y="1003"/>
                      <a:pt x="701" y="964"/>
                    </a:cubicBezTo>
                    <a:cubicBezTo>
                      <a:pt x="740" y="925"/>
                      <a:pt x="740" y="886"/>
                      <a:pt x="779" y="808"/>
                    </a:cubicBezTo>
                    <a:cubicBezTo>
                      <a:pt x="779" y="808"/>
                      <a:pt x="779" y="808"/>
                      <a:pt x="779" y="769"/>
                    </a:cubicBezTo>
                    <a:lnTo>
                      <a:pt x="817" y="769"/>
                    </a:lnTo>
                    <a:cubicBezTo>
                      <a:pt x="895" y="691"/>
                      <a:pt x="934" y="614"/>
                      <a:pt x="973" y="497"/>
                    </a:cubicBezTo>
                    <a:cubicBezTo>
                      <a:pt x="973" y="419"/>
                      <a:pt x="973" y="302"/>
                      <a:pt x="934" y="225"/>
                    </a:cubicBezTo>
                    <a:cubicBezTo>
                      <a:pt x="856" y="147"/>
                      <a:pt x="779" y="69"/>
                      <a:pt x="701" y="30"/>
                    </a:cubicBezTo>
                    <a:cubicBezTo>
                      <a:pt x="662" y="10"/>
                      <a:pt x="613" y="1"/>
                      <a:pt x="564"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2" name="Google Shape;2622;p64"/>
              <p:cNvSpPr/>
              <p:nvPr/>
            </p:nvSpPr>
            <p:spPr>
              <a:xfrm>
                <a:off x="3368575" y="3864550"/>
                <a:ext cx="23375" cy="22825"/>
              </a:xfrm>
              <a:custGeom>
                <a:avLst/>
                <a:gdLst/>
                <a:ahLst/>
                <a:cxnLst/>
                <a:rect l="l" t="t" r="r" b="b"/>
                <a:pathLst>
                  <a:path w="935" h="913" extrusionOk="0">
                    <a:moveTo>
                      <a:pt x="584" y="311"/>
                    </a:moveTo>
                    <a:cubicBezTo>
                      <a:pt x="584" y="350"/>
                      <a:pt x="623" y="350"/>
                      <a:pt x="623" y="389"/>
                    </a:cubicBezTo>
                    <a:cubicBezTo>
                      <a:pt x="623" y="428"/>
                      <a:pt x="623" y="506"/>
                      <a:pt x="584" y="584"/>
                    </a:cubicBezTo>
                    <a:lnTo>
                      <a:pt x="507" y="584"/>
                    </a:lnTo>
                    <a:cubicBezTo>
                      <a:pt x="468" y="545"/>
                      <a:pt x="429" y="506"/>
                      <a:pt x="429" y="467"/>
                    </a:cubicBezTo>
                    <a:cubicBezTo>
                      <a:pt x="429" y="428"/>
                      <a:pt x="429" y="389"/>
                      <a:pt x="468" y="350"/>
                    </a:cubicBezTo>
                    <a:cubicBezTo>
                      <a:pt x="468" y="350"/>
                      <a:pt x="468" y="350"/>
                      <a:pt x="507" y="311"/>
                    </a:cubicBezTo>
                    <a:close/>
                    <a:moveTo>
                      <a:pt x="584" y="0"/>
                    </a:moveTo>
                    <a:cubicBezTo>
                      <a:pt x="390" y="0"/>
                      <a:pt x="234" y="39"/>
                      <a:pt x="117" y="195"/>
                    </a:cubicBezTo>
                    <a:cubicBezTo>
                      <a:pt x="40" y="311"/>
                      <a:pt x="1" y="467"/>
                      <a:pt x="40" y="623"/>
                    </a:cubicBezTo>
                    <a:cubicBezTo>
                      <a:pt x="79" y="739"/>
                      <a:pt x="195" y="856"/>
                      <a:pt x="312" y="895"/>
                    </a:cubicBezTo>
                    <a:cubicBezTo>
                      <a:pt x="338" y="908"/>
                      <a:pt x="364" y="912"/>
                      <a:pt x="388" y="912"/>
                    </a:cubicBezTo>
                    <a:cubicBezTo>
                      <a:pt x="437" y="912"/>
                      <a:pt x="481" y="895"/>
                      <a:pt x="507" y="895"/>
                    </a:cubicBezTo>
                    <a:lnTo>
                      <a:pt x="507" y="856"/>
                    </a:lnTo>
                    <a:lnTo>
                      <a:pt x="584" y="856"/>
                    </a:lnTo>
                    <a:cubicBezTo>
                      <a:pt x="662" y="856"/>
                      <a:pt x="779" y="778"/>
                      <a:pt x="818" y="701"/>
                    </a:cubicBezTo>
                    <a:cubicBezTo>
                      <a:pt x="896" y="623"/>
                      <a:pt x="935" y="545"/>
                      <a:pt x="935" y="428"/>
                    </a:cubicBezTo>
                    <a:cubicBezTo>
                      <a:pt x="935" y="350"/>
                      <a:pt x="896" y="311"/>
                      <a:pt x="896" y="273"/>
                    </a:cubicBezTo>
                    <a:cubicBezTo>
                      <a:pt x="818" y="156"/>
                      <a:pt x="701" y="39"/>
                      <a:pt x="584"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3" name="Google Shape;2623;p64"/>
              <p:cNvSpPr/>
              <p:nvPr/>
            </p:nvSpPr>
            <p:spPr>
              <a:xfrm>
                <a:off x="3441550" y="3907600"/>
                <a:ext cx="23375" cy="22150"/>
              </a:xfrm>
              <a:custGeom>
                <a:avLst/>
                <a:gdLst/>
                <a:ahLst/>
                <a:cxnLst/>
                <a:rect l="l" t="t" r="r" b="b"/>
                <a:pathLst>
                  <a:path w="935" h="886" extrusionOk="0">
                    <a:moveTo>
                      <a:pt x="448" y="0"/>
                    </a:moveTo>
                    <a:cubicBezTo>
                      <a:pt x="389" y="0"/>
                      <a:pt x="331" y="10"/>
                      <a:pt x="273" y="29"/>
                    </a:cubicBezTo>
                    <a:cubicBezTo>
                      <a:pt x="195" y="68"/>
                      <a:pt x="117" y="107"/>
                      <a:pt x="39" y="185"/>
                    </a:cubicBezTo>
                    <a:cubicBezTo>
                      <a:pt x="0" y="263"/>
                      <a:pt x="0" y="341"/>
                      <a:pt x="0" y="457"/>
                    </a:cubicBezTo>
                    <a:cubicBezTo>
                      <a:pt x="0" y="535"/>
                      <a:pt x="39" y="613"/>
                      <a:pt x="78" y="691"/>
                    </a:cubicBezTo>
                    <a:cubicBezTo>
                      <a:pt x="156" y="808"/>
                      <a:pt x="312" y="846"/>
                      <a:pt x="467" y="885"/>
                    </a:cubicBezTo>
                    <a:cubicBezTo>
                      <a:pt x="584" y="846"/>
                      <a:pt x="701" y="808"/>
                      <a:pt x="778" y="730"/>
                    </a:cubicBezTo>
                    <a:cubicBezTo>
                      <a:pt x="895" y="652"/>
                      <a:pt x="934" y="496"/>
                      <a:pt x="895" y="379"/>
                    </a:cubicBezTo>
                    <a:cubicBezTo>
                      <a:pt x="895" y="302"/>
                      <a:pt x="817" y="224"/>
                      <a:pt x="740" y="185"/>
                    </a:cubicBezTo>
                    <a:cubicBezTo>
                      <a:pt x="701" y="107"/>
                      <a:pt x="662" y="68"/>
                      <a:pt x="623" y="29"/>
                    </a:cubicBezTo>
                    <a:cubicBezTo>
                      <a:pt x="564" y="10"/>
                      <a:pt x="506" y="0"/>
                      <a:pt x="448"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4" name="Google Shape;2624;p64"/>
              <p:cNvSpPr/>
              <p:nvPr/>
            </p:nvSpPr>
            <p:spPr>
              <a:xfrm>
                <a:off x="3309225" y="3908200"/>
                <a:ext cx="22400" cy="21550"/>
              </a:xfrm>
              <a:custGeom>
                <a:avLst/>
                <a:gdLst/>
                <a:ahLst/>
                <a:cxnLst/>
                <a:rect l="l" t="t" r="r" b="b"/>
                <a:pathLst>
                  <a:path w="896" h="862" extrusionOk="0">
                    <a:moveTo>
                      <a:pt x="448" y="287"/>
                    </a:moveTo>
                    <a:cubicBezTo>
                      <a:pt x="478" y="287"/>
                      <a:pt x="507" y="297"/>
                      <a:pt x="546" y="317"/>
                    </a:cubicBezTo>
                    <a:cubicBezTo>
                      <a:pt x="546" y="355"/>
                      <a:pt x="546" y="394"/>
                      <a:pt x="546" y="433"/>
                    </a:cubicBezTo>
                    <a:cubicBezTo>
                      <a:pt x="507" y="472"/>
                      <a:pt x="468" y="472"/>
                      <a:pt x="468" y="511"/>
                    </a:cubicBezTo>
                    <a:lnTo>
                      <a:pt x="351" y="511"/>
                    </a:lnTo>
                    <a:cubicBezTo>
                      <a:pt x="312" y="472"/>
                      <a:pt x="273" y="433"/>
                      <a:pt x="273" y="394"/>
                    </a:cubicBezTo>
                    <a:cubicBezTo>
                      <a:pt x="273" y="355"/>
                      <a:pt x="312" y="317"/>
                      <a:pt x="351" y="317"/>
                    </a:cubicBezTo>
                    <a:cubicBezTo>
                      <a:pt x="390" y="297"/>
                      <a:pt x="419" y="287"/>
                      <a:pt x="448" y="287"/>
                    </a:cubicBezTo>
                    <a:close/>
                    <a:moveTo>
                      <a:pt x="369" y="0"/>
                    </a:moveTo>
                    <a:cubicBezTo>
                      <a:pt x="163" y="0"/>
                      <a:pt x="1" y="181"/>
                      <a:pt x="1" y="394"/>
                    </a:cubicBezTo>
                    <a:cubicBezTo>
                      <a:pt x="1" y="433"/>
                      <a:pt x="1" y="472"/>
                      <a:pt x="1" y="511"/>
                    </a:cubicBezTo>
                    <a:cubicBezTo>
                      <a:pt x="1" y="628"/>
                      <a:pt x="79" y="784"/>
                      <a:pt x="234" y="861"/>
                    </a:cubicBezTo>
                    <a:lnTo>
                      <a:pt x="468" y="861"/>
                    </a:lnTo>
                    <a:lnTo>
                      <a:pt x="468" y="822"/>
                    </a:lnTo>
                    <a:lnTo>
                      <a:pt x="585" y="822"/>
                    </a:lnTo>
                    <a:lnTo>
                      <a:pt x="701" y="784"/>
                    </a:lnTo>
                    <a:cubicBezTo>
                      <a:pt x="818" y="706"/>
                      <a:pt x="896" y="589"/>
                      <a:pt x="896" y="433"/>
                    </a:cubicBezTo>
                    <a:cubicBezTo>
                      <a:pt x="896" y="355"/>
                      <a:pt x="857" y="239"/>
                      <a:pt x="779" y="161"/>
                    </a:cubicBezTo>
                    <a:cubicBezTo>
                      <a:pt x="740" y="161"/>
                      <a:pt x="740" y="122"/>
                      <a:pt x="701" y="83"/>
                    </a:cubicBezTo>
                    <a:cubicBezTo>
                      <a:pt x="624" y="44"/>
                      <a:pt x="546" y="5"/>
                      <a:pt x="429" y="5"/>
                    </a:cubicBezTo>
                    <a:cubicBezTo>
                      <a:pt x="409" y="2"/>
                      <a:pt x="389" y="0"/>
                      <a:pt x="369"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25" name="Google Shape;2625;p64"/>
            <p:cNvGrpSpPr/>
            <p:nvPr/>
          </p:nvGrpSpPr>
          <p:grpSpPr>
            <a:xfrm>
              <a:off x="8319889" y="870976"/>
              <a:ext cx="635848" cy="612926"/>
              <a:chOff x="3762575" y="3653050"/>
              <a:chExt cx="496175" cy="478325"/>
            </a:xfrm>
          </p:grpSpPr>
          <p:sp>
            <p:nvSpPr>
              <p:cNvPr id="2626" name="Google Shape;2626;p64"/>
              <p:cNvSpPr/>
              <p:nvPr/>
            </p:nvSpPr>
            <p:spPr>
              <a:xfrm>
                <a:off x="3762575" y="3653050"/>
                <a:ext cx="496175" cy="478325"/>
              </a:xfrm>
              <a:custGeom>
                <a:avLst/>
                <a:gdLst/>
                <a:ahLst/>
                <a:cxnLst/>
                <a:rect l="l" t="t" r="r" b="b"/>
                <a:pathLst>
                  <a:path w="19847" h="19133" extrusionOk="0">
                    <a:moveTo>
                      <a:pt x="7519" y="1"/>
                    </a:moveTo>
                    <a:cubicBezTo>
                      <a:pt x="7371" y="1"/>
                      <a:pt x="7223" y="20"/>
                      <a:pt x="7083" y="55"/>
                    </a:cubicBezTo>
                    <a:cubicBezTo>
                      <a:pt x="6772" y="172"/>
                      <a:pt x="6460" y="327"/>
                      <a:pt x="6227" y="522"/>
                    </a:cubicBezTo>
                    <a:cubicBezTo>
                      <a:pt x="5760" y="911"/>
                      <a:pt x="5371" y="1417"/>
                      <a:pt x="5137" y="1962"/>
                    </a:cubicBezTo>
                    <a:cubicBezTo>
                      <a:pt x="4904" y="2506"/>
                      <a:pt x="4787" y="3090"/>
                      <a:pt x="4748" y="3635"/>
                    </a:cubicBezTo>
                    <a:cubicBezTo>
                      <a:pt x="4748" y="4180"/>
                      <a:pt x="4787" y="4724"/>
                      <a:pt x="4943" y="5230"/>
                    </a:cubicBezTo>
                    <a:cubicBezTo>
                      <a:pt x="5176" y="6164"/>
                      <a:pt x="5643" y="7020"/>
                      <a:pt x="6344" y="7682"/>
                    </a:cubicBezTo>
                    <a:lnTo>
                      <a:pt x="7394" y="8810"/>
                    </a:lnTo>
                    <a:cubicBezTo>
                      <a:pt x="6627" y="8595"/>
                      <a:pt x="5846" y="8482"/>
                      <a:pt x="5068" y="8482"/>
                    </a:cubicBezTo>
                    <a:cubicBezTo>
                      <a:pt x="4582" y="8482"/>
                      <a:pt x="4098" y="8526"/>
                      <a:pt x="3620" y="8616"/>
                    </a:cubicBezTo>
                    <a:cubicBezTo>
                      <a:pt x="2958" y="8733"/>
                      <a:pt x="2374" y="8966"/>
                      <a:pt x="1830" y="9316"/>
                    </a:cubicBezTo>
                    <a:cubicBezTo>
                      <a:pt x="1557" y="9511"/>
                      <a:pt x="1324" y="9705"/>
                      <a:pt x="1129" y="9978"/>
                    </a:cubicBezTo>
                    <a:cubicBezTo>
                      <a:pt x="935" y="10211"/>
                      <a:pt x="740" y="10445"/>
                      <a:pt x="545" y="10678"/>
                    </a:cubicBezTo>
                    <a:cubicBezTo>
                      <a:pt x="390" y="10951"/>
                      <a:pt x="234" y="11223"/>
                      <a:pt x="156" y="11534"/>
                    </a:cubicBezTo>
                    <a:cubicBezTo>
                      <a:pt x="40" y="11846"/>
                      <a:pt x="1" y="12157"/>
                      <a:pt x="40" y="12468"/>
                    </a:cubicBezTo>
                    <a:cubicBezTo>
                      <a:pt x="117" y="13052"/>
                      <a:pt x="390" y="13636"/>
                      <a:pt x="857" y="14064"/>
                    </a:cubicBezTo>
                    <a:cubicBezTo>
                      <a:pt x="1285" y="14414"/>
                      <a:pt x="1830" y="14647"/>
                      <a:pt x="2413" y="14686"/>
                    </a:cubicBezTo>
                    <a:cubicBezTo>
                      <a:pt x="2540" y="14696"/>
                      <a:pt x="2669" y="14701"/>
                      <a:pt x="2799" y="14701"/>
                    </a:cubicBezTo>
                    <a:cubicBezTo>
                      <a:pt x="3189" y="14701"/>
                      <a:pt x="3590" y="14657"/>
                      <a:pt x="3970" y="14570"/>
                    </a:cubicBezTo>
                    <a:cubicBezTo>
                      <a:pt x="5371" y="14180"/>
                      <a:pt x="6733" y="13636"/>
                      <a:pt x="8056" y="12935"/>
                    </a:cubicBezTo>
                    <a:lnTo>
                      <a:pt x="8056" y="12935"/>
                    </a:lnTo>
                    <a:cubicBezTo>
                      <a:pt x="7783" y="14336"/>
                      <a:pt x="7628" y="15737"/>
                      <a:pt x="7628" y="17177"/>
                    </a:cubicBezTo>
                    <a:cubicBezTo>
                      <a:pt x="7589" y="17722"/>
                      <a:pt x="7744" y="18227"/>
                      <a:pt x="8017" y="18694"/>
                    </a:cubicBezTo>
                    <a:cubicBezTo>
                      <a:pt x="8134" y="18928"/>
                      <a:pt x="8406" y="19084"/>
                      <a:pt x="8678" y="19122"/>
                    </a:cubicBezTo>
                    <a:cubicBezTo>
                      <a:pt x="8724" y="19129"/>
                      <a:pt x="8769" y="19132"/>
                      <a:pt x="8814" y="19132"/>
                    </a:cubicBezTo>
                    <a:cubicBezTo>
                      <a:pt x="9039" y="19132"/>
                      <a:pt x="9256" y="19051"/>
                      <a:pt x="9418" y="18889"/>
                    </a:cubicBezTo>
                    <a:cubicBezTo>
                      <a:pt x="9612" y="18733"/>
                      <a:pt x="9768" y="18578"/>
                      <a:pt x="9924" y="18422"/>
                    </a:cubicBezTo>
                    <a:cubicBezTo>
                      <a:pt x="10079" y="18227"/>
                      <a:pt x="10196" y="18033"/>
                      <a:pt x="10352" y="17838"/>
                    </a:cubicBezTo>
                    <a:cubicBezTo>
                      <a:pt x="10585" y="17488"/>
                      <a:pt x="10780" y="17099"/>
                      <a:pt x="10935" y="16710"/>
                    </a:cubicBezTo>
                    <a:cubicBezTo>
                      <a:pt x="11208" y="15970"/>
                      <a:pt x="11363" y="15270"/>
                      <a:pt x="11480" y="14492"/>
                    </a:cubicBezTo>
                    <a:cubicBezTo>
                      <a:pt x="11519" y="14025"/>
                      <a:pt x="11558" y="13519"/>
                      <a:pt x="11558" y="13052"/>
                    </a:cubicBezTo>
                    <a:cubicBezTo>
                      <a:pt x="11675" y="13480"/>
                      <a:pt x="11869" y="13908"/>
                      <a:pt x="12103" y="14297"/>
                    </a:cubicBezTo>
                    <a:cubicBezTo>
                      <a:pt x="12414" y="14803"/>
                      <a:pt x="12803" y="15192"/>
                      <a:pt x="13309" y="15503"/>
                    </a:cubicBezTo>
                    <a:cubicBezTo>
                      <a:pt x="13815" y="15776"/>
                      <a:pt x="14321" y="16009"/>
                      <a:pt x="14866" y="16126"/>
                    </a:cubicBezTo>
                    <a:cubicBezTo>
                      <a:pt x="15410" y="16243"/>
                      <a:pt x="15955" y="16321"/>
                      <a:pt x="16500" y="16360"/>
                    </a:cubicBezTo>
                    <a:cubicBezTo>
                      <a:pt x="17045" y="16360"/>
                      <a:pt x="17590" y="16282"/>
                      <a:pt x="18095" y="16048"/>
                    </a:cubicBezTo>
                    <a:cubicBezTo>
                      <a:pt x="18601" y="15854"/>
                      <a:pt x="18990" y="15465"/>
                      <a:pt x="19263" y="14998"/>
                    </a:cubicBezTo>
                    <a:cubicBezTo>
                      <a:pt x="19769" y="14142"/>
                      <a:pt x="19730" y="13013"/>
                      <a:pt x="19146" y="12196"/>
                    </a:cubicBezTo>
                    <a:cubicBezTo>
                      <a:pt x="18874" y="11846"/>
                      <a:pt x="18524" y="11573"/>
                      <a:pt x="18173" y="11379"/>
                    </a:cubicBezTo>
                    <a:cubicBezTo>
                      <a:pt x="17823" y="11184"/>
                      <a:pt x="17473" y="11028"/>
                      <a:pt x="17123" y="10873"/>
                    </a:cubicBezTo>
                    <a:cubicBezTo>
                      <a:pt x="16500" y="10600"/>
                      <a:pt x="14204" y="9550"/>
                      <a:pt x="14204" y="9550"/>
                    </a:cubicBezTo>
                    <a:cubicBezTo>
                      <a:pt x="14710" y="9355"/>
                      <a:pt x="15410" y="8810"/>
                      <a:pt x="15994" y="8499"/>
                    </a:cubicBezTo>
                    <a:cubicBezTo>
                      <a:pt x="16889" y="7993"/>
                      <a:pt x="17706" y="7332"/>
                      <a:pt x="18407" y="6553"/>
                    </a:cubicBezTo>
                    <a:cubicBezTo>
                      <a:pt x="18757" y="6125"/>
                      <a:pt x="19068" y="5619"/>
                      <a:pt x="19341" y="5114"/>
                    </a:cubicBezTo>
                    <a:cubicBezTo>
                      <a:pt x="19613" y="4569"/>
                      <a:pt x="19769" y="3985"/>
                      <a:pt x="19808" y="3362"/>
                    </a:cubicBezTo>
                    <a:cubicBezTo>
                      <a:pt x="19847" y="3051"/>
                      <a:pt x="19769" y="2740"/>
                      <a:pt x="19691" y="2467"/>
                    </a:cubicBezTo>
                    <a:cubicBezTo>
                      <a:pt x="19535" y="2156"/>
                      <a:pt x="19341" y="1884"/>
                      <a:pt x="19068" y="1689"/>
                    </a:cubicBezTo>
                    <a:cubicBezTo>
                      <a:pt x="18524" y="1417"/>
                      <a:pt x="17940" y="1261"/>
                      <a:pt x="17317" y="1261"/>
                    </a:cubicBezTo>
                    <a:cubicBezTo>
                      <a:pt x="17161" y="1240"/>
                      <a:pt x="17004" y="1231"/>
                      <a:pt x="16848" y="1231"/>
                    </a:cubicBezTo>
                    <a:cubicBezTo>
                      <a:pt x="16421" y="1231"/>
                      <a:pt x="15993" y="1303"/>
                      <a:pt x="15566" y="1417"/>
                    </a:cubicBezTo>
                    <a:cubicBezTo>
                      <a:pt x="15060" y="1572"/>
                      <a:pt x="14593" y="1923"/>
                      <a:pt x="14204" y="2312"/>
                    </a:cubicBezTo>
                    <a:cubicBezTo>
                      <a:pt x="13893" y="2701"/>
                      <a:pt x="13582" y="3090"/>
                      <a:pt x="13309" y="3518"/>
                    </a:cubicBezTo>
                    <a:cubicBezTo>
                      <a:pt x="13076" y="3907"/>
                      <a:pt x="12842" y="4296"/>
                      <a:pt x="12648" y="4647"/>
                    </a:cubicBezTo>
                    <a:cubicBezTo>
                      <a:pt x="12336" y="5191"/>
                      <a:pt x="12064" y="5775"/>
                      <a:pt x="11830" y="6359"/>
                    </a:cubicBezTo>
                    <a:cubicBezTo>
                      <a:pt x="11636" y="6787"/>
                      <a:pt x="11558" y="7020"/>
                      <a:pt x="11558" y="7020"/>
                    </a:cubicBezTo>
                    <a:cubicBezTo>
                      <a:pt x="11519" y="7215"/>
                      <a:pt x="11441" y="7409"/>
                      <a:pt x="11402" y="7565"/>
                    </a:cubicBezTo>
                    <a:lnTo>
                      <a:pt x="11402" y="7332"/>
                    </a:lnTo>
                    <a:cubicBezTo>
                      <a:pt x="11402" y="7098"/>
                      <a:pt x="11363" y="6904"/>
                      <a:pt x="11363" y="6904"/>
                    </a:cubicBezTo>
                    <a:cubicBezTo>
                      <a:pt x="11169" y="5619"/>
                      <a:pt x="10819" y="4374"/>
                      <a:pt x="10352" y="3168"/>
                    </a:cubicBezTo>
                    <a:cubicBezTo>
                      <a:pt x="10118" y="2545"/>
                      <a:pt x="9846" y="1962"/>
                      <a:pt x="9496" y="1378"/>
                    </a:cubicBezTo>
                    <a:cubicBezTo>
                      <a:pt x="9184" y="794"/>
                      <a:pt x="8678" y="366"/>
                      <a:pt x="8056" y="94"/>
                    </a:cubicBezTo>
                    <a:cubicBezTo>
                      <a:pt x="7884" y="29"/>
                      <a:pt x="7701" y="1"/>
                      <a:pt x="7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7" name="Google Shape;2627;p64"/>
              <p:cNvSpPr/>
              <p:nvPr/>
            </p:nvSpPr>
            <p:spPr>
              <a:xfrm>
                <a:off x="4023300" y="3908650"/>
                <a:ext cx="20450" cy="19575"/>
              </a:xfrm>
              <a:custGeom>
                <a:avLst/>
                <a:gdLst/>
                <a:ahLst/>
                <a:cxnLst/>
                <a:rect l="l" t="t" r="r" b="b"/>
                <a:pathLst>
                  <a:path w="818" h="783" extrusionOk="0">
                    <a:moveTo>
                      <a:pt x="351" y="337"/>
                    </a:moveTo>
                    <a:cubicBezTo>
                      <a:pt x="390" y="337"/>
                      <a:pt x="390" y="337"/>
                      <a:pt x="429" y="376"/>
                    </a:cubicBezTo>
                    <a:cubicBezTo>
                      <a:pt x="429" y="376"/>
                      <a:pt x="429" y="415"/>
                      <a:pt x="429" y="415"/>
                    </a:cubicBezTo>
                    <a:cubicBezTo>
                      <a:pt x="429" y="454"/>
                      <a:pt x="390" y="454"/>
                      <a:pt x="390" y="454"/>
                    </a:cubicBezTo>
                    <a:lnTo>
                      <a:pt x="312" y="454"/>
                    </a:lnTo>
                    <a:lnTo>
                      <a:pt x="351" y="415"/>
                    </a:lnTo>
                    <a:cubicBezTo>
                      <a:pt x="351" y="415"/>
                      <a:pt x="351" y="376"/>
                      <a:pt x="351" y="337"/>
                    </a:cubicBezTo>
                    <a:close/>
                    <a:moveTo>
                      <a:pt x="361" y="1"/>
                    </a:moveTo>
                    <a:cubicBezTo>
                      <a:pt x="293" y="1"/>
                      <a:pt x="225" y="19"/>
                      <a:pt x="156" y="65"/>
                    </a:cubicBezTo>
                    <a:cubicBezTo>
                      <a:pt x="78" y="143"/>
                      <a:pt x="1" y="260"/>
                      <a:pt x="1" y="376"/>
                    </a:cubicBezTo>
                    <a:cubicBezTo>
                      <a:pt x="1" y="454"/>
                      <a:pt x="39" y="532"/>
                      <a:pt x="78" y="649"/>
                    </a:cubicBezTo>
                    <a:cubicBezTo>
                      <a:pt x="156" y="688"/>
                      <a:pt x="234" y="766"/>
                      <a:pt x="312" y="766"/>
                    </a:cubicBezTo>
                    <a:cubicBezTo>
                      <a:pt x="338" y="778"/>
                      <a:pt x="364" y="783"/>
                      <a:pt x="390" y="783"/>
                    </a:cubicBezTo>
                    <a:cubicBezTo>
                      <a:pt x="442" y="783"/>
                      <a:pt x="493" y="766"/>
                      <a:pt x="545" y="766"/>
                    </a:cubicBezTo>
                    <a:cubicBezTo>
                      <a:pt x="701" y="688"/>
                      <a:pt x="779" y="571"/>
                      <a:pt x="818" y="454"/>
                    </a:cubicBezTo>
                    <a:cubicBezTo>
                      <a:pt x="818" y="376"/>
                      <a:pt x="818" y="337"/>
                      <a:pt x="779" y="299"/>
                    </a:cubicBezTo>
                    <a:lnTo>
                      <a:pt x="740" y="260"/>
                    </a:lnTo>
                    <a:cubicBezTo>
                      <a:pt x="740" y="182"/>
                      <a:pt x="701" y="143"/>
                      <a:pt x="662" y="104"/>
                    </a:cubicBezTo>
                    <a:cubicBezTo>
                      <a:pt x="623" y="65"/>
                      <a:pt x="545" y="26"/>
                      <a:pt x="506" y="26"/>
                    </a:cubicBezTo>
                    <a:cubicBezTo>
                      <a:pt x="458" y="10"/>
                      <a:pt x="410" y="1"/>
                      <a:pt x="36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8" name="Google Shape;2628;p64"/>
              <p:cNvSpPr/>
              <p:nvPr/>
            </p:nvSpPr>
            <p:spPr>
              <a:xfrm>
                <a:off x="3979525" y="3952675"/>
                <a:ext cx="22400" cy="21575"/>
              </a:xfrm>
              <a:custGeom>
                <a:avLst/>
                <a:gdLst/>
                <a:ahLst/>
                <a:cxnLst/>
                <a:rect l="l" t="t" r="r" b="b"/>
                <a:pathLst>
                  <a:path w="896" h="863" extrusionOk="0">
                    <a:moveTo>
                      <a:pt x="545" y="250"/>
                    </a:moveTo>
                    <a:cubicBezTo>
                      <a:pt x="584" y="289"/>
                      <a:pt x="584" y="289"/>
                      <a:pt x="584" y="328"/>
                    </a:cubicBezTo>
                    <a:cubicBezTo>
                      <a:pt x="584" y="366"/>
                      <a:pt x="584" y="405"/>
                      <a:pt x="545" y="405"/>
                    </a:cubicBezTo>
                    <a:lnTo>
                      <a:pt x="467" y="405"/>
                    </a:lnTo>
                    <a:cubicBezTo>
                      <a:pt x="428" y="366"/>
                      <a:pt x="428" y="328"/>
                      <a:pt x="467" y="328"/>
                    </a:cubicBezTo>
                    <a:cubicBezTo>
                      <a:pt x="467" y="289"/>
                      <a:pt x="467" y="289"/>
                      <a:pt x="506" y="250"/>
                    </a:cubicBezTo>
                    <a:close/>
                    <a:moveTo>
                      <a:pt x="203" y="537"/>
                    </a:moveTo>
                    <a:cubicBezTo>
                      <a:pt x="214" y="557"/>
                      <a:pt x="227" y="576"/>
                      <a:pt x="242" y="594"/>
                    </a:cubicBezTo>
                    <a:lnTo>
                      <a:pt x="242" y="594"/>
                    </a:lnTo>
                    <a:cubicBezTo>
                      <a:pt x="224" y="578"/>
                      <a:pt x="211" y="560"/>
                      <a:pt x="203" y="537"/>
                    </a:cubicBezTo>
                    <a:close/>
                    <a:moveTo>
                      <a:pt x="451" y="1"/>
                    </a:moveTo>
                    <a:cubicBezTo>
                      <a:pt x="366" y="1"/>
                      <a:pt x="280" y="37"/>
                      <a:pt x="195" y="94"/>
                    </a:cubicBezTo>
                    <a:cubicBezTo>
                      <a:pt x="117" y="172"/>
                      <a:pt x="39" y="289"/>
                      <a:pt x="39" y="405"/>
                    </a:cubicBezTo>
                    <a:cubicBezTo>
                      <a:pt x="0" y="522"/>
                      <a:pt x="39" y="600"/>
                      <a:pt x="117" y="678"/>
                    </a:cubicBezTo>
                    <a:cubicBezTo>
                      <a:pt x="156" y="756"/>
                      <a:pt x="234" y="795"/>
                      <a:pt x="351" y="833"/>
                    </a:cubicBezTo>
                    <a:cubicBezTo>
                      <a:pt x="390" y="853"/>
                      <a:pt x="428" y="863"/>
                      <a:pt x="467" y="863"/>
                    </a:cubicBezTo>
                    <a:cubicBezTo>
                      <a:pt x="506" y="863"/>
                      <a:pt x="545" y="853"/>
                      <a:pt x="584" y="833"/>
                    </a:cubicBezTo>
                    <a:cubicBezTo>
                      <a:pt x="623" y="795"/>
                      <a:pt x="701" y="756"/>
                      <a:pt x="740" y="717"/>
                    </a:cubicBezTo>
                    <a:cubicBezTo>
                      <a:pt x="818" y="678"/>
                      <a:pt x="857" y="600"/>
                      <a:pt x="857" y="483"/>
                    </a:cubicBezTo>
                    <a:cubicBezTo>
                      <a:pt x="857" y="483"/>
                      <a:pt x="857" y="467"/>
                      <a:pt x="857" y="444"/>
                    </a:cubicBezTo>
                    <a:cubicBezTo>
                      <a:pt x="895" y="405"/>
                      <a:pt x="895" y="328"/>
                      <a:pt x="857" y="289"/>
                    </a:cubicBezTo>
                    <a:cubicBezTo>
                      <a:pt x="818" y="133"/>
                      <a:pt x="701" y="16"/>
                      <a:pt x="545" y="16"/>
                    </a:cubicBezTo>
                    <a:cubicBezTo>
                      <a:pt x="514" y="6"/>
                      <a:pt x="483" y="1"/>
                      <a:pt x="451"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9" name="Google Shape;2629;p64"/>
              <p:cNvSpPr/>
              <p:nvPr/>
            </p:nvSpPr>
            <p:spPr>
              <a:xfrm>
                <a:off x="3964925" y="3885675"/>
                <a:ext cx="21425" cy="17225"/>
              </a:xfrm>
              <a:custGeom>
                <a:avLst/>
                <a:gdLst/>
                <a:ahLst/>
                <a:cxnLst/>
                <a:rect l="l" t="t" r="r" b="b"/>
                <a:pathLst>
                  <a:path w="857" h="689" extrusionOk="0">
                    <a:moveTo>
                      <a:pt x="468" y="284"/>
                    </a:moveTo>
                    <a:cubicBezTo>
                      <a:pt x="507" y="284"/>
                      <a:pt x="545" y="284"/>
                      <a:pt x="584" y="323"/>
                    </a:cubicBezTo>
                    <a:cubicBezTo>
                      <a:pt x="623" y="323"/>
                      <a:pt x="584" y="400"/>
                      <a:pt x="545" y="439"/>
                    </a:cubicBezTo>
                    <a:cubicBezTo>
                      <a:pt x="526" y="459"/>
                      <a:pt x="507" y="468"/>
                      <a:pt x="487" y="468"/>
                    </a:cubicBezTo>
                    <a:cubicBezTo>
                      <a:pt x="468" y="468"/>
                      <a:pt x="448" y="459"/>
                      <a:pt x="429" y="439"/>
                    </a:cubicBezTo>
                    <a:cubicBezTo>
                      <a:pt x="429" y="439"/>
                      <a:pt x="429" y="400"/>
                      <a:pt x="429" y="400"/>
                    </a:cubicBezTo>
                    <a:lnTo>
                      <a:pt x="429" y="361"/>
                    </a:lnTo>
                    <a:cubicBezTo>
                      <a:pt x="429" y="323"/>
                      <a:pt x="468" y="323"/>
                      <a:pt x="468" y="284"/>
                    </a:cubicBezTo>
                    <a:close/>
                    <a:moveTo>
                      <a:pt x="472" y="1"/>
                    </a:moveTo>
                    <a:cubicBezTo>
                      <a:pt x="446" y="1"/>
                      <a:pt x="418" y="4"/>
                      <a:pt x="390" y="11"/>
                    </a:cubicBezTo>
                    <a:cubicBezTo>
                      <a:pt x="195" y="11"/>
                      <a:pt x="1" y="206"/>
                      <a:pt x="1" y="439"/>
                    </a:cubicBezTo>
                    <a:cubicBezTo>
                      <a:pt x="40" y="517"/>
                      <a:pt x="79" y="556"/>
                      <a:pt x="156" y="595"/>
                    </a:cubicBezTo>
                    <a:cubicBezTo>
                      <a:pt x="195" y="634"/>
                      <a:pt x="234" y="634"/>
                      <a:pt x="273" y="634"/>
                    </a:cubicBezTo>
                    <a:lnTo>
                      <a:pt x="312" y="634"/>
                    </a:lnTo>
                    <a:cubicBezTo>
                      <a:pt x="367" y="661"/>
                      <a:pt x="422" y="689"/>
                      <a:pt x="477" y="689"/>
                    </a:cubicBezTo>
                    <a:cubicBezTo>
                      <a:pt x="500" y="689"/>
                      <a:pt x="523" y="684"/>
                      <a:pt x="545" y="673"/>
                    </a:cubicBezTo>
                    <a:cubicBezTo>
                      <a:pt x="623" y="673"/>
                      <a:pt x="701" y="634"/>
                      <a:pt x="740" y="556"/>
                    </a:cubicBezTo>
                    <a:cubicBezTo>
                      <a:pt x="857" y="439"/>
                      <a:pt x="857" y="245"/>
                      <a:pt x="740" y="128"/>
                    </a:cubicBezTo>
                    <a:cubicBezTo>
                      <a:pt x="677" y="64"/>
                      <a:pt x="587" y="1"/>
                      <a:pt x="472"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0" name="Google Shape;2630;p64"/>
              <p:cNvSpPr/>
              <p:nvPr/>
            </p:nvSpPr>
            <p:spPr>
              <a:xfrm>
                <a:off x="4063175" y="3883625"/>
                <a:ext cx="19500" cy="17900"/>
              </a:xfrm>
              <a:custGeom>
                <a:avLst/>
                <a:gdLst/>
                <a:ahLst/>
                <a:cxnLst/>
                <a:rect l="l" t="t" r="r" b="b"/>
                <a:pathLst>
                  <a:path w="780" h="716" extrusionOk="0">
                    <a:moveTo>
                      <a:pt x="487" y="298"/>
                    </a:moveTo>
                    <a:cubicBezTo>
                      <a:pt x="497" y="298"/>
                      <a:pt x="507" y="307"/>
                      <a:pt x="507" y="327"/>
                    </a:cubicBezTo>
                    <a:lnTo>
                      <a:pt x="546" y="327"/>
                    </a:lnTo>
                    <a:cubicBezTo>
                      <a:pt x="546" y="366"/>
                      <a:pt x="546" y="366"/>
                      <a:pt x="546" y="366"/>
                    </a:cubicBezTo>
                    <a:cubicBezTo>
                      <a:pt x="546" y="366"/>
                      <a:pt x="546" y="405"/>
                      <a:pt x="546" y="405"/>
                    </a:cubicBezTo>
                    <a:cubicBezTo>
                      <a:pt x="468" y="443"/>
                      <a:pt x="429" y="443"/>
                      <a:pt x="351" y="443"/>
                    </a:cubicBezTo>
                    <a:cubicBezTo>
                      <a:pt x="351" y="443"/>
                      <a:pt x="312" y="405"/>
                      <a:pt x="312" y="405"/>
                    </a:cubicBezTo>
                    <a:cubicBezTo>
                      <a:pt x="312" y="366"/>
                      <a:pt x="351" y="327"/>
                      <a:pt x="390" y="327"/>
                    </a:cubicBezTo>
                    <a:cubicBezTo>
                      <a:pt x="390" y="307"/>
                      <a:pt x="400" y="298"/>
                      <a:pt x="414" y="298"/>
                    </a:cubicBezTo>
                    <a:cubicBezTo>
                      <a:pt x="429" y="298"/>
                      <a:pt x="448" y="307"/>
                      <a:pt x="468" y="327"/>
                    </a:cubicBezTo>
                    <a:cubicBezTo>
                      <a:pt x="468" y="307"/>
                      <a:pt x="478" y="298"/>
                      <a:pt x="487" y="298"/>
                    </a:cubicBezTo>
                    <a:close/>
                    <a:moveTo>
                      <a:pt x="413" y="0"/>
                    </a:moveTo>
                    <a:cubicBezTo>
                      <a:pt x="328" y="0"/>
                      <a:pt x="242" y="36"/>
                      <a:pt x="157" y="93"/>
                    </a:cubicBezTo>
                    <a:cubicBezTo>
                      <a:pt x="79" y="132"/>
                      <a:pt x="1" y="249"/>
                      <a:pt x="40" y="366"/>
                    </a:cubicBezTo>
                    <a:cubicBezTo>
                      <a:pt x="40" y="443"/>
                      <a:pt x="40" y="482"/>
                      <a:pt x="79" y="521"/>
                    </a:cubicBezTo>
                    <a:lnTo>
                      <a:pt x="118" y="521"/>
                    </a:lnTo>
                    <a:cubicBezTo>
                      <a:pt x="157" y="599"/>
                      <a:pt x="234" y="677"/>
                      <a:pt x="312" y="716"/>
                    </a:cubicBezTo>
                    <a:lnTo>
                      <a:pt x="546" y="716"/>
                    </a:lnTo>
                    <a:cubicBezTo>
                      <a:pt x="585" y="677"/>
                      <a:pt x="624" y="677"/>
                      <a:pt x="663" y="638"/>
                    </a:cubicBezTo>
                    <a:cubicBezTo>
                      <a:pt x="740" y="560"/>
                      <a:pt x="779" y="443"/>
                      <a:pt x="779" y="327"/>
                    </a:cubicBezTo>
                    <a:cubicBezTo>
                      <a:pt x="740" y="171"/>
                      <a:pt x="624" y="54"/>
                      <a:pt x="507" y="15"/>
                    </a:cubicBezTo>
                    <a:cubicBezTo>
                      <a:pt x="476" y="5"/>
                      <a:pt x="444" y="0"/>
                      <a:pt x="413"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1" name="Google Shape;2631;p64"/>
              <p:cNvSpPr/>
              <p:nvPr/>
            </p:nvSpPr>
            <p:spPr>
              <a:xfrm>
                <a:off x="4051525" y="3949775"/>
                <a:ext cx="18500" cy="18400"/>
              </a:xfrm>
              <a:custGeom>
                <a:avLst/>
                <a:gdLst/>
                <a:ahLst/>
                <a:cxnLst/>
                <a:rect l="l" t="t" r="r" b="b"/>
                <a:pathLst>
                  <a:path w="740" h="736" extrusionOk="0">
                    <a:moveTo>
                      <a:pt x="358" y="1"/>
                    </a:moveTo>
                    <a:cubicBezTo>
                      <a:pt x="255" y="1"/>
                      <a:pt x="175" y="45"/>
                      <a:pt x="117" y="132"/>
                    </a:cubicBezTo>
                    <a:cubicBezTo>
                      <a:pt x="0" y="327"/>
                      <a:pt x="39" y="599"/>
                      <a:pt x="272" y="716"/>
                    </a:cubicBezTo>
                    <a:lnTo>
                      <a:pt x="272" y="677"/>
                    </a:lnTo>
                    <a:cubicBezTo>
                      <a:pt x="311" y="716"/>
                      <a:pt x="360" y="735"/>
                      <a:pt x="409" y="735"/>
                    </a:cubicBezTo>
                    <a:cubicBezTo>
                      <a:pt x="457" y="735"/>
                      <a:pt x="506" y="716"/>
                      <a:pt x="545" y="677"/>
                    </a:cubicBezTo>
                    <a:cubicBezTo>
                      <a:pt x="584" y="638"/>
                      <a:pt x="623" y="599"/>
                      <a:pt x="662" y="521"/>
                    </a:cubicBezTo>
                    <a:cubicBezTo>
                      <a:pt x="700" y="482"/>
                      <a:pt x="700" y="444"/>
                      <a:pt x="739" y="366"/>
                    </a:cubicBezTo>
                    <a:cubicBezTo>
                      <a:pt x="739" y="288"/>
                      <a:pt x="739" y="210"/>
                      <a:pt x="662" y="132"/>
                    </a:cubicBezTo>
                    <a:cubicBezTo>
                      <a:pt x="623" y="54"/>
                      <a:pt x="545" y="16"/>
                      <a:pt x="467" y="16"/>
                    </a:cubicBezTo>
                    <a:cubicBezTo>
                      <a:pt x="428" y="6"/>
                      <a:pt x="392" y="1"/>
                      <a:pt x="358" y="1"/>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2" name="Google Shape;2632;p64"/>
              <p:cNvSpPr/>
              <p:nvPr/>
            </p:nvSpPr>
            <p:spPr>
              <a:xfrm>
                <a:off x="4015525" y="3849950"/>
                <a:ext cx="18500" cy="17925"/>
              </a:xfrm>
              <a:custGeom>
                <a:avLst/>
                <a:gdLst/>
                <a:ahLst/>
                <a:cxnLst/>
                <a:rect l="l" t="t" r="r" b="b"/>
                <a:pathLst>
                  <a:path w="740" h="717" extrusionOk="0">
                    <a:moveTo>
                      <a:pt x="379" y="179"/>
                    </a:moveTo>
                    <a:cubicBezTo>
                      <a:pt x="432" y="179"/>
                      <a:pt x="479" y="206"/>
                      <a:pt x="506" y="234"/>
                    </a:cubicBezTo>
                    <a:lnTo>
                      <a:pt x="467" y="234"/>
                    </a:lnTo>
                    <a:cubicBezTo>
                      <a:pt x="467" y="273"/>
                      <a:pt x="467" y="351"/>
                      <a:pt x="467" y="390"/>
                    </a:cubicBezTo>
                    <a:cubicBezTo>
                      <a:pt x="428" y="390"/>
                      <a:pt x="389" y="428"/>
                      <a:pt x="350" y="428"/>
                    </a:cubicBezTo>
                    <a:cubicBezTo>
                      <a:pt x="350" y="390"/>
                      <a:pt x="312" y="390"/>
                      <a:pt x="273" y="390"/>
                    </a:cubicBezTo>
                    <a:cubicBezTo>
                      <a:pt x="273" y="351"/>
                      <a:pt x="273" y="312"/>
                      <a:pt x="273" y="312"/>
                    </a:cubicBezTo>
                    <a:cubicBezTo>
                      <a:pt x="312" y="273"/>
                      <a:pt x="312" y="234"/>
                      <a:pt x="312" y="195"/>
                    </a:cubicBezTo>
                    <a:cubicBezTo>
                      <a:pt x="334" y="184"/>
                      <a:pt x="357" y="179"/>
                      <a:pt x="379" y="179"/>
                    </a:cubicBezTo>
                    <a:close/>
                    <a:moveTo>
                      <a:pt x="273" y="0"/>
                    </a:moveTo>
                    <a:cubicBezTo>
                      <a:pt x="273" y="0"/>
                      <a:pt x="234" y="39"/>
                      <a:pt x="195" y="39"/>
                    </a:cubicBezTo>
                    <a:cubicBezTo>
                      <a:pt x="78" y="78"/>
                      <a:pt x="0" y="195"/>
                      <a:pt x="0" y="312"/>
                    </a:cubicBezTo>
                    <a:cubicBezTo>
                      <a:pt x="0" y="390"/>
                      <a:pt x="39" y="428"/>
                      <a:pt x="78" y="467"/>
                    </a:cubicBezTo>
                    <a:lnTo>
                      <a:pt x="78" y="506"/>
                    </a:lnTo>
                    <a:cubicBezTo>
                      <a:pt x="78" y="506"/>
                      <a:pt x="117" y="545"/>
                      <a:pt x="117" y="584"/>
                    </a:cubicBezTo>
                    <a:cubicBezTo>
                      <a:pt x="156" y="584"/>
                      <a:pt x="156" y="623"/>
                      <a:pt x="195" y="623"/>
                    </a:cubicBezTo>
                    <a:cubicBezTo>
                      <a:pt x="252" y="680"/>
                      <a:pt x="330" y="716"/>
                      <a:pt x="413" y="716"/>
                    </a:cubicBezTo>
                    <a:cubicBezTo>
                      <a:pt x="444" y="716"/>
                      <a:pt x="475" y="711"/>
                      <a:pt x="506" y="701"/>
                    </a:cubicBezTo>
                    <a:cubicBezTo>
                      <a:pt x="545" y="662"/>
                      <a:pt x="623" y="584"/>
                      <a:pt x="662" y="506"/>
                    </a:cubicBezTo>
                    <a:cubicBezTo>
                      <a:pt x="662" y="506"/>
                      <a:pt x="701" y="467"/>
                      <a:pt x="701" y="467"/>
                    </a:cubicBezTo>
                    <a:cubicBezTo>
                      <a:pt x="740" y="390"/>
                      <a:pt x="740" y="312"/>
                      <a:pt x="701" y="234"/>
                    </a:cubicBezTo>
                    <a:cubicBezTo>
                      <a:pt x="662" y="117"/>
                      <a:pt x="623" y="39"/>
                      <a:pt x="506" y="0"/>
                    </a:cubicBezTo>
                    <a:close/>
                  </a:path>
                </a:pathLst>
              </a:custGeom>
              <a:solidFill>
                <a:srgbClr val="1926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634" name="Google Shape;2634;p64"/>
          <p:cNvGrpSpPr/>
          <p:nvPr/>
        </p:nvGrpSpPr>
        <p:grpSpPr>
          <a:xfrm flipH="1">
            <a:off x="93326" y="3628820"/>
            <a:ext cx="2783979" cy="1559687"/>
            <a:chOff x="81640" y="3525089"/>
            <a:chExt cx="2958532" cy="1657479"/>
          </a:xfrm>
        </p:grpSpPr>
        <p:grpSp>
          <p:nvGrpSpPr>
            <p:cNvPr id="2635" name="Google Shape;2635;p64"/>
            <p:cNvGrpSpPr/>
            <p:nvPr/>
          </p:nvGrpSpPr>
          <p:grpSpPr>
            <a:xfrm flipH="1">
              <a:off x="1266059" y="3525089"/>
              <a:ext cx="1774113" cy="1650906"/>
              <a:chOff x="-61526" y="3752577"/>
              <a:chExt cx="1522974" cy="1417087"/>
            </a:xfrm>
          </p:grpSpPr>
          <p:sp>
            <p:nvSpPr>
              <p:cNvPr id="2636" name="Google Shape;2636;p64"/>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7" name="Google Shape;2637;p64"/>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38" name="Google Shape;2638;p64"/>
            <p:cNvSpPr/>
            <p:nvPr/>
          </p:nvSpPr>
          <p:spPr>
            <a:xfrm>
              <a:off x="81640" y="3769669"/>
              <a:ext cx="1608124" cy="1412898"/>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9" name="Google Shape;2639;p64"/>
            <p:cNvSpPr/>
            <p:nvPr/>
          </p:nvSpPr>
          <p:spPr>
            <a:xfrm>
              <a:off x="272952" y="3961237"/>
              <a:ext cx="1181403" cy="1212904"/>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2" name="Google Shape;984;p38"/>
          <p:cNvSpPr/>
          <p:nvPr/>
        </p:nvSpPr>
        <p:spPr>
          <a:xfrm>
            <a:off x="6644135" y="4696647"/>
            <a:ext cx="2031000" cy="4626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TextBox 3"/>
          <p:cNvSpPr txBox="1"/>
          <p:nvPr/>
        </p:nvSpPr>
        <p:spPr>
          <a:xfrm>
            <a:off x="35496" y="123478"/>
            <a:ext cx="8856984" cy="2893100"/>
          </a:xfrm>
          <a:prstGeom prst="rect">
            <a:avLst/>
          </a:prstGeom>
          <a:noFill/>
        </p:spPr>
        <p:txBody>
          <a:bodyPr wrap="square" rtlCol="0">
            <a:spAutoFit/>
          </a:bodyPr>
          <a:lstStyle/>
          <a:p>
            <a:pPr algn="just"/>
            <a:r>
              <a:rPr lang="bg-BG" dirty="0">
                <a:latin typeface="Comic Sans MS" panose="030F0702030302020204" pitchFamily="66" charset="0"/>
              </a:rPr>
              <a:t>Береги и охраняй природу, чтобы нашим детям и внукам не пришлось выживать из последних сил или искать новое место для жизни. Некоторые думают, что не в силах предотвратить тот вред, что несет для природы технический прогресс. Это ошибочное мнение, потому что все начинается с малого. Если каждый начнет бережнее относиться к ней, то многое станет лучше. Например, идя по улице, не стоит бросать мусор себе под ноги.</a:t>
            </a:r>
            <a:endParaRPr lang="en-US" dirty="0">
              <a:latin typeface="Comic Sans MS" panose="030F0702030302020204" pitchFamily="66" charset="0"/>
            </a:endParaRPr>
          </a:p>
          <a:p>
            <a:pPr algn="just"/>
            <a:r>
              <a:rPr lang="bg-BG" dirty="0">
                <a:latin typeface="Comic Sans MS" panose="030F0702030302020204" pitchFamily="66" charset="0"/>
              </a:rPr>
              <a:t>Нужно бережно относиться к природным ресурсам, не включать без нужды воду, не загрязнять почву. Следует использовать перерабатываемые материалы (бумажные пакеты вместо целлофана, стеклянную посуду вместо пластиковой), носить одежду из искусственного меха, вместо того чтобы поощрять убийства редких животных. Люди, берегите природу!</a:t>
            </a:r>
            <a:endParaRPr lang="en-US" dirty="0">
              <a:latin typeface="Comic Sans MS" panose="030F0702030302020204" pitchFamily="66" charset="0"/>
            </a:endParaRPr>
          </a:p>
          <a:p>
            <a:pPr algn="just"/>
            <a:r>
              <a:rPr lang="bg-BG" dirty="0">
                <a:latin typeface="Comic Sans MS" panose="030F0702030302020204" pitchFamily="66" charset="0"/>
              </a:rPr>
              <a:t>Природа уже многого от нас натерпелась, но, может быть, мы сейчас до конца не понимаем, чем нам это может грозить в дальнейшем. Главное – помнить, что мы являемся неотъемлемой ее частью, она зависит от нас, а мы – от нее.</a:t>
            </a:r>
            <a:endParaRPr lang="en-US" dirty="0">
              <a:latin typeface="Comic Sans MS" panose="030F0702030302020204" pitchFamily="66" charset="0"/>
            </a:endParaRP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81"/>
        <p:cNvGrpSpPr/>
        <p:nvPr/>
      </p:nvGrpSpPr>
      <p:grpSpPr>
        <a:xfrm>
          <a:off x="0" y="0"/>
          <a:ext cx="0" cy="0"/>
          <a:chOff x="0" y="0"/>
          <a:chExt cx="0" cy="0"/>
        </a:xfrm>
      </p:grpSpPr>
      <p:grpSp>
        <p:nvGrpSpPr>
          <p:cNvPr id="1582" name="Google Shape;1582;p47"/>
          <p:cNvGrpSpPr/>
          <p:nvPr/>
        </p:nvGrpSpPr>
        <p:grpSpPr>
          <a:xfrm>
            <a:off x="534080" y="686599"/>
            <a:ext cx="8075838" cy="2649752"/>
            <a:chOff x="534080" y="686599"/>
            <a:chExt cx="8075838" cy="2649752"/>
          </a:xfrm>
        </p:grpSpPr>
        <p:sp>
          <p:nvSpPr>
            <p:cNvPr id="1583" name="Google Shape;1583;p47"/>
            <p:cNvSpPr/>
            <p:nvPr/>
          </p:nvSpPr>
          <p:spPr>
            <a:xfrm rot="-4954063">
              <a:off x="2988878" y="2500752"/>
              <a:ext cx="303754" cy="1212971"/>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84" name="Google Shape;1584;p47"/>
            <p:cNvGrpSpPr/>
            <p:nvPr/>
          </p:nvGrpSpPr>
          <p:grpSpPr>
            <a:xfrm flipH="1">
              <a:off x="534080" y="686599"/>
              <a:ext cx="8075838" cy="2284799"/>
              <a:chOff x="-408870" y="693874"/>
              <a:chExt cx="8075838" cy="2284799"/>
            </a:xfrm>
          </p:grpSpPr>
          <p:sp>
            <p:nvSpPr>
              <p:cNvPr id="1585" name="Google Shape;1585;p47"/>
              <p:cNvSpPr/>
              <p:nvPr/>
            </p:nvSpPr>
            <p:spPr>
              <a:xfrm rot="4954045" flipH="1">
                <a:off x="870724" y="699614"/>
                <a:ext cx="828513" cy="3308354"/>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86" name="Google Shape;1586;p47"/>
              <p:cNvGrpSpPr/>
              <p:nvPr/>
            </p:nvGrpSpPr>
            <p:grpSpPr>
              <a:xfrm rot="10800000" flipH="1">
                <a:off x="2029250" y="693874"/>
                <a:ext cx="5637718" cy="1969679"/>
                <a:chOff x="-2099670" y="1414514"/>
                <a:chExt cx="4689501" cy="1638396"/>
              </a:xfrm>
            </p:grpSpPr>
            <p:sp>
              <p:nvSpPr>
                <p:cNvPr id="1587" name="Google Shape;1587;p47"/>
                <p:cNvSpPr/>
                <p:nvPr/>
              </p:nvSpPr>
              <p:spPr>
                <a:xfrm rot="5846029">
                  <a:off x="576596" y="755316"/>
                  <a:ext cx="770017" cy="3074472"/>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8" name="Google Shape;1588;p47"/>
                <p:cNvSpPr/>
                <p:nvPr/>
              </p:nvSpPr>
              <p:spPr>
                <a:xfrm rot="5845884">
                  <a:off x="-1590730" y="2146453"/>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589;p47"/>
                <p:cNvSpPr/>
                <p:nvPr/>
              </p:nvSpPr>
              <p:spPr>
                <a:xfrm rot="4954116" flipH="1">
                  <a:off x="1751371" y="1005123"/>
                  <a:ext cx="329521" cy="1315849"/>
                </a:xfrm>
                <a:custGeom>
                  <a:avLst/>
                  <a:gdLst/>
                  <a:ahLst/>
                  <a:cxnLst/>
                  <a:rect l="l" t="t" r="r" b="b"/>
                  <a:pathLst>
                    <a:path w="14314" h="57152" extrusionOk="0">
                      <a:moveTo>
                        <a:pt x="4727" y="1"/>
                      </a:moveTo>
                      <a:cubicBezTo>
                        <a:pt x="2389" y="1"/>
                        <a:pt x="1" y="5098"/>
                        <a:pt x="193" y="11087"/>
                      </a:cubicBezTo>
                      <a:cubicBezTo>
                        <a:pt x="504" y="19571"/>
                        <a:pt x="3851" y="24552"/>
                        <a:pt x="2450" y="31789"/>
                      </a:cubicBezTo>
                      <a:cubicBezTo>
                        <a:pt x="1049" y="39027"/>
                        <a:pt x="1244" y="39339"/>
                        <a:pt x="4551" y="43191"/>
                      </a:cubicBezTo>
                      <a:cubicBezTo>
                        <a:pt x="7898" y="47044"/>
                        <a:pt x="6847" y="52453"/>
                        <a:pt x="7470" y="53659"/>
                      </a:cubicBezTo>
                      <a:cubicBezTo>
                        <a:pt x="8735" y="56119"/>
                        <a:pt x="9778" y="57151"/>
                        <a:pt x="10626" y="57151"/>
                      </a:cubicBezTo>
                      <a:cubicBezTo>
                        <a:pt x="14061" y="57151"/>
                        <a:pt x="14314" y="40244"/>
                        <a:pt x="13190" y="32568"/>
                      </a:cubicBezTo>
                      <a:cubicBezTo>
                        <a:pt x="11750" y="22995"/>
                        <a:pt x="8832" y="25991"/>
                        <a:pt x="9727" y="18325"/>
                      </a:cubicBezTo>
                      <a:cubicBezTo>
                        <a:pt x="10661" y="10698"/>
                        <a:pt x="9999" y="9998"/>
                        <a:pt x="7431" y="2954"/>
                      </a:cubicBezTo>
                      <a:cubicBezTo>
                        <a:pt x="6665" y="884"/>
                        <a:pt x="5700" y="1"/>
                        <a:pt x="47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1591" name="Google Shape;1591;p47"/>
          <p:cNvGrpSpPr/>
          <p:nvPr/>
        </p:nvGrpSpPr>
        <p:grpSpPr>
          <a:xfrm flipH="1">
            <a:off x="2937927" y="3776312"/>
            <a:ext cx="1575959" cy="1384478"/>
            <a:chOff x="8579401" y="4612750"/>
            <a:chExt cx="619432" cy="544192"/>
          </a:xfrm>
        </p:grpSpPr>
        <p:sp>
          <p:nvSpPr>
            <p:cNvPr id="1592" name="Google Shape;1592;p47"/>
            <p:cNvSpPr/>
            <p:nvPr/>
          </p:nvSpPr>
          <p:spPr>
            <a:xfrm flipH="1">
              <a:off x="8579401" y="4612750"/>
              <a:ext cx="619432" cy="544192"/>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47"/>
            <p:cNvSpPr/>
            <p:nvPr/>
          </p:nvSpPr>
          <p:spPr>
            <a:xfrm flipH="1">
              <a:off x="8670081" y="4686536"/>
              <a:ext cx="455063" cy="467162"/>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4" name="Google Shape;1594;p47"/>
          <p:cNvGrpSpPr/>
          <p:nvPr/>
        </p:nvGrpSpPr>
        <p:grpSpPr>
          <a:xfrm>
            <a:off x="3821469" y="3982970"/>
            <a:ext cx="2308385" cy="1177970"/>
            <a:chOff x="8059283" y="4525012"/>
            <a:chExt cx="1139550" cy="635847"/>
          </a:xfrm>
        </p:grpSpPr>
        <p:grpSp>
          <p:nvGrpSpPr>
            <p:cNvPr id="1595" name="Google Shape;1595;p47"/>
            <p:cNvGrpSpPr/>
            <p:nvPr/>
          </p:nvGrpSpPr>
          <p:grpSpPr>
            <a:xfrm>
              <a:off x="8059283" y="4525012"/>
              <a:ext cx="683359" cy="635847"/>
              <a:chOff x="-61526" y="3752577"/>
              <a:chExt cx="1522974" cy="1417087"/>
            </a:xfrm>
          </p:grpSpPr>
          <p:sp>
            <p:nvSpPr>
              <p:cNvPr id="1596" name="Google Shape;1596;p47"/>
              <p:cNvSpPr/>
              <p:nvPr/>
            </p:nvSpPr>
            <p:spPr>
              <a:xfrm>
                <a:off x="-61526" y="3752577"/>
                <a:ext cx="1522974" cy="1417087"/>
              </a:xfrm>
              <a:custGeom>
                <a:avLst/>
                <a:gdLst/>
                <a:ahLst/>
                <a:cxnLst/>
                <a:rect l="l" t="t" r="r" b="b"/>
                <a:pathLst>
                  <a:path w="15284" h="14221" fill="none" extrusionOk="0">
                    <a:moveTo>
                      <a:pt x="14246" y="14196"/>
                    </a:moveTo>
                    <a:cubicBezTo>
                      <a:pt x="14246" y="14196"/>
                      <a:pt x="15283" y="9258"/>
                      <a:pt x="13629" y="7506"/>
                    </a:cubicBezTo>
                    <a:cubicBezTo>
                      <a:pt x="12839" y="6666"/>
                      <a:pt x="12024" y="6888"/>
                      <a:pt x="11407" y="7333"/>
                    </a:cubicBezTo>
                    <a:cubicBezTo>
                      <a:pt x="10987" y="7678"/>
                      <a:pt x="10345" y="7382"/>
                      <a:pt x="10370" y="6839"/>
                    </a:cubicBezTo>
                    <a:cubicBezTo>
                      <a:pt x="10444" y="4889"/>
                      <a:pt x="10345" y="1951"/>
                      <a:pt x="9210" y="1235"/>
                    </a:cubicBezTo>
                    <a:cubicBezTo>
                      <a:pt x="7259" y="0"/>
                      <a:pt x="6000" y="1037"/>
                      <a:pt x="5531" y="6567"/>
                    </a:cubicBezTo>
                    <a:cubicBezTo>
                      <a:pt x="5531" y="6592"/>
                      <a:pt x="5012" y="9110"/>
                      <a:pt x="3655" y="7333"/>
                    </a:cubicBezTo>
                    <a:cubicBezTo>
                      <a:pt x="50" y="2592"/>
                      <a:pt x="1" y="14221"/>
                      <a:pt x="1" y="14221"/>
                    </a:cubicBezTo>
                  </a:path>
                </a:pathLst>
              </a:custGeom>
              <a:noFill/>
              <a:ln w="19050" cap="rnd" cmpd="sng">
                <a:solidFill>
                  <a:schemeClr val="lt2"/>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597;p47"/>
              <p:cNvSpPr/>
              <p:nvPr/>
            </p:nvSpPr>
            <p:spPr>
              <a:xfrm>
                <a:off x="118036" y="4079423"/>
                <a:ext cx="1119512" cy="1080478"/>
              </a:xfrm>
              <a:custGeom>
                <a:avLst/>
                <a:gdLst/>
                <a:ahLst/>
                <a:cxnLst/>
                <a:rect l="l" t="t" r="r" b="b"/>
                <a:pathLst>
                  <a:path w="11235" h="10843" extrusionOk="0">
                    <a:moveTo>
                      <a:pt x="4225" y="1"/>
                    </a:moveTo>
                    <a:cubicBezTo>
                      <a:pt x="4078" y="1"/>
                      <a:pt x="3929" y="41"/>
                      <a:pt x="3778" y="127"/>
                    </a:cubicBezTo>
                    <a:cubicBezTo>
                      <a:pt x="2149" y="1090"/>
                      <a:pt x="3754" y="6127"/>
                      <a:pt x="4519" y="8225"/>
                    </a:cubicBezTo>
                    <a:cubicBezTo>
                      <a:pt x="4622" y="8492"/>
                      <a:pt x="4468" y="8810"/>
                      <a:pt x="4286" y="8810"/>
                    </a:cubicBezTo>
                    <a:cubicBezTo>
                      <a:pt x="4249" y="8810"/>
                      <a:pt x="4211" y="8797"/>
                      <a:pt x="4173" y="8768"/>
                    </a:cubicBezTo>
                    <a:cubicBezTo>
                      <a:pt x="3219" y="8072"/>
                      <a:pt x="2089" y="6912"/>
                      <a:pt x="1324" y="6912"/>
                    </a:cubicBezTo>
                    <a:cubicBezTo>
                      <a:pt x="1139" y="6912"/>
                      <a:pt x="975" y="6980"/>
                      <a:pt x="840" y="7139"/>
                    </a:cubicBezTo>
                    <a:cubicBezTo>
                      <a:pt x="1" y="8102"/>
                      <a:pt x="1063" y="9929"/>
                      <a:pt x="1630" y="10842"/>
                    </a:cubicBezTo>
                    <a:lnTo>
                      <a:pt x="11210" y="10842"/>
                    </a:lnTo>
                    <a:cubicBezTo>
                      <a:pt x="11234" y="8991"/>
                      <a:pt x="11185" y="3510"/>
                      <a:pt x="9605" y="2349"/>
                    </a:cubicBezTo>
                    <a:cubicBezTo>
                      <a:pt x="9505" y="2271"/>
                      <a:pt x="9385" y="2234"/>
                      <a:pt x="9265" y="2234"/>
                    </a:cubicBezTo>
                    <a:cubicBezTo>
                      <a:pt x="9119" y="2234"/>
                      <a:pt x="8973" y="2290"/>
                      <a:pt x="8864" y="2399"/>
                    </a:cubicBezTo>
                    <a:cubicBezTo>
                      <a:pt x="8568" y="2695"/>
                      <a:pt x="8124" y="3287"/>
                      <a:pt x="7852" y="4596"/>
                    </a:cubicBezTo>
                    <a:cubicBezTo>
                      <a:pt x="7788" y="4877"/>
                      <a:pt x="7618" y="5019"/>
                      <a:pt x="7446" y="5019"/>
                    </a:cubicBezTo>
                    <a:cubicBezTo>
                      <a:pt x="7285" y="5019"/>
                      <a:pt x="7121" y="4895"/>
                      <a:pt x="7037" y="4645"/>
                    </a:cubicBezTo>
                    <a:cubicBezTo>
                      <a:pt x="6443" y="2666"/>
                      <a:pt x="5419" y="1"/>
                      <a:pt x="4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98" name="Google Shape;1598;p47"/>
            <p:cNvSpPr/>
            <p:nvPr/>
          </p:nvSpPr>
          <p:spPr>
            <a:xfrm flipH="1">
              <a:off x="8579401" y="4612750"/>
              <a:ext cx="619432" cy="544192"/>
            </a:xfrm>
            <a:custGeom>
              <a:avLst/>
              <a:gdLst/>
              <a:ahLst/>
              <a:cxnLst/>
              <a:rect l="l" t="t" r="r" b="b"/>
              <a:pathLst>
                <a:path w="18888" h="16595" extrusionOk="0">
                  <a:moveTo>
                    <a:pt x="9795" y="1"/>
                  </a:moveTo>
                  <a:cubicBezTo>
                    <a:pt x="8290" y="1"/>
                    <a:pt x="7300" y="1971"/>
                    <a:pt x="6889" y="7164"/>
                  </a:cubicBezTo>
                  <a:cubicBezTo>
                    <a:pt x="6889" y="7182"/>
                    <a:pt x="6524" y="8876"/>
                    <a:pt x="5654" y="8876"/>
                  </a:cubicBezTo>
                  <a:cubicBezTo>
                    <a:pt x="5348" y="8876"/>
                    <a:pt x="4980" y="8667"/>
                    <a:pt x="4544" y="8102"/>
                  </a:cubicBezTo>
                  <a:cubicBezTo>
                    <a:pt x="3785" y="7104"/>
                    <a:pt x="3153" y="6690"/>
                    <a:pt x="2627" y="6690"/>
                  </a:cubicBezTo>
                  <a:cubicBezTo>
                    <a:pt x="52" y="6690"/>
                    <a:pt x="1" y="16595"/>
                    <a:pt x="1" y="16595"/>
                  </a:cubicBezTo>
                  <a:lnTo>
                    <a:pt x="17629" y="16570"/>
                  </a:lnTo>
                  <a:cubicBezTo>
                    <a:pt x="17629" y="16570"/>
                    <a:pt x="18888" y="10472"/>
                    <a:pt x="16839" y="8324"/>
                  </a:cubicBezTo>
                  <a:cubicBezTo>
                    <a:pt x="16365" y="7813"/>
                    <a:pt x="15879" y="7620"/>
                    <a:pt x="15416" y="7620"/>
                  </a:cubicBezTo>
                  <a:cubicBezTo>
                    <a:pt x="14939" y="7620"/>
                    <a:pt x="14487" y="7826"/>
                    <a:pt x="14098" y="8102"/>
                  </a:cubicBezTo>
                  <a:cubicBezTo>
                    <a:pt x="13951" y="8214"/>
                    <a:pt x="13786" y="8264"/>
                    <a:pt x="13625" y="8264"/>
                  </a:cubicBezTo>
                  <a:cubicBezTo>
                    <a:pt x="13219" y="8264"/>
                    <a:pt x="12839" y="7944"/>
                    <a:pt x="12839" y="7484"/>
                  </a:cubicBezTo>
                  <a:cubicBezTo>
                    <a:pt x="12938" y="5065"/>
                    <a:pt x="12814" y="1460"/>
                    <a:pt x="11407" y="572"/>
                  </a:cubicBezTo>
                  <a:cubicBezTo>
                    <a:pt x="10818" y="205"/>
                    <a:pt x="10280" y="1"/>
                    <a:pt x="979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599;p47"/>
            <p:cNvSpPr/>
            <p:nvPr/>
          </p:nvSpPr>
          <p:spPr>
            <a:xfrm flipH="1">
              <a:off x="8670081" y="4686536"/>
              <a:ext cx="455063" cy="467162"/>
            </a:xfrm>
            <a:custGeom>
              <a:avLst/>
              <a:gdLst/>
              <a:ahLst/>
              <a:cxnLst/>
              <a:rect l="l" t="t" r="r" b="b"/>
              <a:pathLst>
                <a:path w="13876" h="14246" fill="none" extrusionOk="0">
                  <a:moveTo>
                    <a:pt x="2025" y="14246"/>
                  </a:moveTo>
                  <a:cubicBezTo>
                    <a:pt x="1334" y="13110"/>
                    <a:pt x="0" y="10839"/>
                    <a:pt x="1037" y="9654"/>
                  </a:cubicBezTo>
                  <a:cubicBezTo>
                    <a:pt x="1902" y="8642"/>
                    <a:pt x="3704" y="10617"/>
                    <a:pt x="5160" y="11678"/>
                  </a:cubicBezTo>
                  <a:cubicBezTo>
                    <a:pt x="5432" y="11876"/>
                    <a:pt x="5728" y="11382"/>
                    <a:pt x="5580" y="10987"/>
                  </a:cubicBezTo>
                  <a:cubicBezTo>
                    <a:pt x="4667" y="8395"/>
                    <a:pt x="2642" y="2173"/>
                    <a:pt x="4667" y="988"/>
                  </a:cubicBezTo>
                  <a:cubicBezTo>
                    <a:pt x="6370" y="0"/>
                    <a:pt x="7876" y="3852"/>
                    <a:pt x="8691" y="6568"/>
                  </a:cubicBezTo>
                  <a:cubicBezTo>
                    <a:pt x="8889" y="7210"/>
                    <a:pt x="9555" y="7185"/>
                    <a:pt x="9703" y="6518"/>
                  </a:cubicBezTo>
                  <a:cubicBezTo>
                    <a:pt x="10049" y="4889"/>
                    <a:pt x="10567" y="4148"/>
                    <a:pt x="10938" y="3802"/>
                  </a:cubicBezTo>
                  <a:cubicBezTo>
                    <a:pt x="11185" y="3556"/>
                    <a:pt x="11580" y="3531"/>
                    <a:pt x="11851" y="3728"/>
                  </a:cubicBezTo>
                  <a:cubicBezTo>
                    <a:pt x="13802" y="5160"/>
                    <a:pt x="13876" y="11925"/>
                    <a:pt x="13826" y="14221"/>
                  </a:cubicBezTo>
                </a:path>
              </a:pathLst>
            </a:custGeom>
            <a:noFill/>
            <a:ln w="19050" cap="flat" cmpd="sng">
              <a:solidFill>
                <a:schemeClr val="accent1"/>
              </a:solidFill>
              <a:prstDash val="solid"/>
              <a:miter lim="2468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TextBox 2"/>
          <p:cNvSpPr txBox="1"/>
          <p:nvPr/>
        </p:nvSpPr>
        <p:spPr>
          <a:xfrm>
            <a:off x="733466" y="2054128"/>
            <a:ext cx="7560840" cy="584775"/>
          </a:xfrm>
          <a:prstGeom prst="rect">
            <a:avLst/>
          </a:prstGeom>
          <a:noFill/>
        </p:spPr>
        <p:txBody>
          <a:bodyPr wrap="square" rtlCol="0">
            <a:spAutoFit/>
          </a:bodyPr>
          <a:lstStyle/>
          <a:p>
            <a:pPr algn="ctr"/>
            <a:r>
              <a:rPr lang="bg-BG" sz="3200" dirty="0" smtClean="0">
                <a:latin typeface="Comic Sans MS" panose="030F0702030302020204" pitchFamily="66" charset="0"/>
              </a:rPr>
              <a:t>СПАСИБО ЗА ВНИМАНИЕ!</a:t>
            </a:r>
            <a:endParaRPr lang="en-US" sz="3200" dirty="0">
              <a:latin typeface="Comic Sans MS" panose="030F0702030302020204" pitchFamily="66"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orkout for Kids by Slidesgo">
  <a:themeElements>
    <a:clrScheme name="Simple Light">
      <a:dk1>
        <a:srgbClr val="282828"/>
      </a:dk1>
      <a:lt1>
        <a:srgbClr val="FFDFC6"/>
      </a:lt1>
      <a:dk2>
        <a:srgbClr val="FFF6ED"/>
      </a:dk2>
      <a:lt2>
        <a:srgbClr val="97C9BA"/>
      </a:lt2>
      <a:accent1>
        <a:srgbClr val="818529"/>
      </a:accent1>
      <a:accent2>
        <a:srgbClr val="124947"/>
      </a:accent2>
      <a:accent3>
        <a:srgbClr val="F9C45E"/>
      </a:accent3>
      <a:accent4>
        <a:srgbClr val="F2A040"/>
      </a:accent4>
      <a:accent5>
        <a:srgbClr val="F28485"/>
      </a:accent5>
      <a:accent6>
        <a:srgbClr val="456CA3"/>
      </a:accent6>
      <a:hlink>
        <a:srgbClr val="28282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Документ" ma:contentTypeID="0x01010097FD9FBE8C903A4980681FBF9D0BFD7F" ma:contentTypeVersion="11" ma:contentTypeDescription="Създаване на нов документ" ma:contentTypeScope="" ma:versionID="1c23bdf54916a95b329f2d9f7b031b31">
  <xsd:schema xmlns:xsd="http://www.w3.org/2001/XMLSchema" xmlns:xs="http://www.w3.org/2001/XMLSchema" xmlns:p="http://schemas.microsoft.com/office/2006/metadata/properties" xmlns:ns2="b0a3bcef-c04d-46c9-b63b-30cac49f6d61" targetNamespace="http://schemas.microsoft.com/office/2006/metadata/properties" ma:root="true" ma:fieldsID="ee84f2a7fce13bedcf62fd39fc3ad688" ns2:_="">
    <xsd:import namespace="b0a3bcef-c04d-46c9-b63b-30cac49f6d61"/>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a3bcef-c04d-46c9-b63b-30cac49f6d61"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Тип съдържание"/>
        <xsd:element ref="dc:title" minOccurs="0" maxOccurs="1" ma:index="4" ma:displayName="Заглавие"/>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b0a3bcef-c04d-46c9-b63b-30cac49f6d61" xsi:nil="true"/>
  </documentManagement>
</p:properties>
</file>

<file path=customXml/itemProps1.xml><?xml version="1.0" encoding="utf-8"?>
<ds:datastoreItem xmlns:ds="http://schemas.openxmlformats.org/officeDocument/2006/customXml" ds:itemID="{D15C0570-459C-4E9C-B70E-AC2E3E0498CC}"/>
</file>

<file path=customXml/itemProps2.xml><?xml version="1.0" encoding="utf-8"?>
<ds:datastoreItem xmlns:ds="http://schemas.openxmlformats.org/officeDocument/2006/customXml" ds:itemID="{4A0593D4-DA7D-44D0-A12A-18165DA11AF0}"/>
</file>

<file path=customXml/itemProps3.xml><?xml version="1.0" encoding="utf-8"?>
<ds:datastoreItem xmlns:ds="http://schemas.openxmlformats.org/officeDocument/2006/customXml" ds:itemID="{DFB929DD-1A59-4B76-A82A-27B6760718BC}"/>
</file>

<file path=docProps/app.xml><?xml version="1.0" encoding="utf-8"?>
<Properties xmlns="http://schemas.openxmlformats.org/officeDocument/2006/extended-properties" xmlns:vt="http://schemas.openxmlformats.org/officeDocument/2006/docPropsVTypes">
  <TotalTime>412</TotalTime>
  <Words>695</Words>
  <Application>Microsoft Office PowerPoint</Application>
  <PresentationFormat>On-screen Show (16:9)</PresentationFormat>
  <Paragraphs>20</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Comic Sans MS</vt:lpstr>
      <vt:lpstr>Indie Flower</vt:lpstr>
      <vt:lpstr>Maven Pro</vt:lpstr>
      <vt:lpstr>Workout for Kids by Slidesgo</vt:lpstr>
      <vt:lpstr>Берегите природу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Берегите природу</dc:title>
  <dc:creator>Lenovo</dc:creator>
  <cp:lastModifiedBy>Lenovo</cp:lastModifiedBy>
  <cp:revision>19</cp:revision>
  <dcterms:modified xsi:type="dcterms:W3CDTF">2021-03-03T21:48:49Z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0x01010097FD9FBE8C903A4980681FBF9D0BFD7F</vt:lpwstr>
  </property>
</Properties>
</file>