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5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bg-BG" smtClean="0"/>
              <a:t>Щракнете, за да редактирате стила на подзаглавието в образеца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FD2ED-8B22-45ED-B511-ABB3146ED2A1}" type="datetimeFigureOut">
              <a:rPr lang="bg-BG" smtClean="0"/>
              <a:t>24.2.2021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715B8-1B24-47FC-A8A1-5BA82DDC01DC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448493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FD2ED-8B22-45ED-B511-ABB3146ED2A1}" type="datetimeFigureOut">
              <a:rPr lang="bg-BG" smtClean="0"/>
              <a:t>24.2.2021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715B8-1B24-47FC-A8A1-5BA82DDC01DC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9500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FD2ED-8B22-45ED-B511-ABB3146ED2A1}" type="datetimeFigureOut">
              <a:rPr lang="bg-BG" smtClean="0"/>
              <a:t>24.2.2021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715B8-1B24-47FC-A8A1-5BA82DDC01DC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202523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FD2ED-8B22-45ED-B511-ABB3146ED2A1}" type="datetimeFigureOut">
              <a:rPr lang="bg-BG" smtClean="0"/>
              <a:t>24.2.2021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715B8-1B24-47FC-A8A1-5BA82DDC01DC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408479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FD2ED-8B22-45ED-B511-ABB3146ED2A1}" type="datetimeFigureOut">
              <a:rPr lang="bg-BG" smtClean="0"/>
              <a:t>24.2.2021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715B8-1B24-47FC-A8A1-5BA82DDC01DC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474318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FD2ED-8B22-45ED-B511-ABB3146ED2A1}" type="datetimeFigureOut">
              <a:rPr lang="bg-BG" smtClean="0"/>
              <a:t>24.2.2021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715B8-1B24-47FC-A8A1-5BA82DDC01DC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635379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FD2ED-8B22-45ED-B511-ABB3146ED2A1}" type="datetimeFigureOut">
              <a:rPr lang="bg-BG" smtClean="0"/>
              <a:t>24.2.2021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715B8-1B24-47FC-A8A1-5BA82DDC01DC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774893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FD2ED-8B22-45ED-B511-ABB3146ED2A1}" type="datetimeFigureOut">
              <a:rPr lang="bg-BG" smtClean="0"/>
              <a:t>24.2.2021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715B8-1B24-47FC-A8A1-5BA82DDC01DC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184309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bg-BG" smtClean="0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FD2ED-8B22-45ED-B511-ABB3146ED2A1}" type="datetimeFigureOut">
              <a:rPr lang="bg-BG" smtClean="0"/>
              <a:t>24.2.2021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715B8-1B24-47FC-A8A1-5BA82DDC01DC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776432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FD2ED-8B22-45ED-B511-ABB3146ED2A1}" type="datetimeFigureOut">
              <a:rPr lang="bg-BG" smtClean="0"/>
              <a:t>24.2.2021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715B8-1B24-47FC-A8A1-5BA82DDC01DC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1988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FD2ED-8B22-45ED-B511-ABB3146ED2A1}" type="datetimeFigureOut">
              <a:rPr lang="bg-BG" smtClean="0"/>
              <a:t>24.2.2021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715B8-1B24-47FC-A8A1-5BA82DDC01DC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568153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FD2ED-8B22-45ED-B511-ABB3146ED2A1}" type="datetimeFigureOut">
              <a:rPr lang="bg-BG" smtClean="0"/>
              <a:t>24.2.2021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715B8-1B24-47FC-A8A1-5BA82DDC01DC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6541933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f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1541418" y="1679711"/>
            <a:ext cx="9144000" cy="2387600"/>
          </a:xfrm>
        </p:spPr>
        <p:txBody>
          <a:bodyPr/>
          <a:lstStyle/>
          <a:p>
            <a:r>
              <a:rPr lang="bg-BG" dirty="0" smtClean="0"/>
              <a:t>Черная </a:t>
            </a:r>
            <a:r>
              <a:rPr lang="bg-BG" dirty="0"/>
              <a:t>книга вымершие животные</a:t>
            </a:r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>
            <a:off x="4214948" y="5814015"/>
            <a:ext cx="7428412" cy="412613"/>
          </a:xfrm>
        </p:spPr>
        <p:txBody>
          <a:bodyPr>
            <a:normAutofit lnSpcReduction="10000"/>
          </a:bodyPr>
          <a:lstStyle/>
          <a:p>
            <a:r>
              <a:rPr lang="bg-BG" dirty="0" smtClean="0"/>
              <a:t>Направено от Гергана 7г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03115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664029" y="139336"/>
            <a:ext cx="3350623" cy="641259"/>
          </a:xfrm>
        </p:spPr>
        <p:txBody>
          <a:bodyPr>
            <a:normAutofit fontScale="90000"/>
          </a:bodyPr>
          <a:lstStyle/>
          <a:p>
            <a:r>
              <a:rPr lang="bg-BG" dirty="0" smtClean="0"/>
              <a:t>Информация</a:t>
            </a:r>
            <a:endParaRPr lang="bg-BG" dirty="0"/>
          </a:p>
        </p:txBody>
      </p:sp>
      <p:pic>
        <p:nvPicPr>
          <p:cNvPr id="6" name="Картина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933" y="3501600"/>
            <a:ext cx="4865707" cy="2974163"/>
          </a:xfrm>
          <a:prstGeom prst="rect">
            <a:avLst/>
          </a:prstGeom>
        </p:spPr>
      </p:pic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132805" y="928643"/>
            <a:ext cx="6703423" cy="574212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/>
              <a:t>Существует такое понятие, как Красная книга. В ней ведется учет представителей флоры и фауны, которые на данный момент считаются исчезающими видами и находятся под надежной защитой людей. Есть и черная книга животных. В этой уникальной книге перечислены все животные и растения, которые исчезли с планеты Земля после 1500 года.</a:t>
            </a:r>
          </a:p>
          <a:p>
            <a:pPr marL="0" indent="0">
              <a:buNone/>
            </a:pPr>
            <a:r>
              <a:rPr lang="ru-RU" dirty="0"/>
              <a:t>В ужас приводят последние статистические данные, в них говорится, что за последние 500 лет исчезло навсегда 844 вида представителей фауны и около 1000 видов флоры.</a:t>
            </a:r>
          </a:p>
          <a:p>
            <a:pPr marL="0" indent="0">
              <a:buNone/>
            </a:pPr>
            <a:r>
              <a:rPr lang="ru-RU" dirty="0"/>
              <a:t>Черная книга исчезнувших животных вместила в себя настолько много наименований, что рассмотреть их в рамках одной статьи просто нереально. Но самые интересные их представители все же заслужили внимания.</a:t>
            </a:r>
          </a:p>
          <a:p>
            <a:endParaRPr lang="bg-BG" dirty="0"/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80000">
            <a:off x="8099362" y="459507"/>
            <a:ext cx="3459340" cy="2815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934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6916783" y="200297"/>
            <a:ext cx="4613366" cy="715328"/>
          </a:xfrm>
        </p:spPr>
        <p:txBody>
          <a:bodyPr/>
          <a:lstStyle/>
          <a:p>
            <a:r>
              <a:rPr lang="bg-BG" dirty="0"/>
              <a:t>Гигантская фосса</a:t>
            </a:r>
            <a:endParaRPr lang="bg-BG" dirty="0"/>
          </a:p>
        </p:txBody>
      </p:sp>
      <p:pic>
        <p:nvPicPr>
          <p:cNvPr id="5" name="Картина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30" y="3133604"/>
            <a:ext cx="5515245" cy="3216305"/>
          </a:xfrm>
          <a:prstGeom prst="rect">
            <a:avLst/>
          </a:prstGeom>
        </p:spPr>
      </p:pic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5573484" y="1018903"/>
            <a:ext cx="6180909" cy="4766174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Хищное животное, обитавшее на Мадагаскаре. От существующей в данный момент фоссы отличается более крупными размерами и массой. Вес тела доходил до 20 килограммов. В сочетании с быстрой реакцией и скоростью бега, это делало гигантскую </a:t>
            </a:r>
            <a:r>
              <a:rPr lang="ru-RU" dirty="0" err="1"/>
              <a:t>фоссу</a:t>
            </a:r>
            <a:r>
              <a:rPr lang="ru-RU" dirty="0"/>
              <a:t> отличным охотником</a:t>
            </a:r>
            <a:r>
              <a:rPr lang="ru-RU" dirty="0" smtClean="0"/>
              <a:t>. </a:t>
            </a:r>
            <a:endParaRPr lang="bg-BG" dirty="0"/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" y="200297"/>
            <a:ext cx="3566643" cy="236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2718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93765" y="182880"/>
            <a:ext cx="7687491" cy="697911"/>
          </a:xfrm>
        </p:spPr>
        <p:txBody>
          <a:bodyPr/>
          <a:lstStyle/>
          <a:p>
            <a:r>
              <a:rPr lang="bg-BG" dirty="0"/>
              <a:t>Рыжий маврикийский пастушок</a:t>
            </a:r>
            <a:endParaRPr lang="bg-BG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4754879" y="3640182"/>
            <a:ext cx="7112726" cy="27719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Нелетающая птица, обитавшая на острове Маврикий. Рост птицы не превышал полуметра. Ее перья были окрашены в рыжеватый цвет и больше походили на шерсть. Пастушок отличался вкусным мясом, из-за чего была быстро истреблен людьми, добравшимися до мест обитания.</a:t>
            </a:r>
            <a:endParaRPr lang="bg-BG" dirty="0"/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838" y="418623"/>
            <a:ext cx="2619375" cy="2914650"/>
          </a:xfrm>
          <a:prstGeom prst="rect">
            <a:avLst/>
          </a:prstGeom>
        </p:spPr>
      </p:pic>
      <p:pic>
        <p:nvPicPr>
          <p:cNvPr id="5" name="Картина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386" y="1399902"/>
            <a:ext cx="3251200" cy="448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6673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5799908" y="234496"/>
            <a:ext cx="5736771" cy="1002121"/>
          </a:xfrm>
        </p:spPr>
        <p:txBody>
          <a:bodyPr/>
          <a:lstStyle/>
          <a:p>
            <a:r>
              <a:rPr lang="bg-BG" b="1" dirty="0"/>
              <a:t>Китайский веслонос</a:t>
            </a:r>
            <a:endParaRPr lang="bg-BG" dirty="0"/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4468" y="4035695"/>
            <a:ext cx="3998323" cy="2665549"/>
          </a:xfrm>
          <a:prstGeom prst="rect">
            <a:avLst/>
          </a:prstGeom>
        </p:spPr>
      </p:pic>
      <p:pic>
        <p:nvPicPr>
          <p:cNvPr id="5" name="Картина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12" y="421821"/>
            <a:ext cx="4101738" cy="2734492"/>
          </a:xfrm>
          <a:prstGeom prst="rect">
            <a:avLst/>
          </a:prstGeom>
        </p:spPr>
      </p:pic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182880" y="3448594"/>
            <a:ext cx="8270966" cy="3048002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Достигал 7-ми метров в длину</a:t>
            </a:r>
            <a:r>
              <a:rPr lang="ru-RU" dirty="0"/>
              <a:t>. Из речных рыб был самой крупной. Челюсти животного складывались в подобие меча, повернутого острием вбок. Встречались представители вида в верховьях Янцзы. Именно там в январе 2003-го видели последнего веслоноса. Китайский веслонос имел родство с осетрами, вел хищнический образ жизни.</a:t>
            </a:r>
            <a:endParaRPr lang="bg-BG" dirty="0"/>
          </a:p>
        </p:txBody>
      </p:sp>
      <p:pic>
        <p:nvPicPr>
          <p:cNvPr id="6" name="Картина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947" y="1410788"/>
            <a:ext cx="5579705" cy="1627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3820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400006" y="156753"/>
            <a:ext cx="3106783" cy="915625"/>
          </a:xfrm>
        </p:spPr>
        <p:txBody>
          <a:bodyPr/>
          <a:lstStyle/>
          <a:p>
            <a:r>
              <a:rPr lang="bg-BG" dirty="0"/>
              <a:t>Птица моа</a:t>
            </a:r>
            <a:endParaRPr lang="bg-BG" dirty="0"/>
          </a:p>
        </p:txBody>
      </p:sp>
      <p:pic>
        <p:nvPicPr>
          <p:cNvPr id="5" name="Картина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97" y="4371702"/>
            <a:ext cx="4549140" cy="2274570"/>
          </a:xfrm>
          <a:prstGeom prst="rect">
            <a:avLst/>
          </a:prstGeom>
        </p:spPr>
      </p:pic>
      <p:pic>
        <p:nvPicPr>
          <p:cNvPr id="4" name="Картина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7743" y="156753"/>
            <a:ext cx="3562337" cy="4341812"/>
          </a:xfrm>
          <a:prstGeom prst="rect">
            <a:avLst/>
          </a:prstGeom>
        </p:spPr>
      </p:pic>
      <p:pic>
        <p:nvPicPr>
          <p:cNvPr id="6" name="Картина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3900" y="3686493"/>
            <a:ext cx="3675016" cy="2756262"/>
          </a:xfrm>
          <a:prstGeom prst="rect">
            <a:avLst/>
          </a:prstGeom>
        </p:spPr>
      </p:pic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200297" y="818606"/>
            <a:ext cx="6992983" cy="39362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Огромная птица, высотой до 3,5 метров, обитавшая в Новой Зеландии. Моа – это целый отряд, в рамках которого существовало 9 видов. Все они были травоядными и питались листьями, фруктами, а также побегами молодых деревьев. Официально вымерли в 1500-х годах, однако есть неподтвержденные свидетельства о встрече с птицами моа в начале 19 века.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816874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6514010" y="357052"/>
            <a:ext cx="5118463" cy="959168"/>
          </a:xfrm>
        </p:spPr>
        <p:txBody>
          <a:bodyPr/>
          <a:lstStyle/>
          <a:p>
            <a:r>
              <a:rPr lang="bg-BG" dirty="0"/>
              <a:t>Бескрылая гагарка</a:t>
            </a:r>
            <a:endParaRPr lang="bg-BG" dirty="0"/>
          </a:p>
        </p:txBody>
      </p:sp>
      <p:pic>
        <p:nvPicPr>
          <p:cNvPr id="5" name="Картина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4469" y="3601547"/>
            <a:ext cx="3817983" cy="3054386"/>
          </a:xfrm>
          <a:prstGeom prst="rect">
            <a:avLst/>
          </a:prstGeom>
        </p:spPr>
      </p:pic>
      <p:pic>
        <p:nvPicPr>
          <p:cNvPr id="6" name="Картина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278" y="1455558"/>
            <a:ext cx="2472554" cy="3075316"/>
          </a:xfrm>
          <a:prstGeom prst="rect">
            <a:avLst/>
          </a:prstGeom>
        </p:spPr>
      </p:pic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226423" y="3770810"/>
            <a:ext cx="7260771" cy="2885123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Нелетающая птица, последняя встреча с которой зафиксирована в середине 19 века. Типичное место обитания – труднодоступные скалы на островах. Основа питания бескрылой гагарки – рыба. Полностью уничтожена человеком из-за выдающихся вкусовых качеств.</a:t>
            </a:r>
            <a:endParaRPr lang="bg-BG" dirty="0"/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94" y="505098"/>
            <a:ext cx="4370968" cy="2852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919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156109"/>
          </a:xfrm>
        </p:spPr>
        <p:txBody>
          <a:bodyPr/>
          <a:lstStyle/>
          <a:p>
            <a:pPr algn="ctr"/>
            <a:r>
              <a:rPr lang="bg-BG" sz="8800" dirty="0" smtClean="0"/>
              <a:t>Спасибо</a:t>
            </a:r>
            <a:r>
              <a:rPr lang="bg-BG" dirty="0" smtClean="0"/>
              <a:t>!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5304329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н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н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н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3D1C4964396AC143951A138B30608644" ma:contentTypeVersion="7" ma:contentTypeDescription="Създаване на нов документ" ma:contentTypeScope="" ma:versionID="6849b06b590a3cce4feeac103a17f529">
  <xsd:schema xmlns:xsd="http://www.w3.org/2001/XMLSchema" xmlns:xs="http://www.w3.org/2001/XMLSchema" xmlns:p="http://schemas.microsoft.com/office/2006/metadata/properties" xmlns:ns2="f2af9fe2-d14e-4f65-8099-46d236b1cc81" targetNamespace="http://schemas.microsoft.com/office/2006/metadata/properties" ma:root="true" ma:fieldsID="f4cb70ffe8cc6b5263e1ff4d6d79fc4d" ns2:_="">
    <xsd:import namespace="f2af9fe2-d14e-4f65-8099-46d236b1cc8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af9fe2-d14e-4f65-8099-46d236b1cc8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съдържание"/>
        <xsd:element ref="dc:title" minOccurs="0" maxOccurs="1" ma:index="4" ma:displayName="Заглав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B1307C1-673A-4390-A65E-145C5441F33D}"/>
</file>

<file path=customXml/itemProps2.xml><?xml version="1.0" encoding="utf-8"?>
<ds:datastoreItem xmlns:ds="http://schemas.openxmlformats.org/officeDocument/2006/customXml" ds:itemID="{0654F341-DC33-4AFF-B97B-A394993D8ACE}"/>
</file>

<file path=customXml/itemProps3.xml><?xml version="1.0" encoding="utf-8"?>
<ds:datastoreItem xmlns:ds="http://schemas.openxmlformats.org/officeDocument/2006/customXml" ds:itemID="{7F27D560-E0CE-4820-A76A-F4877567C510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</TotalTime>
  <Words>376</Words>
  <Application>Microsoft Office PowerPoint</Application>
  <PresentationFormat>Широк екран</PresentationFormat>
  <Paragraphs>17</Paragraphs>
  <Slides>8</Slides>
  <Notes>0</Notes>
  <HiddenSlides>0</HiddenSlides>
  <MMClips>0</MMClips>
  <ScaleCrop>false</ScaleCrop>
  <HeadingPairs>
    <vt:vector size="6" baseType="variant">
      <vt:variant>
        <vt:lpstr>Използвани шрифтове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Черная книга вымершие животные</vt:lpstr>
      <vt:lpstr>Информация</vt:lpstr>
      <vt:lpstr>Гигантская фосса</vt:lpstr>
      <vt:lpstr>Рыжий маврикийский пастушок</vt:lpstr>
      <vt:lpstr>Китайский веслонос</vt:lpstr>
      <vt:lpstr>Птица моа</vt:lpstr>
      <vt:lpstr>Бескрылая гагарка</vt:lpstr>
      <vt:lpstr>Спасибо!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Черная книга вымершие животные</dc:title>
  <dc:creator>Lenovo</dc:creator>
  <cp:lastModifiedBy>Lenovo</cp:lastModifiedBy>
  <cp:revision>6</cp:revision>
  <dcterms:created xsi:type="dcterms:W3CDTF">2021-02-24T11:10:49Z</dcterms:created>
  <dcterms:modified xsi:type="dcterms:W3CDTF">2021-02-24T12:03:18Z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0x0101003D1C4964396AC143951A138B30608644</vt:lpwstr>
  </property>
</Properties>
</file>