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2D37D03D-8120-4486-91D5-D293B1F19BFD}"/>
              </a:ext>
            </a:extLst>
          </p:cNvPr>
          <p:cNvSpPr>
            <a:spLocks noGrp="1"/>
          </p:cNvSpPr>
          <p:nvPr>
            <p:ph type="ctrTitle"/>
          </p:nvPr>
        </p:nvSpPr>
        <p:spPr>
          <a:xfrm>
            <a:off x="1524000" y="1122363"/>
            <a:ext cx="9144000" cy="2387600"/>
          </a:xfrm>
        </p:spPr>
        <p:txBody>
          <a:bodyPr anchor="b"/>
          <a:lstStyle>
            <a:lvl1pPr algn="ctr">
              <a:defRPr sz="6000"/>
            </a:lvl1pPr>
          </a:lstStyle>
          <a:p>
            <a:r>
              <a:rPr lang="bg-BG"/>
              <a:t>Редакт. стил загл. образец</a:t>
            </a:r>
          </a:p>
        </p:txBody>
      </p:sp>
      <p:sp>
        <p:nvSpPr>
          <p:cNvPr id="3" name="Подзаглавие 2">
            <a:extLst>
              <a:ext uri="{FF2B5EF4-FFF2-40B4-BE49-F238E27FC236}">
                <a16:creationId xmlns:a16="http://schemas.microsoft.com/office/drawing/2014/main" id="{38CADAB8-9C13-4085-AC6B-53879BF559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a:t>Щракнете, за да редактирате стила на подзаглавието в образеца</a:t>
            </a:r>
          </a:p>
        </p:txBody>
      </p:sp>
      <p:sp>
        <p:nvSpPr>
          <p:cNvPr id="4" name="Контейнер за дата 3">
            <a:extLst>
              <a:ext uri="{FF2B5EF4-FFF2-40B4-BE49-F238E27FC236}">
                <a16:creationId xmlns:a16="http://schemas.microsoft.com/office/drawing/2014/main" id="{A702DD55-CC74-450F-AA93-E0EC5E3E2DE1}"/>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5" name="Контейнер за долния колонтитул 4">
            <a:extLst>
              <a:ext uri="{FF2B5EF4-FFF2-40B4-BE49-F238E27FC236}">
                <a16:creationId xmlns:a16="http://schemas.microsoft.com/office/drawing/2014/main" id="{D02FF85D-16BF-46C5-989D-B642F39EF22C}"/>
              </a:ext>
            </a:extLst>
          </p:cNvPr>
          <p:cNvSpPr>
            <a:spLocks noGrp="1"/>
          </p:cNvSpPr>
          <p:nvPr>
            <p:ph type="ftr" sz="quarter" idx="11"/>
          </p:nvPr>
        </p:nvSpPr>
        <p:spPr/>
        <p:txBody>
          <a:bodyPr/>
          <a:lstStyle/>
          <a:p>
            <a:endParaRPr lang="bg-BG"/>
          </a:p>
        </p:txBody>
      </p:sp>
      <p:sp>
        <p:nvSpPr>
          <p:cNvPr id="6" name="Контейнер за номер на слайда 5">
            <a:extLst>
              <a:ext uri="{FF2B5EF4-FFF2-40B4-BE49-F238E27FC236}">
                <a16:creationId xmlns:a16="http://schemas.microsoft.com/office/drawing/2014/main" id="{73B6303F-47BF-40A4-9273-41F200D0F6BC}"/>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2204913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2ABE062D-2E79-4C20-87AD-5EFD1CE6EAD4}"/>
              </a:ext>
            </a:extLst>
          </p:cNvPr>
          <p:cNvSpPr>
            <a:spLocks noGrp="1"/>
          </p:cNvSpPr>
          <p:nvPr>
            <p:ph type="title"/>
          </p:nvPr>
        </p:nvSpPr>
        <p:spPr/>
        <p:txBody>
          <a:bodyPr/>
          <a:lstStyle/>
          <a:p>
            <a:r>
              <a:rPr lang="bg-BG"/>
              <a:t>Редакт. стил загл. образец</a:t>
            </a:r>
          </a:p>
        </p:txBody>
      </p:sp>
      <p:sp>
        <p:nvSpPr>
          <p:cNvPr id="3" name="Контейнер за съдържание 2">
            <a:extLst>
              <a:ext uri="{FF2B5EF4-FFF2-40B4-BE49-F238E27FC236}">
                <a16:creationId xmlns:a16="http://schemas.microsoft.com/office/drawing/2014/main" id="{22E2FB45-A985-44A6-A5BF-C03EB202221E}"/>
              </a:ext>
            </a:extLst>
          </p:cNvPr>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35A9F36E-E79B-40AA-A975-944876C23888}"/>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5" name="Контейнер за долния колонтитул 4">
            <a:extLst>
              <a:ext uri="{FF2B5EF4-FFF2-40B4-BE49-F238E27FC236}">
                <a16:creationId xmlns:a16="http://schemas.microsoft.com/office/drawing/2014/main" id="{16A79A2C-3194-4184-A0C0-6F7A6484DCBD}"/>
              </a:ext>
            </a:extLst>
          </p:cNvPr>
          <p:cNvSpPr>
            <a:spLocks noGrp="1"/>
          </p:cNvSpPr>
          <p:nvPr>
            <p:ph type="ftr" sz="quarter" idx="11"/>
          </p:nvPr>
        </p:nvSpPr>
        <p:spPr/>
        <p:txBody>
          <a:bodyPr/>
          <a:lstStyle/>
          <a:p>
            <a:endParaRPr lang="bg-BG"/>
          </a:p>
        </p:txBody>
      </p:sp>
      <p:sp>
        <p:nvSpPr>
          <p:cNvPr id="6" name="Контейнер за номер на слайда 5">
            <a:extLst>
              <a:ext uri="{FF2B5EF4-FFF2-40B4-BE49-F238E27FC236}">
                <a16:creationId xmlns:a16="http://schemas.microsoft.com/office/drawing/2014/main" id="{44A8DD9F-153F-458A-8EDB-560E6B036E10}"/>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2476341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раз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EDA47A6D-DEC3-4410-BBB6-CB0987CF1D94}"/>
              </a:ext>
            </a:extLst>
          </p:cNvPr>
          <p:cNvSpPr>
            <a:spLocks noGrp="1"/>
          </p:cNvSpPr>
          <p:nvPr>
            <p:ph type="title"/>
          </p:nvPr>
        </p:nvSpPr>
        <p:spPr>
          <a:xfrm>
            <a:off x="831850" y="1709738"/>
            <a:ext cx="10515600" cy="2852737"/>
          </a:xfrm>
        </p:spPr>
        <p:txBody>
          <a:bodyPr anchor="b"/>
          <a:lstStyle>
            <a:lvl1pPr>
              <a:defRPr sz="6000"/>
            </a:lvl1pPr>
          </a:lstStyle>
          <a:p>
            <a:r>
              <a:rPr lang="bg-BG"/>
              <a:t>Редакт. стил загл. образец</a:t>
            </a:r>
          </a:p>
        </p:txBody>
      </p:sp>
      <p:sp>
        <p:nvSpPr>
          <p:cNvPr id="3" name="Текстов контейнер 2">
            <a:extLst>
              <a:ext uri="{FF2B5EF4-FFF2-40B4-BE49-F238E27FC236}">
                <a16:creationId xmlns:a16="http://schemas.microsoft.com/office/drawing/2014/main" id="{95CC4CAF-9323-4C03-9548-97EC76E39C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bg-BG"/>
              <a:t>Щракнете, за да редактирате стиловете на текста в образеца</a:t>
            </a:r>
          </a:p>
        </p:txBody>
      </p:sp>
      <p:sp>
        <p:nvSpPr>
          <p:cNvPr id="4" name="Контейнер за дата 3">
            <a:extLst>
              <a:ext uri="{FF2B5EF4-FFF2-40B4-BE49-F238E27FC236}">
                <a16:creationId xmlns:a16="http://schemas.microsoft.com/office/drawing/2014/main" id="{5E9AC191-301D-4850-B00C-C0DFB867029F}"/>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5" name="Контейнер за долния колонтитул 4">
            <a:extLst>
              <a:ext uri="{FF2B5EF4-FFF2-40B4-BE49-F238E27FC236}">
                <a16:creationId xmlns:a16="http://schemas.microsoft.com/office/drawing/2014/main" id="{FA23C579-4427-4CC2-ACA1-BD82C8F0027B}"/>
              </a:ext>
            </a:extLst>
          </p:cNvPr>
          <p:cNvSpPr>
            <a:spLocks noGrp="1"/>
          </p:cNvSpPr>
          <p:nvPr>
            <p:ph type="ftr" sz="quarter" idx="11"/>
          </p:nvPr>
        </p:nvSpPr>
        <p:spPr/>
        <p:txBody>
          <a:bodyPr/>
          <a:lstStyle/>
          <a:p>
            <a:endParaRPr lang="bg-BG"/>
          </a:p>
        </p:txBody>
      </p:sp>
      <p:sp>
        <p:nvSpPr>
          <p:cNvPr id="6" name="Контейнер за номер на слайда 5">
            <a:extLst>
              <a:ext uri="{FF2B5EF4-FFF2-40B4-BE49-F238E27FC236}">
                <a16:creationId xmlns:a16="http://schemas.microsoft.com/office/drawing/2014/main" id="{787C9D2C-D675-4A51-91F5-5CC0971AB0D4}"/>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4022012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47F958C0-485F-4C80-BDA8-B8409AD16E11}"/>
              </a:ext>
            </a:extLst>
          </p:cNvPr>
          <p:cNvSpPr>
            <a:spLocks noGrp="1"/>
          </p:cNvSpPr>
          <p:nvPr>
            <p:ph type="title"/>
          </p:nvPr>
        </p:nvSpPr>
        <p:spPr/>
        <p:txBody>
          <a:bodyPr/>
          <a:lstStyle/>
          <a:p>
            <a:r>
              <a:rPr lang="bg-BG"/>
              <a:t>Редакт. стил загл. образец</a:t>
            </a:r>
          </a:p>
        </p:txBody>
      </p:sp>
      <p:sp>
        <p:nvSpPr>
          <p:cNvPr id="3" name="Контейнер за съдържание 2">
            <a:extLst>
              <a:ext uri="{FF2B5EF4-FFF2-40B4-BE49-F238E27FC236}">
                <a16:creationId xmlns:a16="http://schemas.microsoft.com/office/drawing/2014/main" id="{57E2F4E9-15C5-4300-AD0D-C824EE044D5F}"/>
              </a:ext>
            </a:extLst>
          </p:cNvPr>
          <p:cNvSpPr>
            <a:spLocks noGrp="1"/>
          </p:cNvSpPr>
          <p:nvPr>
            <p:ph sz="half" idx="1"/>
          </p:nvPr>
        </p:nvSpPr>
        <p:spPr>
          <a:xfrm>
            <a:off x="838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съдържание 3">
            <a:extLst>
              <a:ext uri="{FF2B5EF4-FFF2-40B4-BE49-F238E27FC236}">
                <a16:creationId xmlns:a16="http://schemas.microsoft.com/office/drawing/2014/main" id="{181E0CC0-BCC7-4C2C-8478-52CC06F40E43}"/>
              </a:ext>
            </a:extLst>
          </p:cNvPr>
          <p:cNvSpPr>
            <a:spLocks noGrp="1"/>
          </p:cNvSpPr>
          <p:nvPr>
            <p:ph sz="half" idx="2"/>
          </p:nvPr>
        </p:nvSpPr>
        <p:spPr>
          <a:xfrm>
            <a:off x="6172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Контейнер за дата 4">
            <a:extLst>
              <a:ext uri="{FF2B5EF4-FFF2-40B4-BE49-F238E27FC236}">
                <a16:creationId xmlns:a16="http://schemas.microsoft.com/office/drawing/2014/main" id="{4F4054B8-18AF-448A-935A-6C4480986415}"/>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6" name="Контейнер за долния колонтитул 5">
            <a:extLst>
              <a:ext uri="{FF2B5EF4-FFF2-40B4-BE49-F238E27FC236}">
                <a16:creationId xmlns:a16="http://schemas.microsoft.com/office/drawing/2014/main" id="{5AD702D6-0221-4F21-88B6-92C887525781}"/>
              </a:ext>
            </a:extLst>
          </p:cNvPr>
          <p:cNvSpPr>
            <a:spLocks noGrp="1"/>
          </p:cNvSpPr>
          <p:nvPr>
            <p:ph type="ftr" sz="quarter" idx="11"/>
          </p:nvPr>
        </p:nvSpPr>
        <p:spPr/>
        <p:txBody>
          <a:bodyPr/>
          <a:lstStyle/>
          <a:p>
            <a:endParaRPr lang="bg-BG"/>
          </a:p>
        </p:txBody>
      </p:sp>
      <p:sp>
        <p:nvSpPr>
          <p:cNvPr id="7" name="Контейнер за номер на слайда 6">
            <a:extLst>
              <a:ext uri="{FF2B5EF4-FFF2-40B4-BE49-F238E27FC236}">
                <a16:creationId xmlns:a16="http://schemas.microsoft.com/office/drawing/2014/main" id="{AA711B95-66CE-47E3-9E8F-25380C7D5019}"/>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1622316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CBFA46C-1AA4-4447-9918-3F247A25314D}"/>
              </a:ext>
            </a:extLst>
          </p:cNvPr>
          <p:cNvSpPr>
            <a:spLocks noGrp="1"/>
          </p:cNvSpPr>
          <p:nvPr>
            <p:ph type="title"/>
          </p:nvPr>
        </p:nvSpPr>
        <p:spPr>
          <a:xfrm>
            <a:off x="839788" y="365125"/>
            <a:ext cx="10515600" cy="1325563"/>
          </a:xfrm>
        </p:spPr>
        <p:txBody>
          <a:bodyPr/>
          <a:lstStyle/>
          <a:p>
            <a:r>
              <a:rPr lang="bg-BG"/>
              <a:t>Редакт. стил загл. образец</a:t>
            </a:r>
          </a:p>
        </p:txBody>
      </p:sp>
      <p:sp>
        <p:nvSpPr>
          <p:cNvPr id="3" name="Текстов контейнер 2">
            <a:extLst>
              <a:ext uri="{FF2B5EF4-FFF2-40B4-BE49-F238E27FC236}">
                <a16:creationId xmlns:a16="http://schemas.microsoft.com/office/drawing/2014/main" id="{8CA904B8-D081-409E-8B4B-78A863F53F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4" name="Контейнер за съдържание 3">
            <a:extLst>
              <a:ext uri="{FF2B5EF4-FFF2-40B4-BE49-F238E27FC236}">
                <a16:creationId xmlns:a16="http://schemas.microsoft.com/office/drawing/2014/main" id="{38D5CDF7-4381-4CFE-AABF-0DEB4B69238D}"/>
              </a:ext>
            </a:extLst>
          </p:cNvPr>
          <p:cNvSpPr>
            <a:spLocks noGrp="1"/>
          </p:cNvSpPr>
          <p:nvPr>
            <p:ph sz="half" idx="2"/>
          </p:nvPr>
        </p:nvSpPr>
        <p:spPr>
          <a:xfrm>
            <a:off x="839788" y="2505075"/>
            <a:ext cx="5157787"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Текстов контейнер 4">
            <a:extLst>
              <a:ext uri="{FF2B5EF4-FFF2-40B4-BE49-F238E27FC236}">
                <a16:creationId xmlns:a16="http://schemas.microsoft.com/office/drawing/2014/main" id="{197BEF99-CC37-469A-BBAC-57F8AA86F8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6" name="Контейнер за съдържание 5">
            <a:extLst>
              <a:ext uri="{FF2B5EF4-FFF2-40B4-BE49-F238E27FC236}">
                <a16:creationId xmlns:a16="http://schemas.microsoft.com/office/drawing/2014/main" id="{E743F724-06D9-4317-AEAE-9F401E21C3E5}"/>
              </a:ext>
            </a:extLst>
          </p:cNvPr>
          <p:cNvSpPr>
            <a:spLocks noGrp="1"/>
          </p:cNvSpPr>
          <p:nvPr>
            <p:ph sz="quarter" idx="4"/>
          </p:nvPr>
        </p:nvSpPr>
        <p:spPr>
          <a:xfrm>
            <a:off x="6172200" y="2505075"/>
            <a:ext cx="5183188"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7" name="Контейнер за дата 6">
            <a:extLst>
              <a:ext uri="{FF2B5EF4-FFF2-40B4-BE49-F238E27FC236}">
                <a16:creationId xmlns:a16="http://schemas.microsoft.com/office/drawing/2014/main" id="{5EE1E60A-37CE-443C-96D4-2EF8EA08F78D}"/>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8" name="Контейнер за долния колонтитул 7">
            <a:extLst>
              <a:ext uri="{FF2B5EF4-FFF2-40B4-BE49-F238E27FC236}">
                <a16:creationId xmlns:a16="http://schemas.microsoft.com/office/drawing/2014/main" id="{A7876145-BF09-4113-9A98-CFCDBD0BEE03}"/>
              </a:ext>
            </a:extLst>
          </p:cNvPr>
          <p:cNvSpPr>
            <a:spLocks noGrp="1"/>
          </p:cNvSpPr>
          <p:nvPr>
            <p:ph type="ftr" sz="quarter" idx="11"/>
          </p:nvPr>
        </p:nvSpPr>
        <p:spPr/>
        <p:txBody>
          <a:bodyPr/>
          <a:lstStyle/>
          <a:p>
            <a:endParaRPr lang="bg-BG"/>
          </a:p>
        </p:txBody>
      </p:sp>
      <p:sp>
        <p:nvSpPr>
          <p:cNvPr id="9" name="Контейнер за номер на слайда 8">
            <a:extLst>
              <a:ext uri="{FF2B5EF4-FFF2-40B4-BE49-F238E27FC236}">
                <a16:creationId xmlns:a16="http://schemas.microsoft.com/office/drawing/2014/main" id="{ACC172E2-2034-4F5D-8CE3-6AF165E26C50}"/>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2863739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AE9FAE92-74A5-4E70-81C5-660B121E7C07}"/>
              </a:ext>
            </a:extLst>
          </p:cNvPr>
          <p:cNvSpPr>
            <a:spLocks noGrp="1"/>
          </p:cNvSpPr>
          <p:nvPr>
            <p:ph type="title"/>
          </p:nvPr>
        </p:nvSpPr>
        <p:spPr/>
        <p:txBody>
          <a:bodyPr/>
          <a:lstStyle/>
          <a:p>
            <a:r>
              <a:rPr lang="bg-BG"/>
              <a:t>Редакт. стил загл. образец</a:t>
            </a:r>
          </a:p>
        </p:txBody>
      </p:sp>
      <p:sp>
        <p:nvSpPr>
          <p:cNvPr id="3" name="Контейнер за дата 2">
            <a:extLst>
              <a:ext uri="{FF2B5EF4-FFF2-40B4-BE49-F238E27FC236}">
                <a16:creationId xmlns:a16="http://schemas.microsoft.com/office/drawing/2014/main" id="{FB8A421B-7B70-4183-B299-CBC566B608E1}"/>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4" name="Контейнер за долния колонтитул 3">
            <a:extLst>
              <a:ext uri="{FF2B5EF4-FFF2-40B4-BE49-F238E27FC236}">
                <a16:creationId xmlns:a16="http://schemas.microsoft.com/office/drawing/2014/main" id="{E4BB3874-0D03-4EE2-B262-88662C0C0F7F}"/>
              </a:ext>
            </a:extLst>
          </p:cNvPr>
          <p:cNvSpPr>
            <a:spLocks noGrp="1"/>
          </p:cNvSpPr>
          <p:nvPr>
            <p:ph type="ftr" sz="quarter" idx="11"/>
          </p:nvPr>
        </p:nvSpPr>
        <p:spPr/>
        <p:txBody>
          <a:bodyPr/>
          <a:lstStyle/>
          <a:p>
            <a:endParaRPr lang="bg-BG"/>
          </a:p>
        </p:txBody>
      </p:sp>
      <p:sp>
        <p:nvSpPr>
          <p:cNvPr id="5" name="Контейнер за номер на слайда 4">
            <a:extLst>
              <a:ext uri="{FF2B5EF4-FFF2-40B4-BE49-F238E27FC236}">
                <a16:creationId xmlns:a16="http://schemas.microsoft.com/office/drawing/2014/main" id="{1B3B6590-25B6-4FF8-821C-9420165FE792}"/>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374806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a:extLst>
              <a:ext uri="{FF2B5EF4-FFF2-40B4-BE49-F238E27FC236}">
                <a16:creationId xmlns:a16="http://schemas.microsoft.com/office/drawing/2014/main" id="{5AA4B42E-A398-43E5-A63A-5F6496AC60B7}"/>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3" name="Контейнер за долния колонтитул 2">
            <a:extLst>
              <a:ext uri="{FF2B5EF4-FFF2-40B4-BE49-F238E27FC236}">
                <a16:creationId xmlns:a16="http://schemas.microsoft.com/office/drawing/2014/main" id="{3F87CA39-A333-4936-BB36-8ED8C4E888CE}"/>
              </a:ext>
            </a:extLst>
          </p:cNvPr>
          <p:cNvSpPr>
            <a:spLocks noGrp="1"/>
          </p:cNvSpPr>
          <p:nvPr>
            <p:ph type="ftr" sz="quarter" idx="11"/>
          </p:nvPr>
        </p:nvSpPr>
        <p:spPr/>
        <p:txBody>
          <a:bodyPr/>
          <a:lstStyle/>
          <a:p>
            <a:endParaRPr lang="bg-BG"/>
          </a:p>
        </p:txBody>
      </p:sp>
      <p:sp>
        <p:nvSpPr>
          <p:cNvPr id="4" name="Контейнер за номер на слайда 3">
            <a:extLst>
              <a:ext uri="{FF2B5EF4-FFF2-40B4-BE49-F238E27FC236}">
                <a16:creationId xmlns:a16="http://schemas.microsoft.com/office/drawing/2014/main" id="{61699D63-74EB-4557-8C09-EAD17914B732}"/>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1749436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21615ECE-69F3-4D8F-922C-26683CF8E7A5}"/>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p>
        </p:txBody>
      </p:sp>
      <p:sp>
        <p:nvSpPr>
          <p:cNvPr id="3" name="Контейнер за съдържание 2">
            <a:extLst>
              <a:ext uri="{FF2B5EF4-FFF2-40B4-BE49-F238E27FC236}">
                <a16:creationId xmlns:a16="http://schemas.microsoft.com/office/drawing/2014/main" id="{02F1200F-76B6-4E2E-9692-B4903EBE9E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Текстов контейнер 3">
            <a:extLst>
              <a:ext uri="{FF2B5EF4-FFF2-40B4-BE49-F238E27FC236}">
                <a16:creationId xmlns:a16="http://schemas.microsoft.com/office/drawing/2014/main" id="{F246CE5F-56CE-48F7-A644-BC03F57F72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66D986FD-E08A-42CA-922A-C8B5A862D8D5}"/>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6" name="Контейнер за долния колонтитул 5">
            <a:extLst>
              <a:ext uri="{FF2B5EF4-FFF2-40B4-BE49-F238E27FC236}">
                <a16:creationId xmlns:a16="http://schemas.microsoft.com/office/drawing/2014/main" id="{E7285EFD-F619-47D7-BEED-C0405F03E908}"/>
              </a:ext>
            </a:extLst>
          </p:cNvPr>
          <p:cNvSpPr>
            <a:spLocks noGrp="1"/>
          </p:cNvSpPr>
          <p:nvPr>
            <p:ph type="ftr" sz="quarter" idx="11"/>
          </p:nvPr>
        </p:nvSpPr>
        <p:spPr/>
        <p:txBody>
          <a:bodyPr/>
          <a:lstStyle/>
          <a:p>
            <a:endParaRPr lang="bg-BG"/>
          </a:p>
        </p:txBody>
      </p:sp>
      <p:sp>
        <p:nvSpPr>
          <p:cNvPr id="7" name="Контейнер за номер на слайда 6">
            <a:extLst>
              <a:ext uri="{FF2B5EF4-FFF2-40B4-BE49-F238E27FC236}">
                <a16:creationId xmlns:a16="http://schemas.microsoft.com/office/drawing/2014/main" id="{46CCF268-2D13-4378-932B-3EE44BAFD421}"/>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123034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A031536-23D8-4D9C-A410-8324C1DABADD}"/>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p>
        </p:txBody>
      </p:sp>
      <p:sp>
        <p:nvSpPr>
          <p:cNvPr id="3" name="Контейнер за картина 2">
            <a:extLst>
              <a:ext uri="{FF2B5EF4-FFF2-40B4-BE49-F238E27FC236}">
                <a16:creationId xmlns:a16="http://schemas.microsoft.com/office/drawing/2014/main" id="{6807E3A3-288C-4255-BC07-61EBB9556C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Текстов контейнер 3">
            <a:extLst>
              <a:ext uri="{FF2B5EF4-FFF2-40B4-BE49-F238E27FC236}">
                <a16:creationId xmlns:a16="http://schemas.microsoft.com/office/drawing/2014/main" id="{39C3EAF6-6590-476F-ABE4-8AA44E0A15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D249D7A9-F23E-41FD-9200-3640966BC7C7}"/>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6" name="Контейнер за долния колонтитул 5">
            <a:extLst>
              <a:ext uri="{FF2B5EF4-FFF2-40B4-BE49-F238E27FC236}">
                <a16:creationId xmlns:a16="http://schemas.microsoft.com/office/drawing/2014/main" id="{3BE3145E-9907-4EE9-829B-8048C72D652B}"/>
              </a:ext>
            </a:extLst>
          </p:cNvPr>
          <p:cNvSpPr>
            <a:spLocks noGrp="1"/>
          </p:cNvSpPr>
          <p:nvPr>
            <p:ph type="ftr" sz="quarter" idx="11"/>
          </p:nvPr>
        </p:nvSpPr>
        <p:spPr/>
        <p:txBody>
          <a:bodyPr/>
          <a:lstStyle/>
          <a:p>
            <a:endParaRPr lang="bg-BG"/>
          </a:p>
        </p:txBody>
      </p:sp>
      <p:sp>
        <p:nvSpPr>
          <p:cNvPr id="7" name="Контейнер за номер на слайда 6">
            <a:extLst>
              <a:ext uri="{FF2B5EF4-FFF2-40B4-BE49-F238E27FC236}">
                <a16:creationId xmlns:a16="http://schemas.microsoft.com/office/drawing/2014/main" id="{21D110B7-4D27-4421-9219-2DD660430B08}"/>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290141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66C2FA3-AE59-4DAB-8EF0-42B43AE567E2}"/>
              </a:ext>
            </a:extLst>
          </p:cNvPr>
          <p:cNvSpPr>
            <a:spLocks noGrp="1"/>
          </p:cNvSpPr>
          <p:nvPr>
            <p:ph type="title"/>
          </p:nvPr>
        </p:nvSpPr>
        <p:spPr/>
        <p:txBody>
          <a:bodyPr/>
          <a:lstStyle/>
          <a:p>
            <a:r>
              <a:rPr lang="bg-BG"/>
              <a:t>Редакт. стил загл. образец</a:t>
            </a:r>
          </a:p>
        </p:txBody>
      </p:sp>
      <p:sp>
        <p:nvSpPr>
          <p:cNvPr id="3" name="Контейнер за вертикален текст 2">
            <a:extLst>
              <a:ext uri="{FF2B5EF4-FFF2-40B4-BE49-F238E27FC236}">
                <a16:creationId xmlns:a16="http://schemas.microsoft.com/office/drawing/2014/main" id="{53BD9609-5111-4288-A580-224D5D9F6C94}"/>
              </a:ext>
            </a:extLst>
          </p:cNvPr>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D254284A-8E0F-42F2-ACAB-390449994FFB}"/>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5" name="Контейнер за долния колонтитул 4">
            <a:extLst>
              <a:ext uri="{FF2B5EF4-FFF2-40B4-BE49-F238E27FC236}">
                <a16:creationId xmlns:a16="http://schemas.microsoft.com/office/drawing/2014/main" id="{16F54D5B-9CF8-4BD1-B206-5E704D510B9C}"/>
              </a:ext>
            </a:extLst>
          </p:cNvPr>
          <p:cNvSpPr>
            <a:spLocks noGrp="1"/>
          </p:cNvSpPr>
          <p:nvPr>
            <p:ph type="ftr" sz="quarter" idx="11"/>
          </p:nvPr>
        </p:nvSpPr>
        <p:spPr/>
        <p:txBody>
          <a:bodyPr/>
          <a:lstStyle/>
          <a:p>
            <a:endParaRPr lang="bg-BG"/>
          </a:p>
        </p:txBody>
      </p:sp>
      <p:sp>
        <p:nvSpPr>
          <p:cNvPr id="6" name="Контейнер за номер на слайда 5">
            <a:extLst>
              <a:ext uri="{FF2B5EF4-FFF2-40B4-BE49-F238E27FC236}">
                <a16:creationId xmlns:a16="http://schemas.microsoft.com/office/drawing/2014/main" id="{9F15B5D3-79C2-451C-99B1-644B3B8E3BAE}"/>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3672477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a:extLst>
              <a:ext uri="{FF2B5EF4-FFF2-40B4-BE49-F238E27FC236}">
                <a16:creationId xmlns:a16="http://schemas.microsoft.com/office/drawing/2014/main" id="{2318A134-48AF-4BE7-9F05-17B1125012CA}"/>
              </a:ext>
            </a:extLst>
          </p:cNvPr>
          <p:cNvSpPr>
            <a:spLocks noGrp="1"/>
          </p:cNvSpPr>
          <p:nvPr>
            <p:ph type="title" orient="vert"/>
          </p:nvPr>
        </p:nvSpPr>
        <p:spPr>
          <a:xfrm>
            <a:off x="8724900" y="365125"/>
            <a:ext cx="2628900" cy="5811838"/>
          </a:xfrm>
        </p:spPr>
        <p:txBody>
          <a:bodyPr vert="eaVert"/>
          <a:lstStyle/>
          <a:p>
            <a:r>
              <a:rPr lang="bg-BG"/>
              <a:t>Редакт. стил загл. образец</a:t>
            </a:r>
          </a:p>
        </p:txBody>
      </p:sp>
      <p:sp>
        <p:nvSpPr>
          <p:cNvPr id="3" name="Контейнер за вертикален текст 2">
            <a:extLst>
              <a:ext uri="{FF2B5EF4-FFF2-40B4-BE49-F238E27FC236}">
                <a16:creationId xmlns:a16="http://schemas.microsoft.com/office/drawing/2014/main" id="{D595F418-6CF2-48D6-9B25-33F398B2BBAC}"/>
              </a:ext>
            </a:extLst>
          </p:cNvPr>
          <p:cNvSpPr>
            <a:spLocks noGrp="1"/>
          </p:cNvSpPr>
          <p:nvPr>
            <p:ph type="body" orient="vert" idx="1"/>
          </p:nvPr>
        </p:nvSpPr>
        <p:spPr>
          <a:xfrm>
            <a:off x="838200" y="365125"/>
            <a:ext cx="7734300" cy="5811838"/>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CD38C358-EE25-4650-948F-AD51E41E0F95}"/>
              </a:ext>
            </a:extLst>
          </p:cNvPr>
          <p:cNvSpPr>
            <a:spLocks noGrp="1"/>
          </p:cNvSpPr>
          <p:nvPr>
            <p:ph type="dt" sz="half" idx="10"/>
          </p:nvPr>
        </p:nvSpPr>
        <p:spPr/>
        <p:txBody>
          <a:bodyPr/>
          <a:lstStyle/>
          <a:p>
            <a:fld id="{F07EF2ED-7E9A-419B-98DA-B3C6D58D8644}" type="datetimeFigureOut">
              <a:rPr lang="bg-BG" smtClean="0"/>
              <a:t>9.11.2020 г.</a:t>
            </a:fld>
            <a:endParaRPr lang="bg-BG"/>
          </a:p>
        </p:txBody>
      </p:sp>
      <p:sp>
        <p:nvSpPr>
          <p:cNvPr id="5" name="Контейнер за долния колонтитул 4">
            <a:extLst>
              <a:ext uri="{FF2B5EF4-FFF2-40B4-BE49-F238E27FC236}">
                <a16:creationId xmlns:a16="http://schemas.microsoft.com/office/drawing/2014/main" id="{36D79934-C6F8-42D5-B494-E209703E5041}"/>
              </a:ext>
            </a:extLst>
          </p:cNvPr>
          <p:cNvSpPr>
            <a:spLocks noGrp="1"/>
          </p:cNvSpPr>
          <p:nvPr>
            <p:ph type="ftr" sz="quarter" idx="11"/>
          </p:nvPr>
        </p:nvSpPr>
        <p:spPr/>
        <p:txBody>
          <a:bodyPr/>
          <a:lstStyle/>
          <a:p>
            <a:endParaRPr lang="bg-BG"/>
          </a:p>
        </p:txBody>
      </p:sp>
      <p:sp>
        <p:nvSpPr>
          <p:cNvPr id="6" name="Контейнер за номер на слайда 5">
            <a:extLst>
              <a:ext uri="{FF2B5EF4-FFF2-40B4-BE49-F238E27FC236}">
                <a16:creationId xmlns:a16="http://schemas.microsoft.com/office/drawing/2014/main" id="{A7579D6E-DDC0-4497-BD81-7DC565ADA53D}"/>
              </a:ext>
            </a:extLst>
          </p:cNvPr>
          <p:cNvSpPr>
            <a:spLocks noGrp="1"/>
          </p:cNvSpPr>
          <p:nvPr>
            <p:ph type="sldNum" sz="quarter" idx="12"/>
          </p:nvPr>
        </p:nvSpPr>
        <p:spPr/>
        <p:txBody>
          <a:bodyPr/>
          <a:lstStyle/>
          <a:p>
            <a:fld id="{259C2803-5EDF-4730-8329-C0C68A5E62D9}" type="slidenum">
              <a:rPr lang="bg-BG" smtClean="0"/>
              <a:t>‹#›</a:t>
            </a:fld>
            <a:endParaRPr lang="bg-BG"/>
          </a:p>
        </p:txBody>
      </p:sp>
    </p:spTree>
    <p:extLst>
      <p:ext uri="{BB962C8B-B14F-4D97-AF65-F5344CB8AC3E}">
        <p14:creationId xmlns:p14="http://schemas.microsoft.com/office/powerpoint/2010/main" val="4271016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a:extLst>
              <a:ext uri="{FF2B5EF4-FFF2-40B4-BE49-F238E27FC236}">
                <a16:creationId xmlns:a16="http://schemas.microsoft.com/office/drawing/2014/main" id="{3DE3ADDB-D124-4B4C-83DC-EEA7763DA2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a:t>Редакт. стил загл. образец</a:t>
            </a:r>
          </a:p>
        </p:txBody>
      </p:sp>
      <p:sp>
        <p:nvSpPr>
          <p:cNvPr id="3" name="Текстов контейнер 2">
            <a:extLst>
              <a:ext uri="{FF2B5EF4-FFF2-40B4-BE49-F238E27FC236}">
                <a16:creationId xmlns:a16="http://schemas.microsoft.com/office/drawing/2014/main" id="{6383F890-25BE-4625-927A-DC7BA0AA47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a:extLst>
              <a:ext uri="{FF2B5EF4-FFF2-40B4-BE49-F238E27FC236}">
                <a16:creationId xmlns:a16="http://schemas.microsoft.com/office/drawing/2014/main" id="{A1B8F065-8740-4E97-8701-3B085882B3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7EF2ED-7E9A-419B-98DA-B3C6D58D8644}" type="datetimeFigureOut">
              <a:rPr lang="bg-BG" smtClean="0"/>
              <a:t>9.11.2020 г.</a:t>
            </a:fld>
            <a:endParaRPr lang="bg-BG"/>
          </a:p>
        </p:txBody>
      </p:sp>
      <p:sp>
        <p:nvSpPr>
          <p:cNvPr id="5" name="Контейнер за долния колонтитул 4">
            <a:extLst>
              <a:ext uri="{FF2B5EF4-FFF2-40B4-BE49-F238E27FC236}">
                <a16:creationId xmlns:a16="http://schemas.microsoft.com/office/drawing/2014/main" id="{F69F0196-9B66-412D-B739-F632EC47B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bg-BG"/>
          </a:p>
        </p:txBody>
      </p:sp>
      <p:sp>
        <p:nvSpPr>
          <p:cNvPr id="6" name="Контейнер за номер на слайда 5">
            <a:extLst>
              <a:ext uri="{FF2B5EF4-FFF2-40B4-BE49-F238E27FC236}">
                <a16:creationId xmlns:a16="http://schemas.microsoft.com/office/drawing/2014/main" id="{722E272A-46B9-4C51-A0A2-32D60601E6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9C2803-5EDF-4730-8329-C0C68A5E62D9}" type="slidenum">
              <a:rPr lang="bg-BG" smtClean="0"/>
              <a:t>‹#›</a:t>
            </a:fld>
            <a:endParaRPr lang="bg-BG"/>
          </a:p>
        </p:txBody>
      </p:sp>
    </p:spTree>
    <p:extLst>
      <p:ext uri="{BB962C8B-B14F-4D97-AF65-F5344CB8AC3E}">
        <p14:creationId xmlns:p14="http://schemas.microsoft.com/office/powerpoint/2010/main" val="372595376"/>
      </p:ext>
    </p:extLst>
  </p:cSld>
  <p:clrMap bg1="lt1" tx1="dk1" bg2="lt2" tx2="dk2" accent1="accent1" accent2="accent2" accent3="accent3" accent4="accent4" accent5="accent5" accent6="accent6" hlink="hlink" folHlink="folHlink"/>
  <p:sldLayoutIdLst>
    <p:sldLayoutId id="2147483958" r:id="rId1"/>
    <p:sldLayoutId id="2147483959" r:id="rId2"/>
    <p:sldLayoutId id="2147483960" r:id="rId3"/>
    <p:sldLayoutId id="2147483961" r:id="rId4"/>
    <p:sldLayoutId id="2147483962" r:id="rId5"/>
    <p:sldLayoutId id="2147483963" r:id="rId6"/>
    <p:sldLayoutId id="2147483964" r:id="rId7"/>
    <p:sldLayoutId id="2147483965" r:id="rId8"/>
    <p:sldLayoutId id="2147483966" r:id="rId9"/>
    <p:sldLayoutId id="2147483967" r:id="rId10"/>
    <p:sldLayoutId id="214748396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53E48BF0-1257-48D8-A244-67ACF62FC249}"/>
              </a:ext>
            </a:extLst>
          </p:cNvPr>
          <p:cNvSpPr>
            <a:spLocks noGrp="1"/>
          </p:cNvSpPr>
          <p:nvPr>
            <p:ph type="ctrTitle"/>
          </p:nvPr>
        </p:nvSpPr>
        <p:spPr>
          <a:xfrm>
            <a:off x="6194716" y="739978"/>
            <a:ext cx="5334930" cy="3004145"/>
          </a:xfrm>
        </p:spPr>
        <p:txBody>
          <a:bodyPr>
            <a:normAutofit/>
          </a:bodyPr>
          <a:lstStyle/>
          <a:p>
            <a:r>
              <a:rPr lang="en-US" sz="9600" dirty="0">
                <a:solidFill>
                  <a:srgbClr val="CC66FF"/>
                </a:solidFill>
              </a:rPr>
              <a:t>Bulgarian  kitchen</a:t>
            </a:r>
            <a:endParaRPr lang="bg-BG" sz="9600" dirty="0">
              <a:solidFill>
                <a:srgbClr val="CC66FF"/>
              </a:solidFill>
            </a:endParaRPr>
          </a:p>
        </p:txBody>
      </p:sp>
      <p:pic>
        <p:nvPicPr>
          <p:cNvPr id="5" name="Картина 4" descr="Картина, която съдържа храна, маса, закрито, чиния&#10;&#10;Описанието е генерирано автоматично">
            <a:extLst>
              <a:ext uri="{FF2B5EF4-FFF2-40B4-BE49-F238E27FC236}">
                <a16:creationId xmlns:a16="http://schemas.microsoft.com/office/drawing/2014/main" id="{55A6FF57-87DA-4543-BE0A-A362FCACE0BD}"/>
              </a:ext>
            </a:extLst>
          </p:cNvPr>
          <p:cNvPicPr>
            <a:picLocks noChangeAspect="1"/>
          </p:cNvPicPr>
          <p:nvPr/>
        </p:nvPicPr>
        <p:blipFill rotWithShape="1">
          <a:blip r:embed="rId2">
            <a:extLst>
              <a:ext uri="{28A0092B-C50C-407E-A947-70E740481C1C}">
                <a14:useLocalDpi xmlns:a14="http://schemas.microsoft.com/office/drawing/2010/main" val="0"/>
              </a:ext>
            </a:extLst>
          </a:blip>
          <a:srcRect l="14485" r="29515"/>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Tree>
    <p:extLst>
      <p:ext uri="{BB962C8B-B14F-4D97-AF65-F5344CB8AC3E}">
        <p14:creationId xmlns:p14="http://schemas.microsoft.com/office/powerpoint/2010/main" val="29102795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48EDD189-F16C-4ED3-90D6-95366E7DE37B}"/>
              </a:ext>
            </a:extLst>
          </p:cNvPr>
          <p:cNvSpPr>
            <a:spLocks noGrp="1"/>
          </p:cNvSpPr>
          <p:nvPr>
            <p:ph type="title"/>
          </p:nvPr>
        </p:nvSpPr>
        <p:spPr>
          <a:xfrm>
            <a:off x="1382597" y="3424348"/>
            <a:ext cx="9426806" cy="1424410"/>
          </a:xfrm>
        </p:spPr>
        <p:txBody>
          <a:bodyPr vert="horz" lIns="91440" tIns="45720" rIns="91440" bIns="45720" rtlCol="0" anchor="b">
            <a:normAutofit/>
          </a:bodyPr>
          <a:lstStyle/>
          <a:p>
            <a:pPr algn="ctr"/>
            <a:r>
              <a:rPr lang="en-US" sz="9600" dirty="0">
                <a:solidFill>
                  <a:srgbClr val="CC66FF"/>
                </a:solidFill>
              </a:rPr>
              <a:t>Moussaka</a:t>
            </a:r>
          </a:p>
        </p:txBody>
      </p:sp>
      <p:pic>
        <p:nvPicPr>
          <p:cNvPr id="7" name="Картина 6" descr="Картина, която съдържа торта, лист, храна, чиния&#10;&#10;Описанието е генерирано автоматично">
            <a:extLst>
              <a:ext uri="{FF2B5EF4-FFF2-40B4-BE49-F238E27FC236}">
                <a16:creationId xmlns:a16="http://schemas.microsoft.com/office/drawing/2014/main" id="{1E068516-D4C2-4B9D-BF09-0A7BDBE6596B}"/>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24774" r="25226" b="1"/>
          <a:stretch/>
        </p:blipFill>
        <p:spPr>
          <a:xfrm>
            <a:off x="5181600" y="1330490"/>
            <a:ext cx="1828800" cy="1828800"/>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Tree>
    <p:extLst>
      <p:ext uri="{BB962C8B-B14F-4D97-AF65-F5344CB8AC3E}">
        <p14:creationId xmlns:p14="http://schemas.microsoft.com/office/powerpoint/2010/main" val="4178904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C58C37FB-340B-4C8A-BD1A-9B50881AF6CF}"/>
              </a:ext>
            </a:extLst>
          </p:cNvPr>
          <p:cNvSpPr>
            <a:spLocks noGrp="1"/>
          </p:cNvSpPr>
          <p:nvPr>
            <p:ph type="title"/>
          </p:nvPr>
        </p:nvSpPr>
        <p:spPr>
          <a:xfrm>
            <a:off x="4822723" y="2050027"/>
            <a:ext cx="3849329" cy="1622322"/>
          </a:xfrm>
        </p:spPr>
        <p:txBody>
          <a:bodyPr vert="horz" lIns="91440" tIns="45720" rIns="91440" bIns="45720" rtlCol="0" anchor="t">
            <a:noAutofit/>
          </a:bodyPr>
          <a:lstStyle/>
          <a:p>
            <a:r>
              <a:rPr lang="en-US" sz="9600" kern="1200" dirty="0">
                <a:solidFill>
                  <a:srgbClr val="CC66FF"/>
                </a:solidFill>
                <a:latin typeface="+mj-lt"/>
                <a:ea typeface="+mj-ea"/>
                <a:cs typeface="+mj-cs"/>
              </a:rPr>
              <a:t>Recipe</a:t>
            </a:r>
          </a:p>
        </p:txBody>
      </p:sp>
      <p:pic>
        <p:nvPicPr>
          <p:cNvPr id="21" name="Graphic 10" descr="Готвач">
            <a:extLst>
              <a:ext uri="{FF2B5EF4-FFF2-40B4-BE49-F238E27FC236}">
                <a16:creationId xmlns:a16="http://schemas.microsoft.com/office/drawing/2014/main" id="{A30621BE-9AEB-4509-83D6-64E30E1433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5" name="AutoShape 2" descr="👌">
            <a:extLst>
              <a:ext uri="{FF2B5EF4-FFF2-40B4-BE49-F238E27FC236}">
                <a16:creationId xmlns:a16="http://schemas.microsoft.com/office/drawing/2014/main" id="{538AF3EE-1ACD-4ACB-97A0-C60421897F69}"/>
              </a:ext>
            </a:extLst>
          </p:cNvPr>
          <p:cNvSpPr>
            <a:spLocks noChangeAspect="1" noChangeArrowheads="1"/>
          </p:cNvSpPr>
          <p:nvPr/>
        </p:nvSpPr>
        <p:spPr bwMode="auto">
          <a:xfrm>
            <a:off x="65197038" y="-539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bg-BG"/>
          </a:p>
        </p:txBody>
      </p:sp>
    </p:spTree>
    <p:extLst>
      <p:ext uri="{BB962C8B-B14F-4D97-AF65-F5344CB8AC3E}">
        <p14:creationId xmlns:p14="http://schemas.microsoft.com/office/powerpoint/2010/main" val="3387680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BCD52B7D-212C-4571-B0B3-3A07798ACE1C}"/>
              </a:ext>
            </a:extLst>
          </p:cNvPr>
          <p:cNvSpPr>
            <a:spLocks noGrp="1"/>
          </p:cNvSpPr>
          <p:nvPr>
            <p:ph type="title"/>
          </p:nvPr>
        </p:nvSpPr>
        <p:spPr>
          <a:xfrm rot="20248835">
            <a:off x="564033" y="2521328"/>
            <a:ext cx="6251533" cy="2212432"/>
          </a:xfrm>
        </p:spPr>
        <p:txBody>
          <a:bodyPr>
            <a:normAutofit/>
          </a:bodyPr>
          <a:lstStyle/>
          <a:p>
            <a:r>
              <a:rPr lang="en-US" sz="9600" dirty="0">
                <a:solidFill>
                  <a:srgbClr val="CC66FF"/>
                </a:solidFill>
              </a:rPr>
              <a:t>Ingredients</a:t>
            </a:r>
            <a:endParaRPr lang="bg-BG" sz="9600" dirty="0">
              <a:solidFill>
                <a:srgbClr val="CC66FF"/>
              </a:solidFill>
            </a:endParaRPr>
          </a:p>
        </p:txBody>
      </p:sp>
    </p:spTree>
    <p:extLst>
      <p:ext uri="{BB962C8B-B14F-4D97-AF65-F5344CB8AC3E}">
        <p14:creationId xmlns:p14="http://schemas.microsoft.com/office/powerpoint/2010/main" val="988931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3B04F044-DC2B-497D-9A68-93962B6F7238}"/>
              </a:ext>
            </a:extLst>
          </p:cNvPr>
          <p:cNvSpPr>
            <a:spLocks noGrp="1"/>
          </p:cNvSpPr>
          <p:nvPr>
            <p:ph type="title"/>
          </p:nvPr>
        </p:nvSpPr>
        <p:spPr>
          <a:xfrm>
            <a:off x="5854993" y="450167"/>
            <a:ext cx="5536885" cy="1491176"/>
          </a:xfrm>
        </p:spPr>
        <p:txBody>
          <a:bodyPr vert="horz" lIns="91440" tIns="45720" rIns="91440" bIns="45720" rtlCol="0" anchor="t">
            <a:normAutofit/>
          </a:bodyPr>
          <a:lstStyle/>
          <a:p>
            <a:r>
              <a:rPr lang="en-US" sz="9600" kern="1200" dirty="0">
                <a:solidFill>
                  <a:srgbClr val="CC66FF"/>
                </a:solidFill>
                <a:latin typeface="+mj-lt"/>
                <a:ea typeface="+mj-ea"/>
                <a:cs typeface="+mj-cs"/>
              </a:rPr>
              <a:t>Step 1</a:t>
            </a:r>
          </a:p>
        </p:txBody>
      </p:sp>
      <p:pic>
        <p:nvPicPr>
          <p:cNvPr id="7" name="Graphic 6" descr="Отпечатъци">
            <a:extLst>
              <a:ext uri="{FF2B5EF4-FFF2-40B4-BE49-F238E27FC236}">
                <a16:creationId xmlns:a16="http://schemas.microsoft.com/office/drawing/2014/main" id="{A6FF79B9-22C3-4F7D-94BB-8712C50349B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80941" y="1301551"/>
            <a:ext cx="3440610" cy="3440610"/>
          </a:xfrm>
          <a:prstGeom prst="rect">
            <a:avLst/>
          </a:prstGeom>
        </p:spPr>
      </p:pic>
      <p:sp>
        <p:nvSpPr>
          <p:cNvPr id="9" name="Текстово поле 8">
            <a:extLst>
              <a:ext uri="{FF2B5EF4-FFF2-40B4-BE49-F238E27FC236}">
                <a16:creationId xmlns:a16="http://schemas.microsoft.com/office/drawing/2014/main" id="{62AD36A0-6269-430A-A302-CBC13A1F71D8}"/>
              </a:ext>
            </a:extLst>
          </p:cNvPr>
          <p:cNvSpPr txBox="1"/>
          <p:nvPr/>
        </p:nvSpPr>
        <p:spPr>
          <a:xfrm>
            <a:off x="5691088" y="3095284"/>
            <a:ext cx="5379352" cy="2554545"/>
          </a:xfrm>
          <a:prstGeom prst="rect">
            <a:avLst/>
          </a:prstGeom>
          <a:noFill/>
        </p:spPr>
        <p:txBody>
          <a:bodyPr wrap="square">
            <a:spAutoFit/>
          </a:bodyPr>
          <a:lstStyle/>
          <a:p>
            <a:r>
              <a:rPr lang="en-US" sz="4000" dirty="0">
                <a:solidFill>
                  <a:srgbClr val="CC66FF"/>
                </a:solidFill>
                <a:highlight>
                  <a:srgbClr val="FFFFFF"/>
                </a:highlight>
              </a:rPr>
              <a:t>P</a:t>
            </a:r>
            <a:r>
              <a:rPr lang="en-US" sz="4000" dirty="0">
                <a:solidFill>
                  <a:srgbClr val="CC66FF"/>
                </a:solidFill>
              </a:rPr>
              <a:t>reheat oven to 350°F. Lightly grease a large casserole dish (about 12 inches long).</a:t>
            </a:r>
          </a:p>
        </p:txBody>
      </p:sp>
    </p:spTree>
    <p:extLst>
      <p:ext uri="{BB962C8B-B14F-4D97-AF65-F5344CB8AC3E}">
        <p14:creationId xmlns:p14="http://schemas.microsoft.com/office/powerpoint/2010/main" val="26141860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FD8F2244-2CD6-42F7-AD80-BA17C8D47BD3}"/>
              </a:ext>
            </a:extLst>
          </p:cNvPr>
          <p:cNvSpPr>
            <a:spLocks noGrp="1"/>
          </p:cNvSpPr>
          <p:nvPr>
            <p:ph type="title"/>
          </p:nvPr>
        </p:nvSpPr>
        <p:spPr>
          <a:xfrm>
            <a:off x="5854994" y="900332"/>
            <a:ext cx="5536884" cy="1800665"/>
          </a:xfrm>
        </p:spPr>
        <p:txBody>
          <a:bodyPr vert="horz" lIns="91440" tIns="45720" rIns="91440" bIns="45720" rtlCol="0" anchor="t">
            <a:normAutofit/>
          </a:bodyPr>
          <a:lstStyle/>
          <a:p>
            <a:r>
              <a:rPr lang="en-US" sz="9600" kern="1200" dirty="0">
                <a:solidFill>
                  <a:srgbClr val="CC66FF"/>
                </a:solidFill>
                <a:latin typeface="+mj-lt"/>
                <a:ea typeface="+mj-ea"/>
                <a:cs typeface="+mj-cs"/>
              </a:rPr>
              <a:t>Step 2</a:t>
            </a:r>
          </a:p>
        </p:txBody>
      </p:sp>
      <p:pic>
        <p:nvPicPr>
          <p:cNvPr id="7" name="Graphic 6" descr="Отпечатъци">
            <a:extLst>
              <a:ext uri="{FF2B5EF4-FFF2-40B4-BE49-F238E27FC236}">
                <a16:creationId xmlns:a16="http://schemas.microsoft.com/office/drawing/2014/main" id="{49C60F77-4DB4-4538-B32A-4A4E8157044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80941" y="1301551"/>
            <a:ext cx="3440610" cy="3440610"/>
          </a:xfrm>
          <a:prstGeom prst="rect">
            <a:avLst/>
          </a:prstGeom>
        </p:spPr>
      </p:pic>
      <p:sp>
        <p:nvSpPr>
          <p:cNvPr id="9" name="Текстово поле 8">
            <a:extLst>
              <a:ext uri="{FF2B5EF4-FFF2-40B4-BE49-F238E27FC236}">
                <a16:creationId xmlns:a16="http://schemas.microsoft.com/office/drawing/2014/main" id="{69ED936E-1BEA-47E6-803C-C3C5B7CEFEC5}"/>
              </a:ext>
            </a:extLst>
          </p:cNvPr>
          <p:cNvSpPr txBox="1"/>
          <p:nvPr/>
        </p:nvSpPr>
        <p:spPr>
          <a:xfrm rot="10800000" flipV="1">
            <a:off x="6237739" y="3066264"/>
            <a:ext cx="3011043" cy="3416320"/>
          </a:xfrm>
          <a:prstGeom prst="rect">
            <a:avLst/>
          </a:prstGeom>
          <a:noFill/>
        </p:spPr>
        <p:txBody>
          <a:bodyPr wrap="square">
            <a:spAutoFit/>
          </a:bodyPr>
          <a:lstStyle/>
          <a:p>
            <a:r>
              <a:rPr lang="en-US" sz="2400" b="0" i="0" dirty="0">
                <a:solidFill>
                  <a:srgbClr val="CC66FF"/>
                </a:solidFill>
                <a:effectLst/>
                <a:latin typeface="Gotham SSm A"/>
              </a:rPr>
              <a:t>Set a large pan over medium heat and add the oil. When the oil is hot, add mushrooms, onions, and garlic and cook, stirring often, until onions soften and mushrooms release liquid.</a:t>
            </a:r>
            <a:endParaRPr lang="bg-BG" sz="2400" dirty="0">
              <a:solidFill>
                <a:srgbClr val="CC66FF"/>
              </a:solidFill>
            </a:endParaRPr>
          </a:p>
        </p:txBody>
      </p:sp>
    </p:spTree>
    <p:extLst>
      <p:ext uri="{BB962C8B-B14F-4D97-AF65-F5344CB8AC3E}">
        <p14:creationId xmlns:p14="http://schemas.microsoft.com/office/powerpoint/2010/main" val="3390253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1E19A611-F17C-4C91-B8E2-BFDE60AD0AEE}"/>
              </a:ext>
            </a:extLst>
          </p:cNvPr>
          <p:cNvSpPr>
            <a:spLocks noGrp="1"/>
          </p:cNvSpPr>
          <p:nvPr>
            <p:ph type="title"/>
          </p:nvPr>
        </p:nvSpPr>
        <p:spPr>
          <a:xfrm>
            <a:off x="6421722" y="581160"/>
            <a:ext cx="3327190" cy="1430520"/>
          </a:xfrm>
        </p:spPr>
        <p:txBody>
          <a:bodyPr vert="horz" lIns="91440" tIns="45720" rIns="91440" bIns="45720" rtlCol="0" anchor="t">
            <a:noAutofit/>
          </a:bodyPr>
          <a:lstStyle/>
          <a:p>
            <a:r>
              <a:rPr lang="en-US" sz="9600" kern="1200" dirty="0">
                <a:solidFill>
                  <a:srgbClr val="CC66FF"/>
                </a:solidFill>
                <a:latin typeface="+mj-lt"/>
                <a:ea typeface="+mj-ea"/>
                <a:cs typeface="+mj-cs"/>
              </a:rPr>
              <a:t>Step 3</a:t>
            </a:r>
          </a:p>
        </p:txBody>
      </p:sp>
      <p:pic>
        <p:nvPicPr>
          <p:cNvPr id="7" name="Graphic 6" descr="Отпечатъци">
            <a:extLst>
              <a:ext uri="{FF2B5EF4-FFF2-40B4-BE49-F238E27FC236}">
                <a16:creationId xmlns:a16="http://schemas.microsoft.com/office/drawing/2014/main" id="{BB3B7931-9D3F-46BD-AA6E-2CB271A183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9" name="Текстово поле 8">
            <a:extLst>
              <a:ext uri="{FF2B5EF4-FFF2-40B4-BE49-F238E27FC236}">
                <a16:creationId xmlns:a16="http://schemas.microsoft.com/office/drawing/2014/main" id="{8A7CBABC-B134-4F27-AF80-AFCD8DE88482}"/>
              </a:ext>
            </a:extLst>
          </p:cNvPr>
          <p:cNvSpPr txBox="1"/>
          <p:nvPr/>
        </p:nvSpPr>
        <p:spPr>
          <a:xfrm>
            <a:off x="5598942" y="2832353"/>
            <a:ext cx="5359790" cy="3108543"/>
          </a:xfrm>
          <a:prstGeom prst="rect">
            <a:avLst/>
          </a:prstGeom>
          <a:noFill/>
        </p:spPr>
        <p:txBody>
          <a:bodyPr wrap="square">
            <a:spAutoFit/>
          </a:bodyPr>
          <a:lstStyle/>
          <a:p>
            <a:r>
              <a:rPr lang="en-US" sz="2800" b="0" i="0" dirty="0">
                <a:solidFill>
                  <a:srgbClr val="CC66FF"/>
                </a:solidFill>
                <a:effectLst/>
                <a:latin typeface="Gotham SSm A"/>
              </a:rPr>
              <a:t>Stir in tomato paste, savory, paprika, cumin, nutmeg, white pepper, and bouillon cube, if using. Fry for a little bit until mixture is well combined and fragrant, and tomato paste slightly changes in color.</a:t>
            </a:r>
            <a:endParaRPr lang="bg-BG" sz="2800" dirty="0">
              <a:solidFill>
                <a:srgbClr val="CC66FF"/>
              </a:solidFill>
            </a:endParaRPr>
          </a:p>
        </p:txBody>
      </p:sp>
    </p:spTree>
    <p:extLst>
      <p:ext uri="{BB962C8B-B14F-4D97-AF65-F5344CB8AC3E}">
        <p14:creationId xmlns:p14="http://schemas.microsoft.com/office/powerpoint/2010/main" val="4251317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F44E772-ADAD-4C70-A803-A54ABBE8C777}"/>
              </a:ext>
            </a:extLst>
          </p:cNvPr>
          <p:cNvSpPr>
            <a:spLocks noGrp="1"/>
          </p:cNvSpPr>
          <p:nvPr>
            <p:ph type="title"/>
          </p:nvPr>
        </p:nvSpPr>
        <p:spPr>
          <a:xfrm>
            <a:off x="6590662" y="581160"/>
            <a:ext cx="3481806" cy="1557129"/>
          </a:xfrm>
        </p:spPr>
        <p:txBody>
          <a:bodyPr vert="horz" lIns="91440" tIns="45720" rIns="91440" bIns="45720" rtlCol="0" anchor="t">
            <a:noAutofit/>
          </a:bodyPr>
          <a:lstStyle/>
          <a:p>
            <a:r>
              <a:rPr lang="en-US" sz="9600" kern="1200" dirty="0">
                <a:solidFill>
                  <a:srgbClr val="CC66FF"/>
                </a:solidFill>
                <a:latin typeface="+mj-lt"/>
                <a:ea typeface="+mj-ea"/>
                <a:cs typeface="+mj-cs"/>
              </a:rPr>
              <a:t>Step 4</a:t>
            </a:r>
          </a:p>
        </p:txBody>
      </p:sp>
      <p:pic>
        <p:nvPicPr>
          <p:cNvPr id="7" name="Graphic 6" descr="Отпечатъци">
            <a:extLst>
              <a:ext uri="{FF2B5EF4-FFF2-40B4-BE49-F238E27FC236}">
                <a16:creationId xmlns:a16="http://schemas.microsoft.com/office/drawing/2014/main" id="{87D93721-8741-4BD3-AADB-3A5DAC362A3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9" name="Текстово поле 8">
            <a:extLst>
              <a:ext uri="{FF2B5EF4-FFF2-40B4-BE49-F238E27FC236}">
                <a16:creationId xmlns:a16="http://schemas.microsoft.com/office/drawing/2014/main" id="{5925D411-712B-4102-903A-3C5EF7FA730F}"/>
              </a:ext>
            </a:extLst>
          </p:cNvPr>
          <p:cNvSpPr txBox="1"/>
          <p:nvPr/>
        </p:nvSpPr>
        <p:spPr>
          <a:xfrm>
            <a:off x="6590662" y="2832353"/>
            <a:ext cx="2556854" cy="3477875"/>
          </a:xfrm>
          <a:prstGeom prst="rect">
            <a:avLst/>
          </a:prstGeom>
          <a:noFill/>
        </p:spPr>
        <p:txBody>
          <a:bodyPr wrap="square">
            <a:spAutoFit/>
          </a:bodyPr>
          <a:lstStyle/>
          <a:p>
            <a:r>
              <a:rPr lang="en-US" sz="2000" b="0" i="0" dirty="0">
                <a:solidFill>
                  <a:srgbClr val="CC66FF"/>
                </a:solidFill>
                <a:effectLst/>
                <a:latin typeface="Gotham SSm A"/>
              </a:rPr>
              <a:t>Add potatoes and stir to coat them with the sauce. Add 1/4 cup water and stir. Cook potatoes until they are mostly cooked through, stirring occasionally so that they do not stick to the bottom. Season with salt and pepper.</a:t>
            </a:r>
            <a:endParaRPr lang="bg-BG" sz="2000" dirty="0">
              <a:solidFill>
                <a:srgbClr val="CC66FF"/>
              </a:solidFill>
            </a:endParaRPr>
          </a:p>
        </p:txBody>
      </p:sp>
    </p:spTree>
    <p:extLst>
      <p:ext uri="{BB962C8B-B14F-4D97-AF65-F5344CB8AC3E}">
        <p14:creationId xmlns:p14="http://schemas.microsoft.com/office/powerpoint/2010/main" val="4146810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9E6EA82C-84F4-4E5C-8261-E6AAF65DE2BA}"/>
              </a:ext>
            </a:extLst>
          </p:cNvPr>
          <p:cNvSpPr>
            <a:spLocks noGrp="1"/>
          </p:cNvSpPr>
          <p:nvPr>
            <p:ph type="title"/>
          </p:nvPr>
        </p:nvSpPr>
        <p:spPr>
          <a:xfrm>
            <a:off x="6590662" y="253219"/>
            <a:ext cx="3664686" cy="1562101"/>
          </a:xfrm>
        </p:spPr>
        <p:txBody>
          <a:bodyPr vert="horz" lIns="91440" tIns="45720" rIns="91440" bIns="45720" rtlCol="0" anchor="t">
            <a:noAutofit/>
          </a:bodyPr>
          <a:lstStyle/>
          <a:p>
            <a:r>
              <a:rPr lang="en-US" sz="9600" kern="1200" dirty="0">
                <a:solidFill>
                  <a:srgbClr val="CC66FF"/>
                </a:solidFill>
                <a:latin typeface="+mj-lt"/>
                <a:ea typeface="+mj-ea"/>
                <a:cs typeface="+mj-cs"/>
              </a:rPr>
              <a:t>Step 5</a:t>
            </a:r>
          </a:p>
        </p:txBody>
      </p:sp>
      <p:pic>
        <p:nvPicPr>
          <p:cNvPr id="7" name="Graphic 6" descr="Отпечатъци">
            <a:extLst>
              <a:ext uri="{FF2B5EF4-FFF2-40B4-BE49-F238E27FC236}">
                <a16:creationId xmlns:a16="http://schemas.microsoft.com/office/drawing/2014/main" id="{621D5C6C-8FF1-4B60-9184-A034A5134D4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9" name="Текстово поле 8">
            <a:extLst>
              <a:ext uri="{FF2B5EF4-FFF2-40B4-BE49-F238E27FC236}">
                <a16:creationId xmlns:a16="http://schemas.microsoft.com/office/drawing/2014/main" id="{D498D8B4-F5A9-44C6-A69D-3CED0C616BE7}"/>
              </a:ext>
            </a:extLst>
          </p:cNvPr>
          <p:cNvSpPr txBox="1"/>
          <p:nvPr/>
        </p:nvSpPr>
        <p:spPr>
          <a:xfrm>
            <a:off x="6669819" y="1815320"/>
            <a:ext cx="3506371" cy="5016758"/>
          </a:xfrm>
          <a:prstGeom prst="rect">
            <a:avLst/>
          </a:prstGeom>
          <a:noFill/>
        </p:spPr>
        <p:txBody>
          <a:bodyPr wrap="square">
            <a:spAutoFit/>
          </a:bodyPr>
          <a:lstStyle/>
          <a:p>
            <a:r>
              <a:rPr lang="en-US" sz="2000" b="0" i="0" dirty="0">
                <a:solidFill>
                  <a:srgbClr val="CC66FF"/>
                </a:solidFill>
                <a:effectLst/>
                <a:latin typeface="Gotham SSm A"/>
              </a:rPr>
              <a:t>Remove pan from the heat, add ground meat and stir to combine thoroughly. (You are not cooking the meat here, just combining it with the potatoes and seasonings.) Put the meat and potato mixture into the casserole dish and bake uncovered for 30 minutes until the meat is cooked. The top should be lightly browned and the meat should be solid like a meatloaf or burger patty. Drain the excess liquid and fat from the casserole dish, if necessary, and set aside.</a:t>
            </a:r>
            <a:endParaRPr lang="bg-BG" sz="2000" dirty="0">
              <a:solidFill>
                <a:srgbClr val="CC66FF"/>
              </a:solidFill>
            </a:endParaRPr>
          </a:p>
        </p:txBody>
      </p:sp>
    </p:spTree>
    <p:extLst>
      <p:ext uri="{BB962C8B-B14F-4D97-AF65-F5344CB8AC3E}">
        <p14:creationId xmlns:p14="http://schemas.microsoft.com/office/powerpoint/2010/main" val="4237841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F8C11967-63EF-4ADF-A1BC-D226322142A7}"/>
              </a:ext>
            </a:extLst>
          </p:cNvPr>
          <p:cNvSpPr>
            <a:spLocks noGrp="1"/>
          </p:cNvSpPr>
          <p:nvPr>
            <p:ph type="title"/>
          </p:nvPr>
        </p:nvSpPr>
        <p:spPr>
          <a:xfrm>
            <a:off x="6590662" y="168813"/>
            <a:ext cx="3650618" cy="1547446"/>
          </a:xfrm>
        </p:spPr>
        <p:txBody>
          <a:bodyPr vert="horz" lIns="91440" tIns="45720" rIns="91440" bIns="45720" rtlCol="0" anchor="t">
            <a:noAutofit/>
          </a:bodyPr>
          <a:lstStyle/>
          <a:p>
            <a:r>
              <a:rPr lang="en-US" sz="9600" kern="1200" dirty="0">
                <a:solidFill>
                  <a:srgbClr val="CC66FF"/>
                </a:solidFill>
                <a:latin typeface="+mj-lt"/>
                <a:ea typeface="+mj-ea"/>
                <a:cs typeface="+mj-cs"/>
              </a:rPr>
              <a:t>Step 6</a:t>
            </a:r>
          </a:p>
        </p:txBody>
      </p:sp>
      <p:pic>
        <p:nvPicPr>
          <p:cNvPr id="7" name="Graphic 6" descr="Отпечатъци">
            <a:extLst>
              <a:ext uri="{FF2B5EF4-FFF2-40B4-BE49-F238E27FC236}">
                <a16:creationId xmlns:a16="http://schemas.microsoft.com/office/drawing/2014/main" id="{78CE67AB-1446-44A3-9AF9-16E1DF79DE3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9" name="Текстово поле 8">
            <a:extLst>
              <a:ext uri="{FF2B5EF4-FFF2-40B4-BE49-F238E27FC236}">
                <a16:creationId xmlns:a16="http://schemas.microsoft.com/office/drawing/2014/main" id="{55989002-B487-4D8E-93B5-FAD687BBF303}"/>
              </a:ext>
            </a:extLst>
          </p:cNvPr>
          <p:cNvSpPr txBox="1"/>
          <p:nvPr/>
        </p:nvSpPr>
        <p:spPr>
          <a:xfrm>
            <a:off x="5496898" y="2447778"/>
            <a:ext cx="3650618" cy="4093428"/>
          </a:xfrm>
          <a:prstGeom prst="rect">
            <a:avLst/>
          </a:prstGeom>
          <a:noFill/>
        </p:spPr>
        <p:txBody>
          <a:bodyPr wrap="square">
            <a:spAutoFit/>
          </a:bodyPr>
          <a:lstStyle/>
          <a:p>
            <a:r>
              <a:rPr lang="en-US" sz="2000" b="0" i="0" dirty="0">
                <a:solidFill>
                  <a:srgbClr val="CC66FF"/>
                </a:solidFill>
                <a:effectLst/>
                <a:latin typeface="Gotham SSm A"/>
              </a:rPr>
              <a:t>In a bowl, beat together yogurt, flour, eggs, and baking soda. Season with salt and pepper lightly. Pour the yogurt mixture over the meat and potatoes and return to the oven. Bake for 15 minutes or until the top is golden and the yogurt is just set. (Do not overcook. The yogurt layer should be just firm enough so that it is not pure liquid. If you cook it too long, the yogurt will curdle.)</a:t>
            </a:r>
            <a:endParaRPr lang="bg-BG" sz="2000" dirty="0">
              <a:solidFill>
                <a:srgbClr val="CC66FF"/>
              </a:solidFill>
            </a:endParaRPr>
          </a:p>
        </p:txBody>
      </p:sp>
    </p:spTree>
    <p:extLst>
      <p:ext uri="{BB962C8B-B14F-4D97-AF65-F5344CB8AC3E}">
        <p14:creationId xmlns:p14="http://schemas.microsoft.com/office/powerpoint/2010/main" val="3170883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лавие 1">
            <a:extLst>
              <a:ext uri="{FF2B5EF4-FFF2-40B4-BE49-F238E27FC236}">
                <a16:creationId xmlns:a16="http://schemas.microsoft.com/office/drawing/2014/main" id="{0E72E4A7-DC8D-452D-A6A8-E9EB2F29445E}"/>
              </a:ext>
            </a:extLst>
          </p:cNvPr>
          <p:cNvSpPr>
            <a:spLocks noGrp="1"/>
          </p:cNvSpPr>
          <p:nvPr>
            <p:ph type="title"/>
          </p:nvPr>
        </p:nvSpPr>
        <p:spPr>
          <a:xfrm>
            <a:off x="6590662" y="112543"/>
            <a:ext cx="3439603" cy="1463039"/>
          </a:xfrm>
        </p:spPr>
        <p:txBody>
          <a:bodyPr vert="horz" lIns="91440" tIns="45720" rIns="91440" bIns="45720" rtlCol="0" anchor="t">
            <a:noAutofit/>
          </a:bodyPr>
          <a:lstStyle/>
          <a:p>
            <a:r>
              <a:rPr lang="en-US" sz="9600" kern="1200" dirty="0">
                <a:solidFill>
                  <a:srgbClr val="CC66FF"/>
                </a:solidFill>
                <a:latin typeface="+mj-lt"/>
                <a:ea typeface="+mj-ea"/>
                <a:cs typeface="+mj-cs"/>
              </a:rPr>
              <a:t>Step 7</a:t>
            </a:r>
          </a:p>
        </p:txBody>
      </p:sp>
      <p:sp>
        <p:nvSpPr>
          <p:cNvPr id="14"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Отпечатъци">
            <a:extLst>
              <a:ext uri="{FF2B5EF4-FFF2-40B4-BE49-F238E27FC236}">
                <a16:creationId xmlns:a16="http://schemas.microsoft.com/office/drawing/2014/main" id="{463E30E8-227E-4A36-A542-0906FAD740D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
        <p:nvSpPr>
          <p:cNvPr id="9" name="Текстово поле 8">
            <a:extLst>
              <a:ext uri="{FF2B5EF4-FFF2-40B4-BE49-F238E27FC236}">
                <a16:creationId xmlns:a16="http://schemas.microsoft.com/office/drawing/2014/main" id="{355A655A-85CF-4AFE-BBDC-41AF85E1B3ED}"/>
              </a:ext>
            </a:extLst>
          </p:cNvPr>
          <p:cNvSpPr txBox="1"/>
          <p:nvPr/>
        </p:nvSpPr>
        <p:spPr>
          <a:xfrm>
            <a:off x="7724942" y="2442306"/>
            <a:ext cx="3690105" cy="2554545"/>
          </a:xfrm>
          <a:prstGeom prst="rect">
            <a:avLst/>
          </a:prstGeom>
          <a:noFill/>
        </p:spPr>
        <p:txBody>
          <a:bodyPr wrap="square">
            <a:spAutoFit/>
          </a:bodyPr>
          <a:lstStyle/>
          <a:p>
            <a:r>
              <a:rPr lang="en-US" sz="4000" b="0" i="0" dirty="0">
                <a:solidFill>
                  <a:srgbClr val="CC66FF"/>
                </a:solidFill>
                <a:effectLst/>
                <a:latin typeface="Gotham SSm A"/>
              </a:rPr>
              <a:t>Let cool at room temperature for 10 minutes before serving.</a:t>
            </a:r>
            <a:endParaRPr lang="bg-BG" sz="4000" dirty="0">
              <a:solidFill>
                <a:srgbClr val="CC66FF"/>
              </a:solidFill>
            </a:endParaRPr>
          </a:p>
        </p:txBody>
      </p:sp>
    </p:spTree>
    <p:extLst>
      <p:ext uri="{BB962C8B-B14F-4D97-AF65-F5344CB8AC3E}">
        <p14:creationId xmlns:p14="http://schemas.microsoft.com/office/powerpoint/2010/main" val="1311432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Заглавие 1">
            <a:extLst>
              <a:ext uri="{FF2B5EF4-FFF2-40B4-BE49-F238E27FC236}">
                <a16:creationId xmlns:a16="http://schemas.microsoft.com/office/drawing/2014/main" id="{EC365B56-21FE-4919-BF3B-7ADC636F92E9}"/>
              </a:ext>
            </a:extLst>
          </p:cNvPr>
          <p:cNvSpPr>
            <a:spLocks noGrp="1"/>
          </p:cNvSpPr>
          <p:nvPr>
            <p:ph type="title"/>
          </p:nvPr>
        </p:nvSpPr>
        <p:spPr>
          <a:xfrm>
            <a:off x="8842248" y="1481328"/>
            <a:ext cx="2926080" cy="2468880"/>
          </a:xfrm>
        </p:spPr>
        <p:txBody>
          <a:bodyPr vert="horz" lIns="91440" tIns="45720" rIns="91440" bIns="45720" rtlCol="0" anchor="b">
            <a:normAutofit/>
          </a:bodyPr>
          <a:lstStyle/>
          <a:p>
            <a:r>
              <a:rPr lang="en-US" sz="4000" dirty="0">
                <a:solidFill>
                  <a:srgbClr val="C00000"/>
                </a:solidFill>
              </a:rPr>
              <a:t>THANK YOU FOR WATCHING!</a:t>
            </a:r>
          </a:p>
        </p:txBody>
      </p:sp>
      <p:sp>
        <p:nvSpPr>
          <p:cNvPr id="32"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Shape 35">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5" name="Картина 4" descr="Картина, която съдържа тухла, сграда, открито, графити&#10;&#10;Описанието е генерирано автоматично">
            <a:extLst>
              <a:ext uri="{FF2B5EF4-FFF2-40B4-BE49-F238E27FC236}">
                <a16:creationId xmlns:a16="http://schemas.microsoft.com/office/drawing/2014/main" id="{D2551FF1-B000-4AD9-B8DE-EAE3032D92A7}"/>
              </a:ext>
            </a:extLst>
          </p:cNvPr>
          <p:cNvPicPr>
            <a:picLocks noChangeAspect="1"/>
          </p:cNvPicPr>
          <p:nvPr/>
        </p:nvPicPr>
        <p:blipFill rotWithShape="1">
          <a:blip r:embed="rId2">
            <a:extLst>
              <a:ext uri="{28A0092B-C50C-407E-A947-70E740481C1C}">
                <a14:useLocalDpi xmlns:a14="http://schemas.microsoft.com/office/drawing/2010/main" val="0"/>
              </a:ext>
            </a:extLst>
          </a:blip>
          <a:srcRect l="2668" r="661"/>
          <a:stretch/>
        </p:blipFill>
        <p:spPr>
          <a:xfrm>
            <a:off x="921910" y="46524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5727498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362</Words>
  <Application>Microsoft Office PowerPoint</Application>
  <PresentationFormat>Широк екран</PresentationFormat>
  <Paragraphs>19</Paragraphs>
  <Slides>12</Slides>
  <Notes>0</Notes>
  <HiddenSlides>0</HiddenSlides>
  <MMClips>0</MMClips>
  <ScaleCrop>false</ScaleCrop>
  <HeadingPairs>
    <vt:vector size="6" baseType="variant">
      <vt:variant>
        <vt:lpstr>Използвани шрифтове</vt:lpstr>
      </vt:variant>
      <vt:variant>
        <vt:i4>5</vt:i4>
      </vt:variant>
      <vt:variant>
        <vt:lpstr>Тема</vt:lpstr>
      </vt:variant>
      <vt:variant>
        <vt:i4>1</vt:i4>
      </vt:variant>
      <vt:variant>
        <vt:lpstr>Заглавия на слайдовете</vt:lpstr>
      </vt:variant>
      <vt:variant>
        <vt:i4>12</vt:i4>
      </vt:variant>
    </vt:vector>
  </HeadingPairs>
  <TitlesOfParts>
    <vt:vector size="18" baseType="lpstr">
      <vt:lpstr>Arial</vt:lpstr>
      <vt:lpstr>Calibri</vt:lpstr>
      <vt:lpstr>Calibri Light</vt:lpstr>
      <vt:lpstr>Gotham SSm A</vt:lpstr>
      <vt:lpstr>Rockwell</vt:lpstr>
      <vt:lpstr>Тема на Office</vt:lpstr>
      <vt:lpstr>Bulgarian  kitchen</vt:lpstr>
      <vt:lpstr>Moussaka</vt:lpstr>
      <vt:lpstr>Recipe</vt:lpstr>
      <vt:lpstr>Ingredients</vt:lpstr>
      <vt:lpstr>Step 1</vt:lpstr>
      <vt:lpstr>Step 2</vt:lpstr>
      <vt:lpstr>Step 3</vt:lpstr>
      <vt:lpstr>Step 4</vt:lpstr>
      <vt:lpstr>Step 5</vt:lpstr>
      <vt:lpstr>Step 6</vt:lpstr>
      <vt:lpstr>Step 7</vt:lpstr>
      <vt:lpstr>THANK YOU FOR WATCHING!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Bulgarian  kitchen</dc:title>
  <dc:creator>stoyan stoyanov</dc:creator>
  <cp:lastModifiedBy>stoyan stoyanov</cp:lastModifiedBy>
  <cp:revision>2</cp:revision>
  <dcterms:created xsi:type="dcterms:W3CDTF">2020-11-09T18:55:51Z</dcterms:created>
  <dcterms:modified xsi:type="dcterms:W3CDTF">2020-11-09T19:08:13Z</dcterms:modified>
</cp:coreProperties>
</file>