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bg-BG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bg-B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5573142-57A4-4642-8F12-26A3CF947517}" type="datetimeFigureOut">
              <a:rPr lang="bg-BG" smtClean="0"/>
              <a:t>28.4.2020 г.</a:t>
            </a:fld>
            <a:endParaRPr lang="bg-BG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bg-BG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B670B87-1539-48C0-B75A-D5B66A6EC3A6}" type="slidenum">
              <a:rPr lang="bg-BG" smtClean="0"/>
              <a:t>‹#›</a:t>
            </a:fld>
            <a:endParaRPr lang="bg-BG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g-BG" dirty="0" smtClean="0"/>
              <a:t>Моята бъдеща професия</a:t>
            </a: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smtClean="0"/>
              <a:t>Неделина Колева,8 а клас</a:t>
            </a:r>
            <a:endParaRPr lang="bg-BG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76630"/>
          </a:xfrm>
        </p:spPr>
        <p:txBody>
          <a:bodyPr/>
          <a:lstStyle/>
          <a:p>
            <a:r>
              <a:rPr lang="bg-BG" dirty="0" smtClean="0"/>
              <a:t>Моята бъдеща професия-фармацевт.</a:t>
            </a:r>
          </a:p>
          <a:p>
            <a:r>
              <a:rPr lang="ru-RU" b="1" dirty="0" smtClean="0"/>
              <a:t>Фармацевтите</a:t>
            </a:r>
            <a:r>
              <a:rPr lang="ru-RU" dirty="0" smtClean="0"/>
              <a:t> </a:t>
            </a:r>
            <a:r>
              <a:rPr lang="ru-RU" dirty="0" smtClean="0"/>
              <a:t>са</a:t>
            </a:r>
            <a:r>
              <a:rPr lang="ru-RU" dirty="0" smtClean="0"/>
              <a:t> </a:t>
            </a:r>
            <a:r>
              <a:rPr lang="ru-RU" dirty="0" smtClean="0"/>
              <a:t>медицински</a:t>
            </a:r>
            <a:r>
              <a:rPr lang="ru-RU" dirty="0" smtClean="0"/>
              <a:t> </a:t>
            </a:r>
            <a:r>
              <a:rPr lang="ru-RU" dirty="0" smtClean="0"/>
              <a:t>специалисти</a:t>
            </a:r>
            <a:r>
              <a:rPr lang="ru-RU" dirty="0" smtClean="0"/>
              <a:t> по лекарствата.</a:t>
            </a:r>
          </a:p>
          <a:p>
            <a:r>
              <a:rPr lang="ru-RU" dirty="0" smtClean="0"/>
              <a:t>Прилагайки</a:t>
            </a:r>
            <a:r>
              <a:rPr lang="ru-RU" dirty="0" smtClean="0"/>
              <a:t> </a:t>
            </a:r>
            <a:r>
              <a:rPr lang="ru-RU" dirty="0" smtClean="0"/>
              <a:t>своите</a:t>
            </a:r>
            <a:r>
              <a:rPr lang="ru-RU" dirty="0" smtClean="0"/>
              <a:t> знания в </a:t>
            </a:r>
            <a:r>
              <a:rPr lang="ru-RU" dirty="0" smtClean="0"/>
              <a:t>областта</a:t>
            </a:r>
            <a:r>
              <a:rPr lang="ru-RU" dirty="0" smtClean="0"/>
              <a:t> на </a:t>
            </a:r>
            <a:r>
              <a:rPr lang="ru-RU" dirty="0" smtClean="0"/>
              <a:t>медицината,помагат</a:t>
            </a:r>
            <a:r>
              <a:rPr lang="ru-RU" dirty="0" smtClean="0"/>
              <a:t> </a:t>
            </a:r>
            <a:r>
              <a:rPr lang="ru-RU" dirty="0" smtClean="0"/>
              <a:t>на</a:t>
            </a:r>
            <a:r>
              <a:rPr lang="ru-RU" dirty="0" smtClean="0"/>
              <a:t> </a:t>
            </a:r>
            <a:r>
              <a:rPr lang="ru-RU" dirty="0" smtClean="0"/>
              <a:t>хората</a:t>
            </a:r>
            <a:r>
              <a:rPr lang="ru-RU" dirty="0" smtClean="0"/>
              <a:t> да </a:t>
            </a:r>
            <a:r>
              <a:rPr lang="ru-RU" dirty="0" smtClean="0"/>
              <a:t>разберат</a:t>
            </a:r>
            <a:r>
              <a:rPr lang="ru-RU" dirty="0" smtClean="0"/>
              <a:t> </a:t>
            </a:r>
            <a:r>
              <a:rPr lang="ru-RU" dirty="0" smtClean="0"/>
              <a:t>какви</a:t>
            </a:r>
            <a:r>
              <a:rPr lang="ru-RU" dirty="0" smtClean="0"/>
              <a:t> </a:t>
            </a:r>
            <a:r>
              <a:rPr lang="ru-RU" dirty="0" smtClean="0"/>
              <a:t>са</a:t>
            </a:r>
            <a:r>
              <a:rPr lang="ru-RU" dirty="0" smtClean="0"/>
              <a:t> </a:t>
            </a:r>
            <a:r>
              <a:rPr lang="ru-RU" dirty="0" smtClean="0"/>
              <a:t>лекарствата,които</a:t>
            </a:r>
            <a:r>
              <a:rPr lang="ru-RU" dirty="0" smtClean="0"/>
              <a:t> </a:t>
            </a:r>
            <a:r>
              <a:rPr lang="ru-RU" dirty="0" smtClean="0"/>
              <a:t>те </a:t>
            </a:r>
            <a:r>
              <a:rPr lang="ru-RU" dirty="0" smtClean="0"/>
              <a:t>трябва</a:t>
            </a:r>
            <a:r>
              <a:rPr lang="ru-RU" dirty="0" smtClean="0"/>
              <a:t> да </a:t>
            </a:r>
            <a:r>
              <a:rPr lang="ru-RU" dirty="0" smtClean="0"/>
              <a:t>приемат,по</a:t>
            </a:r>
            <a:r>
              <a:rPr lang="ru-RU" dirty="0" smtClean="0"/>
              <a:t> </a:t>
            </a:r>
            <a:r>
              <a:rPr lang="ru-RU" dirty="0" smtClean="0"/>
              <a:t>какъв</a:t>
            </a:r>
            <a:r>
              <a:rPr lang="ru-RU" dirty="0" smtClean="0"/>
              <a:t> начин </a:t>
            </a:r>
            <a:r>
              <a:rPr lang="ru-RU" dirty="0" smtClean="0"/>
              <a:t>ще</a:t>
            </a:r>
            <a:r>
              <a:rPr lang="ru-RU" dirty="0" smtClean="0"/>
              <a:t> им </a:t>
            </a:r>
            <a:r>
              <a:rPr lang="ru-RU" dirty="0" smtClean="0"/>
              <a:t>помогнат</a:t>
            </a:r>
            <a:r>
              <a:rPr lang="ru-RU" dirty="0" smtClean="0"/>
              <a:t> и как те </a:t>
            </a:r>
            <a:r>
              <a:rPr lang="ru-RU" dirty="0" smtClean="0"/>
              <a:t>ще</a:t>
            </a:r>
            <a:r>
              <a:rPr lang="ru-RU" dirty="0" smtClean="0"/>
              <a:t> се отразят на </a:t>
            </a:r>
            <a:r>
              <a:rPr lang="ru-RU" dirty="0" smtClean="0"/>
              <a:t>здравето</a:t>
            </a:r>
            <a:r>
              <a:rPr lang="ru-RU" dirty="0" smtClean="0"/>
              <a:t> </a:t>
            </a:r>
            <a:r>
              <a:rPr lang="ru-RU" dirty="0" smtClean="0"/>
              <a:t>на</a:t>
            </a:r>
            <a:r>
              <a:rPr lang="ru-RU" dirty="0" smtClean="0"/>
              <a:t> </a:t>
            </a:r>
            <a:r>
              <a:rPr lang="ru-RU" dirty="0" smtClean="0"/>
              <a:t>болните</a:t>
            </a:r>
            <a:r>
              <a:rPr lang="ru-RU" dirty="0" smtClean="0"/>
              <a:t>.</a:t>
            </a:r>
          </a:p>
          <a:p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Моята мечта-какво искам да работя?</a:t>
            </a:r>
            <a:endParaRPr lang="bg-BG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Фармацевтите</a:t>
            </a:r>
            <a:r>
              <a:rPr lang="ru-RU" dirty="0" smtClean="0"/>
              <a:t> </a:t>
            </a:r>
            <a:r>
              <a:rPr lang="ru-RU" dirty="0" smtClean="0"/>
              <a:t>също</a:t>
            </a:r>
            <a:r>
              <a:rPr lang="ru-RU" dirty="0" smtClean="0"/>
              <a:t> </a:t>
            </a:r>
            <a:r>
              <a:rPr lang="ru-RU" dirty="0" smtClean="0"/>
              <a:t>участват</a:t>
            </a:r>
            <a:r>
              <a:rPr lang="ru-RU" dirty="0" smtClean="0"/>
              <a:t> в </a:t>
            </a:r>
            <a:r>
              <a:rPr lang="ru-RU" dirty="0" smtClean="0"/>
              <a:t>оптимизирането</a:t>
            </a:r>
            <a:r>
              <a:rPr lang="ru-RU" dirty="0" smtClean="0"/>
              <a:t> и </a:t>
            </a:r>
            <a:r>
              <a:rPr lang="ru-RU" dirty="0" smtClean="0"/>
              <a:t>контрола</a:t>
            </a:r>
            <a:r>
              <a:rPr lang="ru-RU" dirty="0" smtClean="0"/>
              <a:t> на </a:t>
            </a:r>
            <a:r>
              <a:rPr lang="ru-RU" dirty="0" smtClean="0"/>
              <a:t>лекарствената</a:t>
            </a:r>
            <a:r>
              <a:rPr lang="ru-RU" dirty="0" smtClean="0"/>
              <a:t> терапия или </a:t>
            </a:r>
            <a:r>
              <a:rPr lang="ru-RU" dirty="0" smtClean="0"/>
              <a:t>тълкуват</a:t>
            </a:r>
            <a:r>
              <a:rPr lang="ru-RU" dirty="0" smtClean="0"/>
              <a:t> </a:t>
            </a:r>
            <a:r>
              <a:rPr lang="ru-RU" dirty="0" smtClean="0"/>
              <a:t>медицинските</a:t>
            </a:r>
            <a:r>
              <a:rPr lang="ru-RU" dirty="0" smtClean="0"/>
              <a:t> </a:t>
            </a:r>
            <a:r>
              <a:rPr lang="ru-RU" dirty="0" smtClean="0"/>
              <a:t>лабораторни</a:t>
            </a:r>
            <a:r>
              <a:rPr lang="ru-RU" dirty="0" smtClean="0"/>
              <a:t> </a:t>
            </a:r>
            <a:r>
              <a:rPr lang="ru-RU" dirty="0" smtClean="0"/>
              <a:t>резултати</a:t>
            </a:r>
            <a:r>
              <a:rPr lang="ru-RU" dirty="0" smtClean="0"/>
              <a:t> – в </a:t>
            </a:r>
            <a:r>
              <a:rPr lang="ru-RU" dirty="0" smtClean="0"/>
              <a:t>сътрудничество</a:t>
            </a:r>
            <a:r>
              <a:rPr lang="ru-RU" dirty="0" smtClean="0"/>
              <a:t> с </a:t>
            </a:r>
            <a:r>
              <a:rPr lang="ru-RU" dirty="0" smtClean="0"/>
              <a:t>лекари.Фармацевтите</a:t>
            </a:r>
            <a:r>
              <a:rPr lang="ru-RU" dirty="0" smtClean="0"/>
              <a:t> </a:t>
            </a:r>
            <a:r>
              <a:rPr lang="ru-RU" dirty="0" smtClean="0"/>
              <a:t>са</a:t>
            </a:r>
            <a:r>
              <a:rPr lang="ru-RU" dirty="0" smtClean="0"/>
              <a:t> </a:t>
            </a:r>
            <a:r>
              <a:rPr lang="ru-RU" dirty="0" smtClean="0"/>
              <a:t>компетентни</a:t>
            </a:r>
            <a:r>
              <a:rPr lang="ru-RU" dirty="0" smtClean="0"/>
              <a:t> в много области на </a:t>
            </a:r>
            <a:r>
              <a:rPr lang="ru-RU" dirty="0" smtClean="0"/>
              <a:t>експертните</a:t>
            </a:r>
            <a:r>
              <a:rPr lang="ru-RU" dirty="0" smtClean="0"/>
              <a:t> познания и </a:t>
            </a:r>
            <a:r>
              <a:rPr lang="ru-RU" dirty="0" smtClean="0"/>
              <a:t>са</a:t>
            </a:r>
            <a:r>
              <a:rPr lang="ru-RU" dirty="0" smtClean="0"/>
              <a:t> важен </a:t>
            </a:r>
            <a:r>
              <a:rPr lang="ru-RU" dirty="0" smtClean="0"/>
              <a:t>източник</a:t>
            </a:r>
            <a:r>
              <a:rPr lang="ru-RU" dirty="0" smtClean="0"/>
              <a:t> на </a:t>
            </a:r>
            <a:r>
              <a:rPr lang="ru-RU" dirty="0" smtClean="0"/>
              <a:t>медицински</a:t>
            </a:r>
            <a:r>
              <a:rPr lang="ru-RU" dirty="0" smtClean="0"/>
              <a:t> знания в </a:t>
            </a:r>
            <a:r>
              <a:rPr lang="ru-RU" dirty="0" smtClean="0"/>
              <a:t>клиники,болници</a:t>
            </a:r>
            <a:r>
              <a:rPr lang="ru-RU" dirty="0" smtClean="0"/>
              <a:t>, </a:t>
            </a:r>
            <a:r>
              <a:rPr lang="ru-RU" dirty="0" smtClean="0"/>
              <a:t>медицински</a:t>
            </a:r>
            <a:r>
              <a:rPr lang="ru-RU" dirty="0" smtClean="0"/>
              <a:t> лаборатории и аптеки.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Моята мечта-какво искам да работя?</a:t>
            </a:r>
            <a:endParaRPr lang="bg-BG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786346"/>
          </a:xfrm>
        </p:spPr>
        <p:txBody>
          <a:bodyPr>
            <a:normAutofit fontScale="92500" lnSpcReduction="10000"/>
          </a:bodyPr>
          <a:lstStyle/>
          <a:p>
            <a:r>
              <a:rPr lang="ru-RU" sz="2600" dirty="0" smtClean="0"/>
              <a:t>2224-7001: </a:t>
            </a:r>
            <a:r>
              <a:rPr lang="ru-RU" sz="2600" dirty="0" smtClean="0"/>
              <a:t>магистър</a:t>
            </a:r>
            <a:r>
              <a:rPr lang="ru-RU" sz="2600" dirty="0" smtClean="0"/>
              <a:t> фармацевт</a:t>
            </a:r>
          </a:p>
          <a:p>
            <a:r>
              <a:rPr lang="ru-RU" sz="2600" dirty="0" smtClean="0"/>
              <a:t>2224-7002: </a:t>
            </a:r>
            <a:r>
              <a:rPr lang="ru-RU" sz="2600" dirty="0" smtClean="0"/>
              <a:t>магистър</a:t>
            </a:r>
            <a:r>
              <a:rPr lang="ru-RU" sz="2600" dirty="0" smtClean="0"/>
              <a:t> </a:t>
            </a:r>
            <a:r>
              <a:rPr lang="ru-RU" sz="2600" dirty="0" smtClean="0"/>
              <a:t>фармацевт,инспектор</a:t>
            </a:r>
            <a:endParaRPr lang="ru-RU" sz="2600" dirty="0" smtClean="0"/>
          </a:p>
          <a:p>
            <a:r>
              <a:rPr lang="ru-RU" sz="2600" dirty="0" smtClean="0"/>
              <a:t>2224-7003: </a:t>
            </a:r>
            <a:r>
              <a:rPr lang="ru-RU" sz="2600" dirty="0" smtClean="0"/>
              <a:t>магистър</a:t>
            </a:r>
            <a:r>
              <a:rPr lang="ru-RU" sz="2600" dirty="0" smtClean="0"/>
              <a:t> </a:t>
            </a:r>
            <a:r>
              <a:rPr lang="ru-RU" sz="2600" dirty="0" smtClean="0"/>
              <a:t>фармацевт,аналитик</a:t>
            </a:r>
            <a:endParaRPr lang="ru-RU" sz="2600" dirty="0" smtClean="0"/>
          </a:p>
          <a:p>
            <a:r>
              <a:rPr lang="ru-RU" sz="2600" dirty="0" smtClean="0"/>
              <a:t>2224-7004: </a:t>
            </a:r>
            <a:r>
              <a:rPr lang="ru-RU" sz="2600" dirty="0" smtClean="0"/>
              <a:t>магистър</a:t>
            </a:r>
            <a:r>
              <a:rPr lang="ru-RU" sz="2600" dirty="0" smtClean="0"/>
              <a:t> </a:t>
            </a:r>
            <a:r>
              <a:rPr lang="ru-RU" sz="2600" dirty="0" smtClean="0"/>
              <a:t>фармацевт,технолог</a:t>
            </a:r>
            <a:endParaRPr lang="ru-RU" sz="2600" dirty="0" smtClean="0"/>
          </a:p>
          <a:p>
            <a:r>
              <a:rPr lang="ru-RU" sz="2600" dirty="0" smtClean="0"/>
              <a:t>2224-7005: отговорен </a:t>
            </a:r>
            <a:r>
              <a:rPr lang="ru-RU" sz="2600" dirty="0" smtClean="0"/>
              <a:t>магистър</a:t>
            </a:r>
            <a:r>
              <a:rPr lang="ru-RU" sz="2600" dirty="0" smtClean="0"/>
              <a:t> фармацевт</a:t>
            </a:r>
          </a:p>
          <a:p>
            <a:r>
              <a:rPr lang="ru-RU" sz="2600" dirty="0" smtClean="0"/>
              <a:t>2224-7006: </a:t>
            </a:r>
            <a:r>
              <a:rPr lang="ru-RU" sz="2600" dirty="0" smtClean="0"/>
              <a:t>управител</a:t>
            </a:r>
            <a:r>
              <a:rPr lang="ru-RU" sz="2600" dirty="0" smtClean="0"/>
              <a:t> на аптека / </a:t>
            </a:r>
            <a:r>
              <a:rPr lang="ru-RU" sz="2600" dirty="0" smtClean="0"/>
              <a:t>здравно</a:t>
            </a:r>
            <a:r>
              <a:rPr lang="ru-RU" sz="2600" dirty="0" smtClean="0"/>
              <a:t> заведение</a:t>
            </a:r>
          </a:p>
          <a:p>
            <a:r>
              <a:rPr lang="ru-RU" sz="2600" dirty="0" smtClean="0"/>
              <a:t>2224-7007: фармацевт</a:t>
            </a:r>
          </a:p>
          <a:p>
            <a:r>
              <a:rPr lang="ru-RU" sz="2600" dirty="0" smtClean="0"/>
              <a:t>2224-7008: фармацевт – </a:t>
            </a:r>
            <a:r>
              <a:rPr lang="ru-RU" sz="2600" dirty="0" smtClean="0"/>
              <a:t>ръководител</a:t>
            </a:r>
            <a:r>
              <a:rPr lang="ru-RU" sz="2600" dirty="0" smtClean="0"/>
              <a:t> </a:t>
            </a:r>
            <a:r>
              <a:rPr lang="ru-RU" sz="2600" dirty="0" smtClean="0"/>
              <a:t>във</a:t>
            </a:r>
            <a:r>
              <a:rPr lang="ru-RU" sz="2600" dirty="0" smtClean="0"/>
              <a:t> </a:t>
            </a:r>
            <a:r>
              <a:rPr lang="ru-RU" sz="2600" dirty="0" smtClean="0"/>
              <a:t>фармацевтична</a:t>
            </a:r>
            <a:r>
              <a:rPr lang="ru-RU" sz="2600" dirty="0" smtClean="0"/>
              <a:t> компания</a:t>
            </a:r>
          </a:p>
          <a:p>
            <a:r>
              <a:rPr lang="ru-RU" sz="2600" dirty="0" smtClean="0"/>
              <a:t>2224-7009: фармацевт – </a:t>
            </a:r>
            <a:r>
              <a:rPr lang="ru-RU" sz="2600" dirty="0" smtClean="0"/>
              <a:t>медицински</a:t>
            </a:r>
            <a:r>
              <a:rPr lang="ru-RU" sz="2600" dirty="0" smtClean="0"/>
              <a:t> </a:t>
            </a:r>
            <a:r>
              <a:rPr lang="ru-RU" sz="2600" dirty="0" smtClean="0"/>
              <a:t>представител</a:t>
            </a:r>
            <a:endParaRPr lang="ru-RU" sz="2600" dirty="0" smtClean="0"/>
          </a:p>
          <a:p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714512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Национална</a:t>
            </a:r>
            <a:r>
              <a:rPr lang="ru-RU" b="0" dirty="0" smtClean="0"/>
              <a:t> </a:t>
            </a:r>
            <a:r>
              <a:rPr lang="ru-RU" b="0" dirty="0" smtClean="0"/>
              <a:t>класификация</a:t>
            </a:r>
            <a:r>
              <a:rPr lang="ru-RU" b="0" dirty="0" smtClean="0"/>
              <a:t> на </a:t>
            </a:r>
            <a:r>
              <a:rPr lang="ru-RU" b="0" dirty="0" smtClean="0"/>
              <a:t>професиите</a:t>
            </a:r>
            <a:r>
              <a:rPr lang="ru-RU" b="0" dirty="0" smtClean="0"/>
              <a:t> и </a:t>
            </a:r>
            <a:r>
              <a:rPr lang="ru-RU" b="0" dirty="0" smtClean="0"/>
              <a:t>длъжностите</a:t>
            </a:r>
            <a:r>
              <a:rPr lang="ru-RU" b="0" dirty="0" smtClean="0"/>
              <a:t> в </a:t>
            </a:r>
            <a:r>
              <a:rPr lang="ru-RU" b="0" dirty="0" smtClean="0"/>
              <a:t>Република</a:t>
            </a:r>
            <a:r>
              <a:rPr lang="ru-RU" b="0" dirty="0" smtClean="0"/>
              <a:t> </a:t>
            </a:r>
            <a:r>
              <a:rPr lang="ru-RU" b="0" dirty="0" smtClean="0"/>
              <a:t>България</a:t>
            </a:r>
            <a:r>
              <a:rPr lang="ru-RU" b="0" dirty="0" smtClean="0"/>
              <a:t>:</a:t>
            </a:r>
            <a:endParaRPr lang="bg-BG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Интересът ми към тази професия дължа на майка си.</a:t>
            </a:r>
            <a:r>
              <a:rPr lang="ru-RU" dirty="0" smtClean="0"/>
              <a:t>Всеки,който</a:t>
            </a:r>
            <a:r>
              <a:rPr lang="ru-RU" dirty="0" smtClean="0"/>
              <a:t> </a:t>
            </a:r>
            <a:r>
              <a:rPr lang="ru-RU" dirty="0" smtClean="0"/>
              <a:t>желае</a:t>
            </a:r>
            <a:r>
              <a:rPr lang="ru-RU" dirty="0" smtClean="0"/>
              <a:t> </a:t>
            </a:r>
            <a:r>
              <a:rPr lang="ru-RU" dirty="0" smtClean="0"/>
              <a:t>да </a:t>
            </a:r>
            <a:r>
              <a:rPr lang="ru-RU" dirty="0" smtClean="0"/>
              <a:t>упражнява</a:t>
            </a:r>
            <a:r>
              <a:rPr lang="ru-RU" dirty="0" smtClean="0"/>
              <a:t> </a:t>
            </a:r>
            <a:r>
              <a:rPr lang="ru-RU" dirty="0" smtClean="0"/>
              <a:t>професията</a:t>
            </a:r>
            <a:r>
              <a:rPr lang="ru-RU" dirty="0" smtClean="0"/>
              <a:t> Фармацевт, задължително </a:t>
            </a:r>
            <a:r>
              <a:rPr lang="ru-RU" dirty="0" smtClean="0"/>
              <a:t>трябва</a:t>
            </a:r>
            <a:r>
              <a:rPr lang="ru-RU" dirty="0" smtClean="0"/>
              <a:t> да </a:t>
            </a:r>
            <a:r>
              <a:rPr lang="ru-RU" dirty="0" smtClean="0"/>
              <a:t>има</a:t>
            </a:r>
            <a:r>
              <a:rPr lang="ru-RU" dirty="0" smtClean="0"/>
              <a:t> </a:t>
            </a:r>
            <a:r>
              <a:rPr lang="ru-RU" dirty="0" smtClean="0"/>
              <a:t>завършено</a:t>
            </a:r>
            <a:r>
              <a:rPr lang="ru-RU" dirty="0" smtClean="0"/>
              <a:t> </a:t>
            </a:r>
            <a:r>
              <a:rPr lang="ru-RU" dirty="0" smtClean="0"/>
              <a:t>висше</a:t>
            </a:r>
            <a:r>
              <a:rPr lang="ru-RU" dirty="0" smtClean="0"/>
              <a:t> образование в </a:t>
            </a:r>
            <a:r>
              <a:rPr lang="ru-RU" dirty="0" smtClean="0"/>
              <a:t>съответната</a:t>
            </a:r>
            <a:r>
              <a:rPr lang="ru-RU" dirty="0" smtClean="0"/>
              <a:t> </a:t>
            </a:r>
            <a:r>
              <a:rPr lang="ru-RU" dirty="0" smtClean="0"/>
              <a:t>област</a:t>
            </a:r>
            <a:r>
              <a:rPr lang="ru-RU" dirty="0" smtClean="0"/>
              <a:t>. </a:t>
            </a:r>
            <a:r>
              <a:rPr lang="ru-RU" dirty="0" smtClean="0"/>
              <a:t>Кандидатстването</a:t>
            </a:r>
            <a:r>
              <a:rPr lang="ru-RU" dirty="0" smtClean="0"/>
              <a:t> в </a:t>
            </a:r>
            <a:r>
              <a:rPr lang="ru-RU" dirty="0" smtClean="0"/>
              <a:t>тази</a:t>
            </a:r>
            <a:r>
              <a:rPr lang="ru-RU" dirty="0" smtClean="0"/>
              <a:t> </a:t>
            </a:r>
            <a:r>
              <a:rPr lang="ru-RU" dirty="0" smtClean="0"/>
              <a:t>специалност</a:t>
            </a:r>
            <a:r>
              <a:rPr lang="ru-RU" dirty="0" smtClean="0"/>
              <a:t> се </a:t>
            </a:r>
            <a:r>
              <a:rPr lang="ru-RU" dirty="0" smtClean="0"/>
              <a:t>осъществява</a:t>
            </a:r>
            <a:r>
              <a:rPr lang="ru-RU" dirty="0" smtClean="0"/>
              <a:t> чрез </a:t>
            </a:r>
            <a:r>
              <a:rPr lang="ru-RU" dirty="0" smtClean="0"/>
              <a:t>приемни</a:t>
            </a:r>
            <a:r>
              <a:rPr lang="ru-RU" dirty="0" smtClean="0"/>
              <a:t> </a:t>
            </a:r>
            <a:r>
              <a:rPr lang="ru-RU" dirty="0" smtClean="0"/>
              <a:t>изпити</a:t>
            </a:r>
            <a:r>
              <a:rPr lang="ru-RU" dirty="0" smtClean="0"/>
              <a:t> по химия и </a:t>
            </a:r>
            <a:r>
              <a:rPr lang="ru-RU" dirty="0" smtClean="0"/>
              <a:t>билогия,като</a:t>
            </a:r>
            <a:r>
              <a:rPr lang="ru-RU" dirty="0" smtClean="0"/>
              <a:t> </a:t>
            </a:r>
            <a:r>
              <a:rPr lang="ru-RU" dirty="0" smtClean="0"/>
              <a:t>това</a:t>
            </a:r>
            <a:r>
              <a:rPr lang="ru-RU" dirty="0" smtClean="0"/>
              <a:t> е </a:t>
            </a:r>
            <a:r>
              <a:rPr lang="ru-RU" dirty="0" smtClean="0"/>
              <a:t>валидно</a:t>
            </a:r>
            <a:r>
              <a:rPr lang="ru-RU" dirty="0" smtClean="0"/>
              <a:t> за </a:t>
            </a:r>
            <a:r>
              <a:rPr lang="ru-RU" dirty="0" smtClean="0"/>
              <a:t>всички</a:t>
            </a:r>
            <a:r>
              <a:rPr lang="ru-RU" dirty="0" smtClean="0"/>
              <a:t> </a:t>
            </a:r>
            <a:r>
              <a:rPr lang="ru-RU" dirty="0" smtClean="0"/>
              <a:t>университети</a:t>
            </a:r>
            <a:r>
              <a:rPr lang="ru-RU" dirty="0" smtClean="0"/>
              <a:t> в </a:t>
            </a:r>
            <a:r>
              <a:rPr lang="ru-RU" dirty="0" smtClean="0"/>
              <a:t>страната</a:t>
            </a:r>
            <a:r>
              <a:rPr lang="ru-RU" dirty="0" smtClean="0"/>
              <a:t>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Интересът ми към тази професия:</a:t>
            </a:r>
            <a:endParaRPr lang="bg-BG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19506"/>
          </a:xfrm>
        </p:spPr>
        <p:txBody>
          <a:bodyPr/>
          <a:lstStyle/>
          <a:p>
            <a:r>
              <a:rPr lang="ru-RU" dirty="0" smtClean="0"/>
              <a:t>Добрите</a:t>
            </a:r>
            <a:r>
              <a:rPr lang="ru-RU" dirty="0" smtClean="0"/>
              <a:t> </a:t>
            </a:r>
            <a:r>
              <a:rPr lang="ru-RU" dirty="0" smtClean="0"/>
              <a:t>фармацевти</a:t>
            </a:r>
            <a:r>
              <a:rPr lang="ru-RU" dirty="0" smtClean="0"/>
              <a:t> </a:t>
            </a:r>
            <a:r>
              <a:rPr lang="ru-RU" dirty="0" smtClean="0"/>
              <a:t>имат</a:t>
            </a:r>
            <a:r>
              <a:rPr lang="ru-RU" dirty="0" smtClean="0"/>
              <a:t> </a:t>
            </a:r>
            <a:r>
              <a:rPr lang="ru-RU" dirty="0" smtClean="0"/>
              <a:t>афинитет</a:t>
            </a:r>
            <a:r>
              <a:rPr lang="ru-RU" dirty="0" smtClean="0"/>
              <a:t> </a:t>
            </a:r>
            <a:r>
              <a:rPr lang="ru-RU" dirty="0" smtClean="0"/>
              <a:t>към</a:t>
            </a:r>
            <a:r>
              <a:rPr lang="ru-RU" dirty="0" smtClean="0"/>
              <a:t> </a:t>
            </a:r>
            <a:r>
              <a:rPr lang="ru-RU" dirty="0" smtClean="0"/>
              <a:t>природните</a:t>
            </a:r>
            <a:r>
              <a:rPr lang="ru-RU" dirty="0" smtClean="0"/>
              <a:t> науки </a:t>
            </a:r>
            <a:r>
              <a:rPr lang="ru-RU" dirty="0" smtClean="0"/>
              <a:t>като</a:t>
            </a:r>
            <a:r>
              <a:rPr lang="ru-RU" dirty="0" smtClean="0"/>
              <a:t> химия и биология </a:t>
            </a:r>
            <a:r>
              <a:rPr lang="ru-RU" dirty="0" smtClean="0"/>
              <a:t>още</a:t>
            </a:r>
            <a:r>
              <a:rPr lang="ru-RU" dirty="0" smtClean="0"/>
              <a:t> от </a:t>
            </a:r>
            <a:r>
              <a:rPr lang="ru-RU" dirty="0" smtClean="0"/>
              <a:t>училището.Ако</a:t>
            </a:r>
            <a:r>
              <a:rPr lang="ru-RU" dirty="0" smtClean="0"/>
              <a:t> </a:t>
            </a:r>
            <a:r>
              <a:rPr lang="ru-RU" dirty="0" smtClean="0"/>
              <a:t>искате</a:t>
            </a:r>
            <a:r>
              <a:rPr lang="ru-RU" dirty="0" smtClean="0"/>
              <a:t> да </a:t>
            </a:r>
            <a:r>
              <a:rPr lang="ru-RU" dirty="0" smtClean="0"/>
              <a:t>следвате</a:t>
            </a:r>
            <a:r>
              <a:rPr lang="ru-RU" dirty="0" smtClean="0"/>
              <a:t> фармация – </a:t>
            </a:r>
            <a:r>
              <a:rPr lang="ru-RU" dirty="0" smtClean="0"/>
              <a:t>залягайте</a:t>
            </a:r>
            <a:r>
              <a:rPr lang="ru-RU" dirty="0" smtClean="0"/>
              <a:t> над </a:t>
            </a:r>
            <a:r>
              <a:rPr lang="ru-RU" dirty="0" smtClean="0"/>
              <a:t>тези</a:t>
            </a:r>
            <a:r>
              <a:rPr lang="ru-RU" dirty="0" smtClean="0"/>
              <a:t> два учебника </a:t>
            </a:r>
            <a:r>
              <a:rPr lang="ru-RU" dirty="0" smtClean="0"/>
              <a:t>още</a:t>
            </a:r>
            <a:r>
              <a:rPr lang="ru-RU" dirty="0" smtClean="0"/>
              <a:t> от </a:t>
            </a:r>
            <a:r>
              <a:rPr lang="ru-RU" dirty="0" smtClean="0"/>
              <a:t>средното</a:t>
            </a:r>
            <a:r>
              <a:rPr lang="ru-RU" dirty="0" smtClean="0"/>
              <a:t> училище. </a:t>
            </a:r>
            <a:r>
              <a:rPr lang="ru-RU" dirty="0" smtClean="0"/>
              <a:t>Познанията,които</a:t>
            </a:r>
            <a:r>
              <a:rPr lang="ru-RU" dirty="0" smtClean="0"/>
              <a:t> </a:t>
            </a:r>
            <a:r>
              <a:rPr lang="ru-RU" dirty="0" smtClean="0"/>
              <a:t>ще</a:t>
            </a:r>
            <a:r>
              <a:rPr lang="ru-RU" dirty="0" smtClean="0"/>
              <a:t> </a:t>
            </a:r>
            <a:r>
              <a:rPr lang="ru-RU" dirty="0" smtClean="0"/>
              <a:t>натрупате,ще</a:t>
            </a:r>
            <a:r>
              <a:rPr lang="ru-RU" dirty="0" smtClean="0"/>
              <a:t> </a:t>
            </a:r>
            <a:r>
              <a:rPr lang="ru-RU" dirty="0" smtClean="0"/>
              <a:t>помогнат</a:t>
            </a:r>
            <a:r>
              <a:rPr lang="ru-RU" dirty="0" smtClean="0"/>
              <a:t> </a:t>
            </a:r>
            <a:r>
              <a:rPr lang="ru-RU" dirty="0" smtClean="0"/>
              <a:t>както</a:t>
            </a:r>
            <a:r>
              <a:rPr lang="ru-RU" dirty="0" smtClean="0"/>
              <a:t> по </a:t>
            </a:r>
            <a:r>
              <a:rPr lang="ru-RU" dirty="0" smtClean="0"/>
              <a:t>време</a:t>
            </a:r>
            <a:r>
              <a:rPr lang="ru-RU" dirty="0" smtClean="0"/>
              <a:t> на </a:t>
            </a:r>
            <a:r>
              <a:rPr lang="ru-RU" dirty="0" smtClean="0"/>
              <a:t>следването</a:t>
            </a:r>
            <a:r>
              <a:rPr lang="ru-RU" dirty="0" smtClean="0"/>
              <a:t>, </a:t>
            </a:r>
            <a:r>
              <a:rPr lang="ru-RU" dirty="0" smtClean="0"/>
              <a:t>така</a:t>
            </a:r>
            <a:r>
              <a:rPr lang="ru-RU" dirty="0" smtClean="0"/>
              <a:t> и в </a:t>
            </a:r>
            <a:r>
              <a:rPr lang="ru-RU" dirty="0" smtClean="0"/>
              <a:t>професионалния</a:t>
            </a:r>
            <a:r>
              <a:rPr lang="ru-RU" dirty="0" smtClean="0"/>
              <a:t> живот</a:t>
            </a:r>
            <a:r>
              <a:rPr lang="ru-RU" dirty="0" smtClean="0"/>
              <a:t>.</a:t>
            </a:r>
          </a:p>
          <a:p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Привличането ми към тази професия</a:t>
            </a:r>
            <a:endParaRPr lang="bg-BG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733754"/>
          </a:xfrm>
        </p:spPr>
        <p:txBody>
          <a:bodyPr>
            <a:normAutofit fontScale="92500" lnSpcReduction="10000"/>
          </a:bodyPr>
          <a:lstStyle/>
          <a:p>
            <a:r>
              <a:rPr lang="bg-BG" dirty="0" smtClean="0"/>
              <a:t>Любимите ми предмети в училище са природните науки-биология и химия.</a:t>
            </a:r>
          </a:p>
          <a:p>
            <a:r>
              <a:rPr lang="bg-BG" dirty="0" smtClean="0"/>
              <a:t>Разбира се,за да си фармацевт трябва да имаш добра памет-трябва да се помнят имената на химичните съставки и медицински състояния.</a:t>
            </a:r>
          </a:p>
          <a:p>
            <a:r>
              <a:rPr lang="ru-RU" dirty="0" smtClean="0"/>
              <a:t>Фармацевти</a:t>
            </a:r>
            <a:r>
              <a:rPr lang="ru-RU" dirty="0" smtClean="0"/>
              <a:t> </a:t>
            </a:r>
            <a:r>
              <a:rPr lang="ru-RU" dirty="0" smtClean="0"/>
              <a:t>работят</a:t>
            </a:r>
            <a:r>
              <a:rPr lang="ru-RU" dirty="0" smtClean="0"/>
              <a:t> в </a:t>
            </a:r>
            <a:r>
              <a:rPr lang="ru-RU" dirty="0" smtClean="0"/>
              <a:t>открити</a:t>
            </a:r>
            <a:r>
              <a:rPr lang="ru-RU" dirty="0" smtClean="0"/>
              <a:t> и </a:t>
            </a:r>
            <a:r>
              <a:rPr lang="ru-RU" dirty="0" smtClean="0"/>
              <a:t>болнични</a:t>
            </a:r>
            <a:r>
              <a:rPr lang="ru-RU" dirty="0" smtClean="0"/>
              <a:t> </a:t>
            </a:r>
            <a:r>
              <a:rPr lang="ru-RU" dirty="0" smtClean="0"/>
              <a:t>аптекиаптечни</a:t>
            </a:r>
            <a:r>
              <a:rPr lang="ru-RU" dirty="0" smtClean="0"/>
              <a:t> </a:t>
            </a:r>
            <a:r>
              <a:rPr lang="ru-RU" dirty="0" smtClean="0"/>
              <a:t>складове,фармацевтични</a:t>
            </a:r>
            <a:r>
              <a:rPr lang="ru-RU" dirty="0" smtClean="0"/>
              <a:t> </a:t>
            </a:r>
            <a:r>
              <a:rPr lang="ru-RU" dirty="0" smtClean="0"/>
              <a:t>лаборатории,контролно-аналитични</a:t>
            </a:r>
            <a:r>
              <a:rPr lang="ru-RU" dirty="0" smtClean="0"/>
              <a:t> </a:t>
            </a:r>
            <a:r>
              <a:rPr lang="ru-RU" dirty="0" smtClean="0"/>
              <a:t>лаборатории,заводи</a:t>
            </a:r>
            <a:r>
              <a:rPr lang="ru-RU" dirty="0" smtClean="0"/>
              <a:t> </a:t>
            </a:r>
            <a:r>
              <a:rPr lang="ru-RU" dirty="0" smtClean="0"/>
              <a:t>за производство на </a:t>
            </a:r>
            <a:r>
              <a:rPr lang="ru-RU" dirty="0" smtClean="0"/>
              <a:t>лекарствени</a:t>
            </a:r>
            <a:r>
              <a:rPr lang="ru-RU" dirty="0" smtClean="0"/>
              <a:t> </a:t>
            </a:r>
            <a:r>
              <a:rPr lang="ru-RU" dirty="0" smtClean="0"/>
              <a:t>средства,научно-изследователски</a:t>
            </a:r>
            <a:r>
              <a:rPr lang="ru-RU" dirty="0" smtClean="0"/>
              <a:t> </a:t>
            </a:r>
            <a:r>
              <a:rPr lang="ru-RU" dirty="0" smtClean="0"/>
              <a:t>лаборатории и др</a:t>
            </a:r>
            <a:r>
              <a:rPr lang="ru-RU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 smtClean="0"/>
              <a:t>Какво ме кара да мисля,че ще бъда добра в професията</a:t>
            </a:r>
            <a:endParaRPr lang="bg-BG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Обучението</a:t>
            </a:r>
            <a:r>
              <a:rPr lang="ru-RU" dirty="0" smtClean="0"/>
              <a:t> по фармация </a:t>
            </a:r>
            <a:r>
              <a:rPr lang="ru-RU" dirty="0" smtClean="0"/>
              <a:t>обикновено</a:t>
            </a:r>
            <a:r>
              <a:rPr lang="ru-RU" dirty="0" smtClean="0"/>
              <a:t> се </a:t>
            </a:r>
            <a:r>
              <a:rPr lang="ru-RU" dirty="0" smtClean="0"/>
              <a:t>провежда</a:t>
            </a:r>
            <a:r>
              <a:rPr lang="ru-RU" dirty="0" smtClean="0"/>
              <a:t> само в </a:t>
            </a:r>
            <a:r>
              <a:rPr lang="ru-RU" dirty="0" smtClean="0"/>
              <a:t>редовна</a:t>
            </a:r>
            <a:r>
              <a:rPr lang="ru-RU" dirty="0" smtClean="0"/>
              <a:t> форма и е с </a:t>
            </a:r>
            <a:r>
              <a:rPr lang="ru-RU" dirty="0" smtClean="0"/>
              <a:t>продължителност</a:t>
            </a:r>
            <a:r>
              <a:rPr lang="ru-RU" dirty="0" smtClean="0"/>
              <a:t> </a:t>
            </a:r>
            <a:r>
              <a:rPr lang="ru-RU" dirty="0" smtClean="0"/>
              <a:t>5 </a:t>
            </a:r>
            <a:r>
              <a:rPr lang="ru-RU" dirty="0" smtClean="0"/>
              <a:t>години</a:t>
            </a:r>
            <a:r>
              <a:rPr lang="ru-RU" dirty="0" smtClean="0"/>
              <a:t> (10 </a:t>
            </a:r>
            <a:r>
              <a:rPr lang="ru-RU" dirty="0" smtClean="0"/>
              <a:t>семестъра</a:t>
            </a:r>
            <a:r>
              <a:rPr lang="ru-RU" dirty="0" smtClean="0"/>
              <a:t>). </a:t>
            </a:r>
            <a:endParaRPr lang="ru-RU" dirty="0" smtClean="0"/>
          </a:p>
          <a:p>
            <a:r>
              <a:rPr lang="ru-RU" dirty="0" smtClean="0"/>
              <a:t>Студентите</a:t>
            </a:r>
            <a:r>
              <a:rPr lang="ru-RU" dirty="0" smtClean="0"/>
              <a:t> </a:t>
            </a:r>
            <a:r>
              <a:rPr lang="ru-RU" dirty="0" smtClean="0"/>
              <a:t>завършили</a:t>
            </a:r>
            <a:r>
              <a:rPr lang="ru-RU" dirty="0" smtClean="0"/>
              <a:t> </a:t>
            </a:r>
            <a:r>
              <a:rPr lang="ru-RU" dirty="0" smtClean="0"/>
              <a:t>пълния</a:t>
            </a:r>
            <a:r>
              <a:rPr lang="ru-RU" dirty="0" smtClean="0"/>
              <a:t> курс на </a:t>
            </a:r>
            <a:r>
              <a:rPr lang="ru-RU" dirty="0" smtClean="0"/>
              <a:t>обучение,изпълнили</a:t>
            </a:r>
            <a:r>
              <a:rPr lang="ru-RU" dirty="0" smtClean="0"/>
              <a:t> </a:t>
            </a:r>
            <a:r>
              <a:rPr lang="ru-RU" dirty="0" smtClean="0"/>
              <a:t>учебните</a:t>
            </a:r>
            <a:r>
              <a:rPr lang="ru-RU" dirty="0" smtClean="0"/>
              <a:t> си </a:t>
            </a:r>
            <a:r>
              <a:rPr lang="ru-RU" dirty="0" smtClean="0"/>
              <a:t>задължения</a:t>
            </a:r>
            <a:r>
              <a:rPr lang="ru-RU" dirty="0" smtClean="0"/>
              <a:t> по </a:t>
            </a:r>
            <a:r>
              <a:rPr lang="ru-RU" dirty="0" smtClean="0"/>
              <a:t>учебния</a:t>
            </a:r>
            <a:r>
              <a:rPr lang="ru-RU" dirty="0" smtClean="0"/>
              <a:t> план и положили успешно </a:t>
            </a:r>
            <a:r>
              <a:rPr lang="ru-RU" dirty="0" smtClean="0"/>
              <a:t>всички</a:t>
            </a:r>
            <a:r>
              <a:rPr lang="ru-RU" dirty="0" smtClean="0"/>
              <a:t> </a:t>
            </a:r>
            <a:r>
              <a:rPr lang="ru-RU" dirty="0" smtClean="0"/>
              <a:t>семестриални</a:t>
            </a:r>
            <a:r>
              <a:rPr lang="ru-RU" dirty="0" smtClean="0"/>
              <a:t> и </a:t>
            </a:r>
            <a:r>
              <a:rPr lang="ru-RU" dirty="0" smtClean="0"/>
              <a:t>държавни</a:t>
            </a:r>
            <a:r>
              <a:rPr lang="ru-RU" dirty="0" smtClean="0"/>
              <a:t> </a:t>
            </a:r>
            <a:r>
              <a:rPr lang="ru-RU" dirty="0" smtClean="0"/>
              <a:t>изпити,получават</a:t>
            </a:r>
            <a:r>
              <a:rPr lang="ru-RU" dirty="0" smtClean="0"/>
              <a:t> </a:t>
            </a:r>
            <a:r>
              <a:rPr lang="ru-RU" dirty="0" smtClean="0"/>
              <a:t>диплома за </a:t>
            </a:r>
            <a:r>
              <a:rPr lang="ru-RU" dirty="0" smtClean="0"/>
              <a:t>висше</a:t>
            </a:r>
            <a:r>
              <a:rPr lang="ru-RU" dirty="0" smtClean="0"/>
              <a:t> образование по </a:t>
            </a:r>
            <a:r>
              <a:rPr lang="ru-RU" dirty="0" smtClean="0"/>
              <a:t>специалността</a:t>
            </a:r>
            <a:r>
              <a:rPr lang="ru-RU" dirty="0" smtClean="0"/>
              <a:t> „Фармация” за ОКС „</a:t>
            </a:r>
            <a:r>
              <a:rPr lang="ru-RU" dirty="0" smtClean="0"/>
              <a:t>Магистър</a:t>
            </a:r>
            <a:r>
              <a:rPr lang="ru-RU" dirty="0" smtClean="0"/>
              <a:t>” с </a:t>
            </a:r>
            <a:r>
              <a:rPr lang="ru-RU" dirty="0" smtClean="0"/>
              <a:t>професионална</a:t>
            </a:r>
            <a:r>
              <a:rPr lang="ru-RU" dirty="0" smtClean="0"/>
              <a:t> квалификация „</a:t>
            </a:r>
            <a:r>
              <a:rPr lang="ru-RU" dirty="0" smtClean="0"/>
              <a:t>Магистър-фармацевт</a:t>
            </a:r>
            <a:r>
              <a:rPr lang="ru-RU" dirty="0" smtClean="0"/>
              <a:t>”.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Постигане на мечтата ми</a:t>
            </a:r>
            <a:endParaRPr lang="bg-BG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500594"/>
          </a:xfrm>
        </p:spPr>
        <p:txBody>
          <a:bodyPr>
            <a:normAutofit/>
          </a:bodyPr>
          <a:lstStyle/>
          <a:p>
            <a:r>
              <a:rPr lang="bg-BG" dirty="0" smtClean="0"/>
              <a:t>Моята бъдеща професия - фармацевт е традиционна.</a:t>
            </a:r>
          </a:p>
          <a:p>
            <a:r>
              <a:rPr lang="bg-BG" dirty="0" smtClean="0"/>
              <a:t>Секторите на дейността са Здравеопазването и Химията.</a:t>
            </a:r>
          </a:p>
          <a:p>
            <a:r>
              <a:rPr lang="ru-RU" dirty="0" smtClean="0"/>
              <a:t>След </a:t>
            </a:r>
            <a:r>
              <a:rPr lang="ru-RU" dirty="0" smtClean="0"/>
              <a:t>придобиване</a:t>
            </a:r>
            <a:r>
              <a:rPr lang="ru-RU" dirty="0" smtClean="0"/>
              <a:t> на </a:t>
            </a:r>
            <a:r>
              <a:rPr lang="ru-RU" dirty="0" smtClean="0"/>
              <a:t>образователно</a:t>
            </a:r>
            <a:r>
              <a:rPr lang="ru-RU" dirty="0" smtClean="0"/>
              <a:t> </a:t>
            </a:r>
            <a:r>
              <a:rPr lang="ru-RU" dirty="0" smtClean="0"/>
              <a:t>квалификационната</a:t>
            </a:r>
            <a:r>
              <a:rPr lang="ru-RU" dirty="0" smtClean="0"/>
              <a:t> </a:t>
            </a:r>
            <a:r>
              <a:rPr lang="ru-RU" dirty="0" smtClean="0"/>
              <a:t>степен,фармацевтите</a:t>
            </a:r>
            <a:r>
              <a:rPr lang="ru-RU" dirty="0" smtClean="0"/>
              <a:t> </a:t>
            </a:r>
            <a:r>
              <a:rPr lang="ru-RU" dirty="0" smtClean="0"/>
              <a:t>имат</a:t>
            </a:r>
            <a:r>
              <a:rPr lang="ru-RU" dirty="0" smtClean="0"/>
              <a:t> право </a:t>
            </a:r>
            <a:r>
              <a:rPr lang="ru-RU" dirty="0" smtClean="0"/>
              <a:t>веднага</a:t>
            </a:r>
            <a:r>
              <a:rPr lang="ru-RU" dirty="0" smtClean="0"/>
              <a:t> да </a:t>
            </a:r>
            <a:r>
              <a:rPr lang="ru-RU" dirty="0" smtClean="0"/>
              <a:t>започнат</a:t>
            </a:r>
            <a:r>
              <a:rPr lang="ru-RU" dirty="0" smtClean="0"/>
              <a:t> </a:t>
            </a:r>
            <a:r>
              <a:rPr lang="ru-RU" dirty="0" smtClean="0"/>
              <a:t>работа.Те</a:t>
            </a:r>
            <a:r>
              <a:rPr lang="ru-RU" dirty="0" smtClean="0"/>
              <a:t> </a:t>
            </a:r>
            <a:r>
              <a:rPr lang="ru-RU" dirty="0" smtClean="0"/>
              <a:t>могат</a:t>
            </a:r>
            <a:r>
              <a:rPr lang="ru-RU" dirty="0" smtClean="0"/>
              <a:t> да се </a:t>
            </a:r>
            <a:r>
              <a:rPr lang="ru-RU" dirty="0" smtClean="0"/>
              <a:t>реализират</a:t>
            </a:r>
            <a:r>
              <a:rPr lang="ru-RU" dirty="0" smtClean="0"/>
              <a:t> успешно </a:t>
            </a:r>
            <a:r>
              <a:rPr lang="ru-RU" dirty="0" smtClean="0"/>
              <a:t>както</a:t>
            </a:r>
            <a:r>
              <a:rPr lang="ru-RU" dirty="0" smtClean="0"/>
              <a:t> в </a:t>
            </a:r>
            <a:r>
              <a:rPr lang="ru-RU" dirty="0" smtClean="0"/>
              <a:t>и </a:t>
            </a:r>
            <a:r>
              <a:rPr lang="ru-RU" dirty="0" smtClean="0"/>
              <a:t>в </a:t>
            </a:r>
            <a:r>
              <a:rPr lang="ru-RU" dirty="0" smtClean="0"/>
              <a:t>чужбина.</a:t>
            </a:r>
            <a:endParaRPr lang="bg-B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43050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Моята бъдеща професия-традиционна или професия на бъдещето?</a:t>
            </a:r>
            <a:endParaRPr lang="bg-BG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86388"/>
            <a:ext cx="7481776" cy="1000132"/>
          </a:xfrm>
        </p:spPr>
        <p:txBody>
          <a:bodyPr/>
          <a:lstStyle/>
          <a:p>
            <a:r>
              <a:rPr lang="bg-BG" dirty="0" smtClean="0"/>
              <a:t>Благодаря за вниманието!</a:t>
            </a:r>
            <a:endParaRPr lang="bg-BG" dirty="0"/>
          </a:p>
        </p:txBody>
      </p:sp>
      <p:pic>
        <p:nvPicPr>
          <p:cNvPr id="5" name="Content Placeholder 4" descr="Tulips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606550" y="274638"/>
            <a:ext cx="6096000" cy="4572000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49</TotalTime>
  <Words>329</Words>
  <Application>Microsoft Office PowerPoint</Application>
  <PresentationFormat>On-screen Show (4:3)</PresentationFormat>
  <Paragraphs>34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Concourse</vt:lpstr>
      <vt:lpstr>Моята бъдеща професия</vt:lpstr>
      <vt:lpstr>Моята мечта-какво искам да работя?</vt:lpstr>
      <vt:lpstr>Моята мечта-какво искам да работя?</vt:lpstr>
      <vt:lpstr>Национална класификация на професиите и длъжностите в Република България:</vt:lpstr>
      <vt:lpstr>Интересът ми към тази професия:</vt:lpstr>
      <vt:lpstr>Привличането ми към тази професия</vt:lpstr>
      <vt:lpstr>Какво ме кара да мисля,че ще бъда добра в професията</vt:lpstr>
      <vt:lpstr>Постигане на мечтата ми</vt:lpstr>
      <vt:lpstr>Моята бъдеща професия-традиционна или професия на бъдещето?</vt:lpstr>
      <vt:lpstr>Благодаря за вниманието!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Моята бъдеща професия</dc:title>
  <dc:creator>Home</dc:creator>
  <cp:lastModifiedBy>Home</cp:lastModifiedBy>
  <cp:revision>5</cp:revision>
  <dcterms:created xsi:type="dcterms:W3CDTF">2020-04-28T06:32:28Z</dcterms:created>
  <dcterms:modified xsi:type="dcterms:W3CDTF">2020-04-28T07:21:32Z</dcterms:modified>
</cp:coreProperties>
</file>