
<file path=[Content_Types].xml><?xml version="1.0" encoding="utf-8"?>
<Types xmlns="http://schemas.openxmlformats.org/package/2006/content-types">
  <Default Extension="png" ContentType="image/png"/>
  <Default Extension="mp3" ContentType="audio/mpe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CF897E-DAEA-477A-90EE-5B547107F48B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D78D6B-0054-420A-8ED7-0AC6E82A6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311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D78D6B-0054-420A-8ED7-0AC6E82A6FD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611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ma"/><Relationship Id="rId2" Type="http://schemas.microsoft.com/office/2007/relationships/media" Target="../media/media1.wm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ma"/><Relationship Id="rId2" Type="http://schemas.microsoft.com/office/2007/relationships/media" Target="../media/media2.wm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ma"/><Relationship Id="rId2" Type="http://schemas.microsoft.com/office/2007/relationships/media" Target="../media/media3.wm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4.mp3"/><Relationship Id="rId7" Type="http://schemas.openxmlformats.org/officeDocument/2006/relationships/image" Target="../media/image4.jpeg"/><Relationship Id="rId2" Type="http://schemas.microsoft.com/office/2007/relationships/media" Target="../media/media4.mp3"/><Relationship Id="rId1" Type="http://schemas.openxmlformats.org/officeDocument/2006/relationships/tags" Target="../tags/tag4.xm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media5.wma"/><Relationship Id="rId4" Type="http://schemas.microsoft.com/office/2007/relationships/media" Target="../media/media5.wma"/><Relationship Id="rId9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wma"/><Relationship Id="rId2" Type="http://schemas.microsoft.com/office/2007/relationships/media" Target="../media/media6.wm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1737" y="1572513"/>
            <a:ext cx="7766936" cy="164630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bg-BG" dirty="0" smtClean="0"/>
              <a:t>11 май – СВ. СВ. Кирил и Методий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bg-BG" dirty="0" smtClean="0"/>
              <a:t>Кирил Щуков 6а</a:t>
            </a:r>
            <a:endParaRPr lang="en-US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695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669">
        <p:split orient="vert"/>
      </p:transition>
    </mc:Choice>
    <mc:Fallback>
      <p:transition spd="slow" advTm="2669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animBg="1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sz="1600" dirty="0" smtClean="0"/>
              <a:t>През Възраждането 11 май се утвърждава като важен ден от празничната система на българите – Ден за почит на светите братя Кирил и Методий. Този ден според съвременната терминология би могъл да бъде определен като продукт на волята на формиращото се през Възраждането гражденско общество в етническите граници на поробената българска държава</a:t>
            </a:r>
            <a:endParaRPr lang="en-US" sz="1600" dirty="0"/>
          </a:p>
        </p:txBody>
      </p:sp>
      <p:pic>
        <p:nvPicPr>
          <p:cNvPr id="1027" name="Picture 3" descr="11 май е Денят на Кирил и Методий - Още спорт - Зона без спорт ...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869" y="2160588"/>
            <a:ext cx="6210299" cy="38814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5325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774">
        <p:split orient="vert"/>
      </p:transition>
    </mc:Choice>
    <mc:Fallback>
      <p:transition spd="slow" advTm="1277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sz="1600" dirty="0" smtClean="0"/>
              <a:t>През 1857г. Денят на светите братя е почетен в българската църква „Св. Стефан“ в Цариград, заедно </a:t>
            </a:r>
            <a:r>
              <a:rPr lang="ru-RU" sz="1600" dirty="0" smtClean="0"/>
              <a:t>със </a:t>
            </a:r>
            <a:r>
              <a:rPr lang="ru-RU" sz="1600" dirty="0"/>
              <a:t>служба и за </a:t>
            </a:r>
            <a:r>
              <a:rPr lang="ru-RU" sz="1600" dirty="0" smtClean="0"/>
              <a:t>Св</a:t>
            </a:r>
            <a:r>
              <a:rPr lang="ru-RU" sz="1600" dirty="0"/>
              <a:t>. Иван Рилски</a:t>
            </a:r>
            <a:r>
              <a:rPr lang="ru-RU" sz="1600" dirty="0" smtClean="0"/>
              <a:t>. </a:t>
            </a:r>
            <a:r>
              <a:rPr lang="ru-RU" sz="1600" dirty="0"/>
              <a:t>От страниците на Цариградски вестник от 26 април 1858 г. будните ескизаарски граждани научават, че в Пловдив и други градове българите започнали да честват вместо „Три светии” „Св.Св. Кирил и Методий” като училищен празник.</a:t>
            </a:r>
            <a:endParaRPr lang="en-US" sz="1600" dirty="0"/>
          </a:p>
        </p:txBody>
      </p:sp>
      <p:pic>
        <p:nvPicPr>
          <p:cNvPr id="2050" name="Picture 2" descr="Желязната църква &quot;Св. Стефан&quot; в Истанбул отново в пълния си блясък ...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063" y="2257099"/>
            <a:ext cx="6371057" cy="38120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13606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022">
        <p:split orient="vert"/>
      </p:transition>
    </mc:Choice>
    <mc:Fallback>
      <p:transition spd="slow" advTm="11022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/>
              <a:t>От 1863 г., 11 май се установява като църковен празник на светите равноапостоли Кирил и Методий. След Освобождението 11 май става общоучилищен празник на славянските първоучители. Тогава се заражда идеята за химн. През 1892 г. в Русе, Стоян Михайловски, тогава учител в Мъжката гимназия, написва "Върви народе възродени". През май 1901г. </a:t>
            </a:r>
            <a:r>
              <a:rPr lang="ru-RU" sz="1600" dirty="0" smtClean="0"/>
              <a:t>Панайот Пипков написва музиката към текста.</a:t>
            </a:r>
            <a:endParaRPr lang="en-US" sz="1600" dirty="0"/>
          </a:p>
        </p:txBody>
      </p:sp>
      <p:pic>
        <p:nvPicPr>
          <p:cNvPr id="3074" name="Picture 2" descr="Навършват се 74 години от смъртта на Панайот Пипков | infoPleven ...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1" r="1784"/>
          <a:stretch/>
        </p:blipFill>
        <p:spPr bwMode="auto">
          <a:xfrm>
            <a:off x="5262281" y="2540000"/>
            <a:ext cx="4222377" cy="27012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076" name="Picture 4" descr="Общината знае ли къде изчезна плочата на Стоян Михайловски ...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1" r="2076"/>
          <a:stretch/>
        </p:blipFill>
        <p:spPr bwMode="auto">
          <a:xfrm>
            <a:off x="762256" y="2540000"/>
            <a:ext cx="4213412" cy="27012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5" name="Върви, народе възродени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7734" y="0"/>
            <a:ext cx="609600" cy="6096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6458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309">
        <p:split orient="vert"/>
      </p:transition>
    </mc:Choice>
    <mc:Fallback>
      <p:transition spd="slow" advTm="30309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1.11111E-6 L 0.36914 -1.1111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5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43 -0.00255 L -0.37031 -0.0053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01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9697" numSld="999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 isNarration="1"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 mod="1"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78824" y="5065059"/>
            <a:ext cx="2680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Благодаря за отделеното внимание</a:t>
            </a:r>
            <a:endParaRPr lang="en-US" dirty="0"/>
          </a:p>
        </p:txBody>
      </p:sp>
      <p:pic>
        <p:nvPicPr>
          <p:cNvPr id="4098" name="Picture 2" descr="Grunge Green The End Square Rubber Seal Stamp On White Background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7" t="11519" r="2590" b="10809"/>
          <a:stretch/>
        </p:blipFill>
        <p:spPr bwMode="auto">
          <a:xfrm>
            <a:off x="2599764" y="2418801"/>
            <a:ext cx="4078942" cy="2115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33718" y="564776"/>
            <a:ext cx="76110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92D050"/>
                </a:solidFill>
              </a:rPr>
              <a:t>След 1969 г. се отделя  църковния от светския календар, затова днес вече си имаме два празника – църковен - 11 май и светски (24 май),</a:t>
            </a:r>
            <a:r>
              <a:rPr lang="en-US" sz="2000" dirty="0">
                <a:solidFill>
                  <a:srgbClr val="92D050"/>
                </a:solidFill>
              </a:rPr>
              <a:t> </a:t>
            </a:r>
            <a:r>
              <a:rPr lang="bg-BG" sz="2000" dirty="0">
                <a:solidFill>
                  <a:srgbClr val="92D050"/>
                </a:solidFill>
              </a:rPr>
              <a:t>празник на българската просвета и славянската култура</a:t>
            </a:r>
            <a:endParaRPr lang="en-US" sz="200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36996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297">
        <p:split orient="vert"/>
      </p:transition>
    </mc:Choice>
    <mc:Fallback>
      <p:transition spd="slow" advTm="629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.6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3|2.6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>
    <a:spDef>
      <a:spPr/>
      <a:bodyPr/>
      <a:lstStyle/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125</TotalTime>
  <Words>248</Words>
  <Application>Microsoft Office PowerPoint</Application>
  <PresentationFormat>Widescreen</PresentationFormat>
  <Paragraphs>8</Paragraphs>
  <Slides>5</Slides>
  <Notes>1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Trebuchet MS</vt:lpstr>
      <vt:lpstr>Wingdings 3</vt:lpstr>
      <vt:lpstr>Facet</vt:lpstr>
      <vt:lpstr>11 май – СВ. СВ. Кирил и Методий</vt:lpstr>
      <vt:lpstr>През Възраждането 11 май се утвърждава като важен ден от празничната система на българите – Ден за почит на светите братя Кирил и Методий. Този ден според съвременната терминология би могъл да бъде определен като продукт на волята на формиращото се през Възраждането гражденско общество в етническите граници на поробената българска държава</vt:lpstr>
      <vt:lpstr>През 1857г. Денят на светите братя е почетен в българската църква „Св. Стефан“ в Цариград, заедно със служба и за Св. Иван Рилски. От страниците на Цариградски вестник от 26 април 1858 г. будните ескизаарски граждани научават, че в Пловдив и други градове българите започнали да честват вместо „Три светии” „Св.Св. Кирил и Методий” като училищен празник.</vt:lpstr>
      <vt:lpstr>От 1863 г., 11 май се установява като църковен празник на светите равноапостоли Кирил и Методий. След Освобождението 11 май става общоучилищен празник на славянските първоучители. Тогава се заражда идеята за химн. През 1892 г. в Русе, Стоян Михайловски, тогава учител в Мъжката гимназия, написва "Върви народе възродени". През май 1901г. Панайот Пипков написва музиката към текста.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 май – СВ. СВ, Кирил и Методий</dc:title>
  <dc:creator>Илиян Щуков</dc:creator>
  <cp:lastModifiedBy>Илиян Щуков</cp:lastModifiedBy>
  <cp:revision>12</cp:revision>
  <dcterms:created xsi:type="dcterms:W3CDTF">2020-05-01T17:33:40Z</dcterms:created>
  <dcterms:modified xsi:type="dcterms:W3CDTF">2020-05-01T19:40:17Z</dcterms:modified>
</cp:coreProperties>
</file>