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360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5150-4FD7-4802-B0EB-D52217513A72}" type="datetime1">
              <a:rPr lang="en-US" smtClean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2" Type="http://schemas.microsoft.com/office/2007/relationships/media" Target="../media/media2.mp3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p3"/><Relationship Id="rId2" Type="http://schemas.microsoft.com/office/2007/relationships/media" Target="../media/media3.mp3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p3"/><Relationship Id="rId2" Type="http://schemas.microsoft.com/office/2007/relationships/media" Target="../media/media4.mp3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p3"/><Relationship Id="rId2" Type="http://schemas.microsoft.com/office/2007/relationships/media" Target="../media/media5.mp3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403" y="2060848"/>
            <a:ext cx="4798428" cy="1600327"/>
          </a:xfrm>
        </p:spPr>
        <p:txBody>
          <a:bodyPr/>
          <a:lstStyle/>
          <a:p>
            <a:r>
              <a:rPr lang="bg-BG" dirty="0" smtClean="0">
                <a:latin typeface="Book Antiqua" panose="02040602050305030304" pitchFamily="18" charset="0"/>
              </a:rPr>
              <a:t>11 май- Св. Св. Кирил и Методий</a:t>
            </a:r>
            <a:endParaRPr lang="en-GB" dirty="0">
              <a:latin typeface="Book Antiqua" panose="0204060205030503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smtClean="0">
                <a:latin typeface="Book Antiqua" panose="02040602050305030304" pitchFamily="18" charset="0"/>
              </a:rPr>
              <a:t>Изготвила: Ева Дамянова 6а клас</a:t>
            </a:r>
            <a:endParaRPr lang="en-GB" dirty="0">
              <a:latin typeface="Book Antiqua" panose="0204060205030503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68760"/>
            <a:ext cx="3075248" cy="41627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May 2, 8.50 PM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08304" y="573325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120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11336">
        <p14:honeycomb/>
      </p:transition>
    </mc:Choice>
    <mc:Fallback xmlns="">
      <p:transition spd="slow" advClick="0" advTm="113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2800" dirty="0" smtClean="0">
                <a:latin typeface="Book Antiqua" panose="02040602050305030304" pitchFamily="18" charset="0"/>
              </a:rPr>
              <a:t>Светите братя</a:t>
            </a:r>
            <a:endParaRPr lang="en-GB" sz="2800" dirty="0">
              <a:latin typeface="Book Antiqua" panose="0204060205030503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Православната църква чества Светите братя Кирил и Методий - създатели на  славянската азбука и писменост. Светският празник за Св. св. Кирил и Методий, бележи началото си през Възраждането и се свързва с училищните тържества, които са били организирани на 11 май, когато Църквата отбелязва празника на двамата свети братя.</a:t>
            </a:r>
            <a:endParaRPr lang="en-GB" sz="2000" dirty="0">
              <a:latin typeface="Book Antiqua" panose="0204060205030503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3789040"/>
            <a:ext cx="5130527" cy="25977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May 2, 8.16 PM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11616" y="4941168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225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28074">
        <p14:switch dir="r"/>
      </p:transition>
    </mc:Choice>
    <mc:Fallback xmlns="">
      <p:transition spd="slow" advClick="0" advTm="280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9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2800" dirty="0" smtClean="0">
                <a:latin typeface="Book Antiqua" panose="02040602050305030304" pitchFamily="18" charset="0"/>
              </a:rPr>
              <a:t>Денят</a:t>
            </a:r>
            <a:endParaRPr lang="en-GB" sz="2800" dirty="0">
              <a:latin typeface="Book Antiqua" panose="0204060205030503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Първи известия за празнуването на Кирил и Методий на 11 май във възрожденската ни книжнина, намираме в "Христоматия славянского язъка" от 1852 г. на Неофит Рилски. През 1857 г. денят на светите братя е почетен в българската църква "Св. Стефан" в Цариград, заедно със служба и за св. Иван Рилски. От страниците на Цариградски вестник от 26 април 1858 г. будните ескизаарски граждани научават, че в Пловдив и други градове българите започнали да честват вместо "Три светии" "Св. Св. Кирил и Методий" като училищен празник.</a:t>
            </a:r>
            <a:endParaRPr lang="en-GB" sz="2000" dirty="0">
              <a:latin typeface="Book Antiqua" panose="0204060205030503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522613"/>
            <a:ext cx="3153192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5" name="May 2, 8.36 PM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771800" y="505461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730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45747">
        <p14:ripple/>
      </p:transition>
    </mc:Choice>
    <mc:Fallback xmlns="">
      <p:transition spd="slow" advClick="0" advTm="457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15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2800" dirty="0" smtClean="0">
                <a:latin typeface="Book Antiqua" panose="02040602050305030304" pitchFamily="18" charset="0"/>
              </a:rPr>
              <a:t>Общоучилищен празник</a:t>
            </a:r>
            <a:endParaRPr lang="en-GB" sz="2800" dirty="0">
              <a:latin typeface="Book Antiqua" panose="0204060205030503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От 1863 г., 11 май се установява като църковен празник на светите равноапостоли Кирил и Методий. След Освобождението 11 май става общоучилищен празник на славянските първоучители. Тогава се заражда идеята за химн. През 1892 г. в Русе, Стоян Михайловски, тогава учител в Мъжката гимназия, написва "Върви народе възродени". През май 1901г. учителят от Петокласното Ловчанско училище Панайот Пипков написва музиката към текста.</a:t>
            </a:r>
            <a:endParaRPr lang="en-GB" sz="2000" dirty="0">
              <a:latin typeface="Book Antiqua" panose="0204060205030503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404717"/>
            <a:ext cx="3863851" cy="20486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May 2, 8.37 PM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08304" y="4311028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03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827">
        <p:checker/>
      </p:transition>
    </mc:Choice>
    <mc:Fallback xmlns="">
      <p:transition spd="slow" advClick="0" advTm="40827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80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4800" dirty="0" smtClean="0">
                <a:latin typeface="Book Antiqua" panose="02040602050305030304" pitchFamily="18" charset="0"/>
              </a:rPr>
              <a:t>Край</a:t>
            </a:r>
            <a:endParaRPr lang="en-GB" sz="4800" dirty="0">
              <a:latin typeface="Book Antiqua" panose="0204060205030503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204864"/>
            <a:ext cx="8229600" cy="604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bg-BG" sz="3200" dirty="0" smtClean="0">
                <a:latin typeface="Book Antiqua" panose="02040602050305030304" pitchFamily="18" charset="0"/>
              </a:rPr>
              <a:t>Благодаря Ви за вниманието!</a:t>
            </a:r>
            <a:endParaRPr lang="en-GB" sz="3200" dirty="0">
              <a:latin typeface="Book Antiqua" panose="0204060205030503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124" y="3501008"/>
            <a:ext cx="5086164" cy="26966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May 2, 8.41 PM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29128" y="4544553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4255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1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59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659"/>
                            </p:stCondLst>
                            <p:childTnLst>
                              <p:par>
                                <p:cTn id="3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9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3|2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3|4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6|37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3|2"/>
</p:tagLst>
</file>

<file path=ppt/theme/theme1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585</TotalTime>
  <Words>46</Words>
  <Application>Microsoft Office PowerPoint</Application>
  <PresentationFormat>On-screen Show (4:3)</PresentationFormat>
  <Paragraphs>10</Paragraphs>
  <Slides>5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Thatch</vt:lpstr>
      <vt:lpstr>11 май- Св. Св. Кирил и Методий</vt:lpstr>
      <vt:lpstr>Светите братя</vt:lpstr>
      <vt:lpstr>Денят</vt:lpstr>
      <vt:lpstr>Общоучилищен празник</vt:lpstr>
      <vt:lpstr>Край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1май-Трудът на учениците</dc:title>
  <dc:creator>User</dc:creator>
  <cp:lastModifiedBy>Hristova</cp:lastModifiedBy>
  <cp:revision>20</cp:revision>
  <dcterms:created xsi:type="dcterms:W3CDTF">2020-05-01T12:02:54Z</dcterms:created>
  <dcterms:modified xsi:type="dcterms:W3CDTF">2020-05-07T11:25:50Z</dcterms:modified>
</cp:coreProperties>
</file>