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авоъгъл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авоъгъл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авоъгъл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авоъгъл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авоъгъл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Закръглен правоъгъл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Закръглен правоъгъл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авоъгъл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авоъгъл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авоъгъл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авоъгъл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лавие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9" name="Подзаглавие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bg-BG" smtClean="0"/>
              <a:t>Щракнете, за да редактирате стила на подзаглавията в образеца</a:t>
            </a:r>
            <a:endParaRPr kumimoji="0" lang="en-US"/>
          </a:p>
        </p:txBody>
      </p:sp>
      <p:sp>
        <p:nvSpPr>
          <p:cNvPr id="28" name="Контейнер за 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17" name="Контейнер за долния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bg-BG"/>
          </a:p>
        </p:txBody>
      </p:sp>
      <p:sp>
        <p:nvSpPr>
          <p:cNvPr id="29" name="Контейнер за номер на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5" name="Контейнер за съдържани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26" name="Контейнер за 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27" name="Контейнер за номер на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  <p:sp>
        <p:nvSpPr>
          <p:cNvPr id="28" name="Контейнер за долния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bg-BG" smtClean="0"/>
              <a:t>Щракнете върху иконата, за да добавите картина</a:t>
            </a:r>
            <a:endParaRPr kumimoji="0" lang="en-US" dirty="0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авоъгъл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авоъгъл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авоъгъл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авоъгъл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авоъгъл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Закръглен правоъгъл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Закръглен правоъгъл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авоъгъл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авоъгъл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авоъгъл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авоъгъл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авоъгъл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авоъгъл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Контейнер за заглавие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bg-BG" smtClean="0"/>
              <a:t>Щракнете, за да редактирате стила на заглавието в образеца</a:t>
            </a:r>
            <a:endParaRPr kumimoji="0" lang="en-US"/>
          </a:p>
        </p:txBody>
      </p:sp>
      <p:sp>
        <p:nvSpPr>
          <p:cNvPr id="13" name="Текстов контейне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bg-BG" smtClean="0"/>
              <a:t>Щракн., за да ред. стил на загл. в обр.</a:t>
            </a:r>
          </a:p>
          <a:p>
            <a:pPr lvl="1" eaLnBrk="1" latinLnBrk="0" hangingPunct="1"/>
            <a:r>
              <a:rPr kumimoji="0" lang="bg-BG" smtClean="0"/>
              <a:t>Второ ниво</a:t>
            </a:r>
          </a:p>
          <a:p>
            <a:pPr lvl="2" eaLnBrk="1" latinLnBrk="0" hangingPunct="1"/>
            <a:r>
              <a:rPr kumimoji="0" lang="bg-BG" smtClean="0"/>
              <a:t>Трето ниво</a:t>
            </a:r>
          </a:p>
          <a:p>
            <a:pPr lvl="3" eaLnBrk="1" latinLnBrk="0" hangingPunct="1"/>
            <a:r>
              <a:rPr kumimoji="0" lang="bg-BG" smtClean="0"/>
              <a:t>Четвърто ниво</a:t>
            </a:r>
          </a:p>
          <a:p>
            <a:pPr lvl="4" eaLnBrk="1" latinLnBrk="0" hangingPunct="1"/>
            <a:r>
              <a:rPr kumimoji="0" lang="bg-BG" smtClean="0"/>
              <a:t>Пето ниво</a:t>
            </a:r>
            <a:endParaRPr kumimoji="0" lang="en-US"/>
          </a:p>
        </p:txBody>
      </p:sp>
      <p:sp>
        <p:nvSpPr>
          <p:cNvPr id="14" name="Контейнер за 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64187A93-C5DA-46A0-9E1E-6FF4C221196D}" type="datetimeFigureOut">
              <a:rPr lang="bg-BG" smtClean="0"/>
              <a:t>25.4.2020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bg-BG"/>
          </a:p>
        </p:txBody>
      </p:sp>
      <p:sp>
        <p:nvSpPr>
          <p:cNvPr id="23" name="Контейнер за номер на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A972C27-3B85-46F2-B8EF-7244ADA33C4F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g-BG" dirty="0" smtClean="0"/>
              <a:t>Известни </a:t>
            </a:r>
            <a:r>
              <a:rPr lang="en-US" dirty="0" smtClean="0"/>
              <a:t>IT </a:t>
            </a:r>
            <a:r>
              <a:rPr lang="bg-BG" dirty="0" smtClean="0"/>
              <a:t>личности</a:t>
            </a:r>
            <a:endParaRPr lang="bg-BG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dirty="0" smtClean="0"/>
              <a:t>Димитър Димитров </a:t>
            </a:r>
          </a:p>
          <a:p>
            <a:r>
              <a:rPr lang="bg-BG" dirty="0" smtClean="0"/>
              <a:t>3 в клас</a:t>
            </a:r>
            <a:endParaRPr lang="bg-BG" dirty="0"/>
          </a:p>
        </p:txBody>
      </p:sp>
    </p:spTree>
  </p:cSld>
  <p:clrMapOvr>
    <a:masterClrMapping/>
  </p:clrMapOvr>
  <p:transition advClick="0" advTm="4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000132"/>
          </a:xfrm>
        </p:spPr>
        <p:txBody>
          <a:bodyPr/>
          <a:lstStyle/>
          <a:p>
            <a:pPr algn="ctr"/>
            <a:r>
              <a:rPr lang="bg-BG" u="sng" dirty="0" smtClean="0">
                <a:latin typeface="Segoe Print" pitchFamily="2" charset="0"/>
              </a:rPr>
              <a:t>Тим </a:t>
            </a:r>
            <a:r>
              <a:rPr lang="bg-BG" u="sng" dirty="0" err="1" smtClean="0">
                <a:latin typeface="Segoe Print" pitchFamily="2" charset="0"/>
              </a:rPr>
              <a:t>Суини</a:t>
            </a:r>
            <a:endParaRPr lang="bg-BG" u="sng" dirty="0">
              <a:latin typeface="Segoe Print" pitchFamily="2" charset="0"/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2643206"/>
          </a:xfrm>
        </p:spPr>
        <p:txBody>
          <a:bodyPr>
            <a:normAutofit fontScale="92500" lnSpcReduction="10000"/>
          </a:bodyPr>
          <a:lstStyle/>
          <a:p>
            <a:r>
              <a:rPr lang="bg-BG" sz="2000" dirty="0" smtClean="0">
                <a:latin typeface="Segoe Print" pitchFamily="2" charset="0"/>
              </a:rPr>
              <a:t>Роден през 1970г.в САЩ</a:t>
            </a:r>
          </a:p>
          <a:p>
            <a:r>
              <a:rPr lang="ru-RU" sz="2000" dirty="0" err="1" smtClean="0">
                <a:latin typeface="Segoe Print" pitchFamily="2" charset="0"/>
              </a:rPr>
              <a:t>Основател</a:t>
            </a:r>
            <a:r>
              <a:rPr lang="ru-RU" sz="2000" dirty="0" smtClean="0">
                <a:latin typeface="Segoe Print" pitchFamily="2" charset="0"/>
              </a:rPr>
              <a:t> и </a:t>
            </a:r>
            <a:r>
              <a:rPr lang="ru-RU" sz="2000" dirty="0" err="1" smtClean="0">
                <a:latin typeface="Segoe Print" pitchFamily="2" charset="0"/>
              </a:rPr>
              <a:t>изпълнителен</a:t>
            </a:r>
            <a:r>
              <a:rPr lang="ru-RU" sz="2000" dirty="0" smtClean="0">
                <a:latin typeface="Segoe Print" pitchFamily="2" charset="0"/>
              </a:rPr>
              <a:t> директор на </a:t>
            </a:r>
            <a:r>
              <a:rPr lang="ru-RU" sz="2000" dirty="0" err="1" smtClean="0">
                <a:latin typeface="Segoe Print" pitchFamily="2" charset="0"/>
              </a:rPr>
              <a:t>компанията</a:t>
            </a:r>
            <a:r>
              <a:rPr lang="ru-RU" sz="2000" dirty="0" smtClean="0">
                <a:latin typeface="Segoe Print" pitchFamily="2" charset="0"/>
              </a:rPr>
              <a:t> </a:t>
            </a:r>
            <a:r>
              <a:rPr lang="ru-RU" sz="2000" dirty="0" err="1" smtClean="0">
                <a:latin typeface="Segoe Print" pitchFamily="2" charset="0"/>
              </a:rPr>
              <a:t>създала</a:t>
            </a:r>
            <a:r>
              <a:rPr lang="ru-RU" sz="2000" dirty="0" smtClean="0">
                <a:latin typeface="Segoe Print" pitchFamily="2" charset="0"/>
              </a:rPr>
              <a:t> </a:t>
            </a:r>
            <a:r>
              <a:rPr lang="ru-RU" sz="2000" dirty="0" err="1" smtClean="0">
                <a:latin typeface="Segoe Print" pitchFamily="2" charset="0"/>
              </a:rPr>
              <a:t>играта</a:t>
            </a:r>
            <a:r>
              <a:rPr lang="ru-RU" sz="2000" dirty="0" smtClean="0">
                <a:latin typeface="Segoe Print" pitchFamily="2" charset="0"/>
              </a:rPr>
              <a:t> </a:t>
            </a:r>
            <a:r>
              <a:rPr lang="ru-RU" sz="2000" dirty="0" err="1" smtClean="0">
                <a:latin typeface="Segoe Print" pitchFamily="2" charset="0"/>
              </a:rPr>
              <a:t>Fortnite</a:t>
            </a:r>
            <a:r>
              <a:rPr lang="ru-RU" sz="2000" dirty="0" smtClean="0">
                <a:latin typeface="Segoe Print" pitchFamily="2" charset="0"/>
              </a:rPr>
              <a:t> – </a:t>
            </a:r>
            <a:r>
              <a:rPr lang="ru-RU" sz="2000" dirty="0" err="1" smtClean="0">
                <a:latin typeface="Segoe Print" pitchFamily="2" charset="0"/>
              </a:rPr>
              <a:t>Epic</a:t>
            </a:r>
            <a:r>
              <a:rPr lang="ru-RU" sz="2000" dirty="0" smtClean="0">
                <a:latin typeface="Segoe Print" pitchFamily="2" charset="0"/>
              </a:rPr>
              <a:t> </a:t>
            </a:r>
            <a:r>
              <a:rPr lang="ru-RU" sz="2000" dirty="0" err="1" smtClean="0">
                <a:latin typeface="Segoe Print" pitchFamily="2" charset="0"/>
              </a:rPr>
              <a:t>Games</a:t>
            </a:r>
            <a:r>
              <a:rPr lang="ru-RU" sz="2000" dirty="0" smtClean="0">
                <a:latin typeface="Segoe Print" pitchFamily="2" charset="0"/>
              </a:rPr>
              <a:t>.</a:t>
            </a:r>
          </a:p>
          <a:p>
            <a:r>
              <a:rPr lang="ru-RU" sz="2000" dirty="0" err="1" smtClean="0">
                <a:latin typeface="Segoe Print" pitchFamily="2" charset="0"/>
              </a:rPr>
              <a:t>Основава</a:t>
            </a:r>
            <a:r>
              <a:rPr lang="ru-RU" sz="2000" dirty="0" smtClean="0">
                <a:latin typeface="Segoe Print" pitchFamily="2" charset="0"/>
              </a:rPr>
              <a:t> </a:t>
            </a:r>
            <a:r>
              <a:rPr lang="ru-RU" sz="2000" dirty="0" err="1" smtClean="0">
                <a:latin typeface="Segoe Print" pitchFamily="2" charset="0"/>
              </a:rPr>
              <a:t>компанията</a:t>
            </a:r>
            <a:r>
              <a:rPr lang="ru-RU" sz="2000" dirty="0" smtClean="0">
                <a:latin typeface="Segoe Print" pitchFamily="2" charset="0"/>
              </a:rPr>
              <a:t> си в </a:t>
            </a:r>
            <a:r>
              <a:rPr lang="ru-RU" sz="2000" dirty="0" err="1" smtClean="0">
                <a:latin typeface="Segoe Print" pitchFamily="2" charset="0"/>
              </a:rPr>
              <a:t>мазето</a:t>
            </a:r>
            <a:r>
              <a:rPr lang="ru-RU" sz="2000" dirty="0" smtClean="0">
                <a:latin typeface="Segoe Print" pitchFamily="2" charset="0"/>
              </a:rPr>
              <a:t> на </a:t>
            </a:r>
            <a:r>
              <a:rPr lang="ru-RU" sz="2000" dirty="0" err="1" smtClean="0">
                <a:latin typeface="Segoe Print" pitchFamily="2" charset="0"/>
              </a:rPr>
              <a:t>родителите</a:t>
            </a:r>
            <a:r>
              <a:rPr lang="ru-RU" sz="2000" dirty="0" smtClean="0">
                <a:latin typeface="Segoe Print" pitchFamily="2" charset="0"/>
              </a:rPr>
              <a:t> си </a:t>
            </a:r>
            <a:r>
              <a:rPr lang="ru-RU" sz="2000" dirty="0" err="1" smtClean="0">
                <a:latin typeface="Segoe Print" pitchFamily="2" charset="0"/>
              </a:rPr>
              <a:t>през</a:t>
            </a:r>
            <a:r>
              <a:rPr lang="ru-RU" sz="2000" dirty="0" smtClean="0">
                <a:latin typeface="Segoe Print" pitchFamily="2" charset="0"/>
              </a:rPr>
              <a:t> 1991 г</a:t>
            </a:r>
            <a:r>
              <a:rPr lang="ru-RU" sz="2000" dirty="0" smtClean="0">
                <a:latin typeface="Segoe Print" pitchFamily="2" charset="0"/>
              </a:rPr>
              <a:t>.</a:t>
            </a:r>
          </a:p>
          <a:p>
            <a:r>
              <a:rPr lang="ru-RU" sz="2000" dirty="0" err="1" smtClean="0">
                <a:latin typeface="Segoe Print" pitchFamily="2" charset="0"/>
              </a:rPr>
              <a:t>Fortnite</a:t>
            </a:r>
            <a:r>
              <a:rPr lang="ru-RU" sz="2000" dirty="0" smtClean="0">
                <a:latin typeface="Segoe Print" pitchFamily="2" charset="0"/>
              </a:rPr>
              <a:t> е своеобразен </a:t>
            </a:r>
            <a:r>
              <a:rPr lang="ru-RU" sz="2000" dirty="0" err="1" smtClean="0">
                <a:latin typeface="Segoe Print" pitchFamily="2" charset="0"/>
              </a:rPr>
              <a:t>хибрид</a:t>
            </a:r>
            <a:r>
              <a:rPr lang="ru-RU" sz="2000" dirty="0" smtClean="0">
                <a:latin typeface="Segoe Print" pitchFamily="2" charset="0"/>
              </a:rPr>
              <a:t> между </a:t>
            </a:r>
            <a:r>
              <a:rPr lang="ru-RU" sz="2000" dirty="0" err="1" smtClean="0">
                <a:latin typeface="Segoe Print" pitchFamily="2" charset="0"/>
              </a:rPr>
              <a:t>книжната</a:t>
            </a:r>
            <a:r>
              <a:rPr lang="ru-RU" sz="2000" dirty="0" smtClean="0">
                <a:latin typeface="Segoe Print" pitchFamily="2" charset="0"/>
              </a:rPr>
              <a:t> </a:t>
            </a:r>
            <a:r>
              <a:rPr lang="ru-RU" sz="2000" dirty="0" err="1" smtClean="0">
                <a:latin typeface="Segoe Print" pitchFamily="2" charset="0"/>
              </a:rPr>
              <a:t>поредица</a:t>
            </a:r>
            <a:r>
              <a:rPr lang="ru-RU" sz="2000" dirty="0" smtClean="0">
                <a:latin typeface="Segoe Print" pitchFamily="2" charset="0"/>
              </a:rPr>
              <a:t> “</a:t>
            </a:r>
            <a:r>
              <a:rPr lang="ru-RU" sz="2000" dirty="0" err="1" smtClean="0">
                <a:latin typeface="Segoe Print" pitchFamily="2" charset="0"/>
              </a:rPr>
              <a:t>Игрите</a:t>
            </a:r>
            <a:r>
              <a:rPr lang="ru-RU" sz="2000" dirty="0" smtClean="0">
                <a:latin typeface="Segoe Print" pitchFamily="2" charset="0"/>
              </a:rPr>
              <a:t> на глада” и </a:t>
            </a:r>
            <a:r>
              <a:rPr lang="ru-RU" sz="2000" dirty="0" err="1" smtClean="0">
                <a:latin typeface="Segoe Print" pitchFamily="2" charset="0"/>
              </a:rPr>
              <a:t>компютърната</a:t>
            </a:r>
            <a:r>
              <a:rPr lang="ru-RU" sz="2000" dirty="0" smtClean="0">
                <a:latin typeface="Segoe Print" pitchFamily="2" charset="0"/>
              </a:rPr>
              <a:t> игра </a:t>
            </a:r>
            <a:r>
              <a:rPr lang="ru-RU" sz="2000" dirty="0" err="1" smtClean="0">
                <a:latin typeface="Segoe Print" pitchFamily="2" charset="0"/>
              </a:rPr>
              <a:t>Minecraft</a:t>
            </a:r>
            <a:r>
              <a:rPr lang="ru-RU" sz="2000" dirty="0" smtClean="0">
                <a:latin typeface="Segoe Print" pitchFamily="2" charset="0"/>
              </a:rPr>
              <a:t>.</a:t>
            </a:r>
          </a:p>
          <a:p>
            <a:r>
              <a:rPr lang="bg-BG" sz="2000" dirty="0" smtClean="0">
                <a:latin typeface="Segoe Print" pitchFamily="2" charset="0"/>
              </a:rPr>
              <a:t>Създава турнир за играта с награден фонд над 4млн.долара. </a:t>
            </a:r>
            <a:endParaRPr lang="bg-BG" sz="2000" dirty="0">
              <a:latin typeface="Segoe Print" pitchFamily="2" charset="0"/>
            </a:endParaRPr>
          </a:p>
        </p:txBody>
      </p:sp>
      <p:pic>
        <p:nvPicPr>
          <p:cNvPr id="4" name="Картина 3" descr="Image_7547958_1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4429132"/>
            <a:ext cx="3810000" cy="2143125"/>
          </a:xfrm>
          <a:prstGeom prst="rect">
            <a:avLst/>
          </a:prstGeom>
        </p:spPr>
      </p:pic>
      <p:pic>
        <p:nvPicPr>
          <p:cNvPr id="5" name="Картина 4" descr="original-1r3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4286256"/>
            <a:ext cx="4000496" cy="2251665"/>
          </a:xfrm>
          <a:prstGeom prst="rect">
            <a:avLst/>
          </a:prstGeo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bg-BG" sz="4400" u="sng" dirty="0" err="1" smtClean="0">
                <a:latin typeface="Segoe Print" pitchFamily="2" charset="0"/>
              </a:rPr>
              <a:t>Стив</a:t>
            </a:r>
            <a:r>
              <a:rPr lang="bg-BG" sz="4400" u="sng" dirty="0" smtClean="0">
                <a:latin typeface="Segoe Print" pitchFamily="2" charset="0"/>
              </a:rPr>
              <a:t> </a:t>
            </a:r>
            <a:r>
              <a:rPr lang="bg-BG" sz="4400" u="sng" dirty="0" err="1" smtClean="0">
                <a:latin typeface="Segoe Print" pitchFamily="2" charset="0"/>
              </a:rPr>
              <a:t>Джобс</a:t>
            </a:r>
            <a:r>
              <a:rPr lang="bg-BG" dirty="0" smtClean="0"/>
              <a:t/>
            </a:r>
            <a:br>
              <a:rPr lang="bg-BG" dirty="0" smtClean="0"/>
            </a:br>
            <a:endParaRPr lang="bg-BG" dirty="0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2500330"/>
          </a:xfrm>
        </p:spPr>
        <p:txBody>
          <a:bodyPr>
            <a:normAutofit fontScale="92500" lnSpcReduction="10000"/>
          </a:bodyPr>
          <a:lstStyle/>
          <a:p>
            <a:r>
              <a:rPr lang="en-US" sz="1800" dirty="0" smtClean="0">
                <a:latin typeface="Segoe Print" pitchFamily="2" charset="0"/>
              </a:rPr>
              <a:t>A</a:t>
            </a:r>
            <a:r>
              <a:rPr lang="bg-BG" sz="1800" dirty="0" err="1" smtClean="0">
                <a:latin typeface="Segoe Print" pitchFamily="2" charset="0"/>
              </a:rPr>
              <a:t>мерикански</a:t>
            </a:r>
            <a:r>
              <a:rPr lang="bg-BG" sz="1800" dirty="0" smtClean="0">
                <a:latin typeface="Segoe Print" pitchFamily="2" charset="0"/>
              </a:rPr>
              <a:t> </a:t>
            </a:r>
            <a:r>
              <a:rPr lang="bg-BG" sz="1800" dirty="0" smtClean="0">
                <a:latin typeface="Segoe Print" pitchFamily="2" charset="0"/>
              </a:rPr>
              <a:t>предприемач и </a:t>
            </a:r>
            <a:r>
              <a:rPr lang="bg-BG" sz="1800" dirty="0" smtClean="0">
                <a:latin typeface="Segoe Print" pitchFamily="2" charset="0"/>
              </a:rPr>
              <a:t>изобретател</a:t>
            </a:r>
          </a:p>
          <a:p>
            <a:r>
              <a:rPr lang="ru-RU" sz="1800" dirty="0" err="1" smtClean="0">
                <a:latin typeface="Segoe Print" pitchFamily="2" charset="0"/>
              </a:rPr>
              <a:t>Съосновател</a:t>
            </a:r>
            <a:r>
              <a:rPr lang="ru-RU" sz="1800" dirty="0" smtClean="0">
                <a:latin typeface="Segoe Print" pitchFamily="2" charset="0"/>
              </a:rPr>
              <a:t>, </a:t>
            </a:r>
            <a:r>
              <a:rPr lang="ru-RU" sz="1800" dirty="0" err="1" smtClean="0">
                <a:latin typeface="Segoe Print" pitchFamily="2" charset="0"/>
              </a:rPr>
              <a:t>председател</a:t>
            </a:r>
            <a:r>
              <a:rPr lang="ru-RU" sz="1800" dirty="0" smtClean="0">
                <a:latin typeface="Segoe Print" pitchFamily="2" charset="0"/>
              </a:rPr>
              <a:t> на </a:t>
            </a:r>
            <a:r>
              <a:rPr lang="ru-RU" sz="1800" dirty="0" err="1" smtClean="0">
                <a:latin typeface="Segoe Print" pitchFamily="2" charset="0"/>
              </a:rPr>
              <a:t>съвета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на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директорите</a:t>
            </a:r>
            <a:r>
              <a:rPr lang="ru-RU" sz="1800" dirty="0" smtClean="0">
                <a:latin typeface="Segoe Print" pitchFamily="2" charset="0"/>
              </a:rPr>
              <a:t> и </a:t>
            </a:r>
            <a:r>
              <a:rPr lang="ru-RU" sz="1800" dirty="0" err="1" smtClean="0">
                <a:latin typeface="Segoe Print" pitchFamily="2" charset="0"/>
              </a:rPr>
              <a:t>главен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изпълнителен</a:t>
            </a:r>
            <a:r>
              <a:rPr lang="ru-RU" sz="1800" dirty="0" smtClean="0">
                <a:latin typeface="Segoe Print" pitchFamily="2" charset="0"/>
              </a:rPr>
              <a:t> директор</a:t>
            </a:r>
            <a:r>
              <a:rPr lang="ru-RU" sz="1800" dirty="0" smtClean="0">
                <a:latin typeface="Segoe Print" pitchFamily="2" charset="0"/>
              </a:rPr>
              <a:t> на </a:t>
            </a:r>
            <a:r>
              <a:rPr lang="en-US" sz="1800" dirty="0" smtClean="0">
                <a:latin typeface="Segoe Print" pitchFamily="2" charset="0"/>
              </a:rPr>
              <a:t>Apple Inc</a:t>
            </a:r>
          </a:p>
          <a:p>
            <a:r>
              <a:rPr lang="ru-RU" sz="1800" dirty="0" smtClean="0">
                <a:latin typeface="Segoe Print" pitchFamily="2" charset="0"/>
              </a:rPr>
              <a:t>В края на 1970-те </a:t>
            </a:r>
            <a:r>
              <a:rPr lang="ru-RU" sz="1800" dirty="0" err="1" smtClean="0">
                <a:latin typeface="Segoe Print" pitchFamily="2" charset="0"/>
              </a:rPr>
              <a:t>години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заедно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smtClean="0">
                <a:latin typeface="Segoe Print" pitchFamily="2" charset="0"/>
              </a:rPr>
              <a:t>с</a:t>
            </a:r>
            <a:r>
              <a:rPr lang="en-US" sz="1800" dirty="0" smtClean="0">
                <a:latin typeface="Segoe Print" pitchFamily="2" charset="0"/>
              </a:rPr>
              <a:t> </a:t>
            </a:r>
            <a:r>
              <a:rPr lang="bg-BG" sz="1800" dirty="0" smtClean="0">
                <a:latin typeface="Segoe Print" pitchFamily="2" charset="0"/>
              </a:rPr>
              <a:t>Гари </a:t>
            </a:r>
            <a:r>
              <a:rPr lang="bg-BG" sz="1800" dirty="0" err="1" smtClean="0">
                <a:latin typeface="Segoe Print" pitchFamily="2" charset="0"/>
              </a:rPr>
              <a:t>Возняк</a:t>
            </a:r>
            <a:r>
              <a:rPr lang="ru-RU" sz="1800" dirty="0" smtClean="0">
                <a:latin typeface="Segoe Print" pitchFamily="2" charset="0"/>
              </a:rPr>
              <a:t> </a:t>
            </a:r>
            <a:r>
              <a:rPr lang="ru-RU" sz="1800" dirty="0" smtClean="0">
                <a:latin typeface="Segoe Print" pitchFamily="2" charset="0"/>
              </a:rPr>
              <a:t>и Майк </a:t>
            </a:r>
            <a:r>
              <a:rPr lang="ru-RU" sz="1800" dirty="0" err="1" smtClean="0">
                <a:latin typeface="Segoe Print" pitchFamily="2" charset="0"/>
              </a:rPr>
              <a:t>Маркула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създава</a:t>
            </a:r>
            <a:r>
              <a:rPr lang="ru-RU" sz="1800" dirty="0" smtClean="0">
                <a:latin typeface="Segoe Print" pitchFamily="2" charset="0"/>
              </a:rPr>
              <a:t>, </a:t>
            </a:r>
            <a:r>
              <a:rPr lang="ru-RU" sz="1800" dirty="0" err="1" smtClean="0">
                <a:latin typeface="Segoe Print" pitchFamily="2" charset="0"/>
              </a:rPr>
              <a:t>развива</a:t>
            </a:r>
            <a:r>
              <a:rPr lang="ru-RU" sz="1800" dirty="0" smtClean="0">
                <a:latin typeface="Segoe Print" pitchFamily="2" charset="0"/>
              </a:rPr>
              <a:t> и </a:t>
            </a:r>
            <a:r>
              <a:rPr lang="ru-RU" sz="1800" dirty="0" err="1" smtClean="0">
                <a:latin typeface="Segoe Print" pitchFamily="2" charset="0"/>
              </a:rPr>
              <a:t>продава</a:t>
            </a:r>
            <a:r>
              <a:rPr lang="ru-RU" sz="1800" dirty="0" smtClean="0">
                <a:latin typeface="Segoe Print" pitchFamily="2" charset="0"/>
              </a:rPr>
              <a:t> </a:t>
            </a:r>
            <a:r>
              <a:rPr lang="en-US" sz="1800" dirty="0" smtClean="0">
                <a:latin typeface="Segoe Print" pitchFamily="2" charset="0"/>
              </a:rPr>
              <a:t>Apple II</a:t>
            </a:r>
            <a:r>
              <a:rPr lang="ru-RU" sz="1800" dirty="0" smtClean="0">
                <a:latin typeface="Segoe Print" pitchFamily="2" charset="0"/>
              </a:rPr>
              <a:t> – сред </a:t>
            </a:r>
            <a:r>
              <a:rPr lang="ru-RU" sz="1800" dirty="0" err="1" smtClean="0">
                <a:latin typeface="Segoe Print" pitchFamily="2" charset="0"/>
              </a:rPr>
              <a:t>първите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успешни</a:t>
            </a:r>
            <a:r>
              <a:rPr lang="ru-RU" sz="1800" dirty="0" smtClean="0">
                <a:latin typeface="Segoe Print" pitchFamily="2" charset="0"/>
              </a:rPr>
              <a:t> линии </a:t>
            </a:r>
            <a:r>
              <a:rPr lang="ru-RU" sz="1800" dirty="0" err="1" smtClean="0">
                <a:latin typeface="Segoe Print" pitchFamily="2" charset="0"/>
              </a:rPr>
              <a:t>персонални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компютри</a:t>
            </a:r>
            <a:r>
              <a:rPr lang="ru-RU" sz="1800" dirty="0" smtClean="0">
                <a:latin typeface="Segoe Print" pitchFamily="2" charset="0"/>
              </a:rPr>
              <a:t>.</a:t>
            </a:r>
            <a:endParaRPr lang="en-US" sz="1800" dirty="0" smtClean="0">
              <a:latin typeface="Segoe Print" pitchFamily="2" charset="0"/>
            </a:endParaRPr>
          </a:p>
          <a:p>
            <a:r>
              <a:rPr lang="bg-BG" sz="1800" dirty="0" smtClean="0">
                <a:latin typeface="Segoe Print" pitchFamily="2" charset="0"/>
              </a:rPr>
              <a:t>П</a:t>
            </a:r>
            <a:r>
              <a:rPr lang="ru-RU" sz="1800" dirty="0" smtClean="0">
                <a:latin typeface="Segoe Print" pitchFamily="2" charset="0"/>
              </a:rPr>
              <a:t>рез </a:t>
            </a:r>
            <a:r>
              <a:rPr lang="ru-RU" sz="1800" dirty="0" smtClean="0">
                <a:latin typeface="Segoe Print" pitchFamily="2" charset="0"/>
              </a:rPr>
              <a:t>1985 г., Джобс напуска </a:t>
            </a:r>
            <a:r>
              <a:rPr lang="ru-RU" sz="1800" dirty="0" err="1" smtClean="0">
                <a:latin typeface="Segoe Print" pitchFamily="2" charset="0"/>
              </a:rPr>
              <a:t>Apple</a:t>
            </a:r>
            <a:r>
              <a:rPr lang="ru-RU" sz="1800" dirty="0" smtClean="0">
                <a:latin typeface="Segoe Print" pitchFamily="2" charset="0"/>
              </a:rPr>
              <a:t> и </a:t>
            </a:r>
            <a:r>
              <a:rPr lang="ru-RU" sz="1800" dirty="0" err="1" smtClean="0">
                <a:latin typeface="Segoe Print" pitchFamily="2" charset="0"/>
              </a:rPr>
              <a:t>основава</a:t>
            </a:r>
            <a:r>
              <a:rPr lang="ru-RU" sz="1800" dirty="0" smtClean="0">
                <a:latin typeface="Segoe Print" pitchFamily="2" charset="0"/>
              </a:rPr>
              <a:t> </a:t>
            </a:r>
            <a:r>
              <a:rPr lang="en-US" sz="1800" dirty="0" smtClean="0">
                <a:latin typeface="Segoe Print" pitchFamily="2" charset="0"/>
              </a:rPr>
              <a:t>NeXT</a:t>
            </a:r>
            <a:r>
              <a:rPr lang="ru-RU" sz="1800" dirty="0" smtClean="0">
                <a:latin typeface="Segoe Print" pitchFamily="2" charset="0"/>
              </a:rPr>
              <a:t> – </a:t>
            </a:r>
            <a:r>
              <a:rPr lang="ru-RU" sz="1800" dirty="0" err="1" smtClean="0">
                <a:latin typeface="Segoe Print" pitchFamily="2" charset="0"/>
              </a:rPr>
              <a:t>развойна</a:t>
            </a:r>
            <a:r>
              <a:rPr lang="ru-RU" sz="1800" dirty="0" smtClean="0">
                <a:latin typeface="Segoe Print" pitchFamily="2" charset="0"/>
              </a:rPr>
              <a:t> компания, </a:t>
            </a:r>
            <a:r>
              <a:rPr lang="ru-RU" sz="1800" dirty="0" err="1" smtClean="0">
                <a:latin typeface="Segoe Print" pitchFamily="2" charset="0"/>
              </a:rPr>
              <a:t>специализирана</a:t>
            </a:r>
            <a:r>
              <a:rPr lang="ru-RU" sz="1800" dirty="0" smtClean="0">
                <a:latin typeface="Segoe Print" pitchFamily="2" charset="0"/>
              </a:rPr>
              <a:t> в </a:t>
            </a:r>
            <a:r>
              <a:rPr lang="ru-RU" sz="1800" dirty="0" err="1" smtClean="0">
                <a:latin typeface="Segoe Print" pitchFamily="2" charset="0"/>
              </a:rPr>
              <a:t>разработването</a:t>
            </a:r>
            <a:r>
              <a:rPr lang="ru-RU" sz="1800" dirty="0" smtClean="0">
                <a:latin typeface="Segoe Print" pitchFamily="2" charset="0"/>
              </a:rPr>
              <a:t> на </a:t>
            </a:r>
            <a:r>
              <a:rPr lang="ru-RU" sz="1800" dirty="0" err="1" smtClean="0">
                <a:latin typeface="Segoe Print" pitchFamily="2" charset="0"/>
              </a:rPr>
              <a:t>компютърни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платформи</a:t>
            </a:r>
            <a:r>
              <a:rPr lang="ru-RU" sz="1800" dirty="0" smtClean="0">
                <a:latin typeface="Segoe Print" pitchFamily="2" charset="0"/>
              </a:rPr>
              <a:t> за </a:t>
            </a:r>
            <a:r>
              <a:rPr lang="ru-RU" sz="1800" dirty="0" err="1" smtClean="0">
                <a:latin typeface="Segoe Print" pitchFamily="2" charset="0"/>
              </a:rPr>
              <a:t>образованието</a:t>
            </a:r>
            <a:r>
              <a:rPr lang="ru-RU" sz="1800" dirty="0" smtClean="0">
                <a:latin typeface="Segoe Print" pitchFamily="2" charset="0"/>
              </a:rPr>
              <a:t> и бизнеса</a:t>
            </a:r>
            <a:endParaRPr lang="bg-BG" sz="1800" dirty="0">
              <a:latin typeface="Segoe Print" pitchFamily="2" charset="0"/>
            </a:endParaRPr>
          </a:p>
        </p:txBody>
      </p:sp>
      <p:pic>
        <p:nvPicPr>
          <p:cNvPr id="4" name="Картина 3" descr="1550937319_1_559x3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4214818"/>
            <a:ext cx="3967153" cy="2448422"/>
          </a:xfrm>
          <a:prstGeom prst="rect">
            <a:avLst/>
          </a:prstGeom>
        </p:spPr>
      </p:pic>
      <p:pic>
        <p:nvPicPr>
          <p:cNvPr id="5" name="Картина 4" descr="mainimage-apple-planira-golyamo-sbitie-na-25-mart-kakvi-anonsi-da-ochakvam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4214818"/>
            <a:ext cx="3643306" cy="2323371"/>
          </a:xfrm>
          <a:prstGeom prst="rect">
            <a:avLst/>
          </a:prstGeo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857256"/>
          </a:xfrm>
        </p:spPr>
        <p:txBody>
          <a:bodyPr/>
          <a:lstStyle/>
          <a:p>
            <a:pPr algn="ctr"/>
            <a:r>
              <a:rPr lang="bg-BG" u="sng" dirty="0" smtClean="0">
                <a:latin typeface="Segoe Print" pitchFamily="2" charset="0"/>
              </a:rPr>
              <a:t>Марк </a:t>
            </a:r>
            <a:r>
              <a:rPr lang="bg-BG" u="sng" dirty="0" err="1" smtClean="0">
                <a:latin typeface="Segoe Print" pitchFamily="2" charset="0"/>
              </a:rPr>
              <a:t>Зъкърбърг</a:t>
            </a:r>
            <a:endParaRPr lang="bg-BG" u="sng" dirty="0">
              <a:latin typeface="Segoe Print" pitchFamily="2" charset="0"/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3286148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>
                <a:latin typeface="Segoe Print" pitchFamily="2" charset="0"/>
              </a:rPr>
              <a:t>Роден </a:t>
            </a:r>
            <a:r>
              <a:rPr lang="ru-RU" sz="1800" dirty="0" smtClean="0">
                <a:latin typeface="Segoe Print" pitchFamily="2" charset="0"/>
              </a:rPr>
              <a:t>на </a:t>
            </a:r>
            <a:r>
              <a:rPr lang="ru-RU" sz="1800" dirty="0" smtClean="0">
                <a:latin typeface="Segoe Print" pitchFamily="2" charset="0"/>
              </a:rPr>
              <a:t>14 май 1984</a:t>
            </a:r>
            <a:r>
              <a:rPr lang="ru-RU" sz="1800" dirty="0" smtClean="0">
                <a:latin typeface="Segoe Print" pitchFamily="2" charset="0"/>
              </a:rPr>
              <a:t> г</a:t>
            </a:r>
            <a:r>
              <a:rPr lang="ru-RU" sz="1800" dirty="0" smtClean="0">
                <a:latin typeface="Segoe Print" pitchFamily="2" charset="0"/>
              </a:rPr>
              <a:t>. В САЩ</a:t>
            </a:r>
          </a:p>
          <a:p>
            <a:r>
              <a:rPr lang="ru-RU" sz="1800" dirty="0" err="1" smtClean="0">
                <a:latin typeface="Segoe Print" pitchFamily="2" charset="0"/>
              </a:rPr>
              <a:t>Американски</a:t>
            </a:r>
            <a:r>
              <a:rPr lang="ru-RU" sz="1800" dirty="0" smtClean="0">
                <a:latin typeface="Segoe Print" pitchFamily="2" charset="0"/>
              </a:rPr>
              <a:t> </a:t>
            </a:r>
            <a:r>
              <a:rPr lang="ru-RU" sz="1800" dirty="0" err="1" smtClean="0">
                <a:latin typeface="Segoe Print" pitchFamily="2" charset="0"/>
              </a:rPr>
              <a:t>програмист</a:t>
            </a:r>
            <a:r>
              <a:rPr lang="ru-RU" sz="1800" dirty="0" smtClean="0">
                <a:latin typeface="Segoe Print" pitchFamily="2" charset="0"/>
              </a:rPr>
              <a:t> и </a:t>
            </a:r>
            <a:r>
              <a:rPr lang="ru-RU" sz="1800" dirty="0" err="1" smtClean="0">
                <a:latin typeface="Segoe Print" pitchFamily="2" charset="0"/>
              </a:rPr>
              <a:t>предприемач</a:t>
            </a:r>
            <a:r>
              <a:rPr lang="ru-RU" sz="1800" dirty="0" smtClean="0">
                <a:latin typeface="Segoe Print" pitchFamily="2" charset="0"/>
              </a:rPr>
              <a:t> в </a:t>
            </a:r>
            <a:r>
              <a:rPr lang="ru-RU" sz="1800" dirty="0" err="1" smtClean="0">
                <a:latin typeface="Segoe Print" pitchFamily="2" charset="0"/>
              </a:rPr>
              <a:t>областта</a:t>
            </a:r>
            <a:r>
              <a:rPr lang="ru-RU" sz="1800" dirty="0" smtClean="0">
                <a:latin typeface="Segoe Print" pitchFamily="2" charset="0"/>
              </a:rPr>
              <a:t> на </a:t>
            </a:r>
            <a:r>
              <a:rPr lang="ru-RU" sz="1800" dirty="0" err="1" smtClean="0">
                <a:latin typeface="Segoe Print" pitchFamily="2" charset="0"/>
              </a:rPr>
              <a:t>Интернет-технологиите</a:t>
            </a:r>
            <a:r>
              <a:rPr lang="ru-RU" sz="1800" dirty="0" smtClean="0">
                <a:latin typeface="Segoe Print" pitchFamily="2" charset="0"/>
              </a:rPr>
              <a:t> и </a:t>
            </a:r>
            <a:r>
              <a:rPr lang="ru-RU" sz="1800" dirty="0" smtClean="0">
                <a:latin typeface="Segoe Print" pitchFamily="2" charset="0"/>
              </a:rPr>
              <a:t>филантроп</a:t>
            </a:r>
          </a:p>
          <a:p>
            <a:r>
              <a:rPr lang="ru-RU" sz="1800" dirty="0" err="1" smtClean="0">
                <a:latin typeface="Segoe Print" pitchFamily="2" charset="0"/>
              </a:rPr>
              <a:t>Създател</a:t>
            </a:r>
            <a:r>
              <a:rPr lang="en-US" sz="1800" dirty="0" smtClean="0">
                <a:latin typeface="Segoe Print" pitchFamily="2" charset="0"/>
              </a:rPr>
              <a:t>,</a:t>
            </a:r>
            <a:r>
              <a:rPr lang="bg-BG" sz="1800" dirty="0" smtClean="0">
                <a:latin typeface="Segoe Print" pitchFamily="2" charset="0"/>
              </a:rPr>
              <a:t> главен изпълнителен директор и президент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smtClean="0">
                <a:latin typeface="Segoe Print" pitchFamily="2" charset="0"/>
              </a:rPr>
              <a:t>на </a:t>
            </a:r>
            <a:r>
              <a:rPr lang="ru-RU" sz="1800" dirty="0" err="1" smtClean="0">
                <a:latin typeface="Segoe Print" pitchFamily="2" charset="0"/>
              </a:rPr>
              <a:t>социалната</a:t>
            </a:r>
            <a:r>
              <a:rPr lang="ru-RU" sz="1800" dirty="0" smtClean="0">
                <a:latin typeface="Segoe Print" pitchFamily="2" charset="0"/>
              </a:rPr>
              <a:t> мрежа </a:t>
            </a:r>
            <a:r>
              <a:rPr lang="en-US" sz="1800" dirty="0" err="1" smtClean="0">
                <a:latin typeface="Segoe Print" pitchFamily="2" charset="0"/>
              </a:rPr>
              <a:t>Facebook</a:t>
            </a:r>
            <a:endParaRPr lang="bg-BG" sz="1800" dirty="0" smtClean="0">
              <a:latin typeface="Segoe Print" pitchFamily="2" charset="0"/>
            </a:endParaRPr>
          </a:p>
          <a:p>
            <a:r>
              <a:rPr lang="ru-RU" sz="1800" dirty="0" err="1" smtClean="0">
                <a:latin typeface="Segoe Print" pitchFamily="2" charset="0"/>
              </a:rPr>
              <a:t>Зъкърбърг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стартира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Facebook</a:t>
            </a:r>
            <a:r>
              <a:rPr lang="ru-RU" sz="1800" dirty="0" smtClean="0">
                <a:latin typeface="Segoe Print" pitchFamily="2" charset="0"/>
              </a:rPr>
              <a:t> от </a:t>
            </a:r>
            <a:r>
              <a:rPr lang="ru-RU" sz="1800" dirty="0" err="1" smtClean="0">
                <a:latin typeface="Segoe Print" pitchFamily="2" charset="0"/>
              </a:rPr>
              <a:t>стаята</a:t>
            </a:r>
            <a:r>
              <a:rPr lang="ru-RU" sz="1800" dirty="0" smtClean="0">
                <a:latin typeface="Segoe Print" pitchFamily="2" charset="0"/>
              </a:rPr>
              <a:t> си в </a:t>
            </a:r>
            <a:r>
              <a:rPr lang="ru-RU" sz="1800" dirty="0" err="1" smtClean="0">
                <a:latin typeface="Segoe Print" pitchFamily="2" charset="0"/>
              </a:rPr>
              <a:t>Харвард</a:t>
            </a:r>
            <a:r>
              <a:rPr lang="ru-RU" sz="1800" dirty="0" smtClean="0">
                <a:latin typeface="Segoe Print" pitchFamily="2" charset="0"/>
              </a:rPr>
              <a:t> на 4 </a:t>
            </a:r>
            <a:r>
              <a:rPr lang="ru-RU" sz="1800" dirty="0" err="1" smtClean="0">
                <a:latin typeface="Segoe Print" pitchFamily="2" charset="0"/>
              </a:rPr>
              <a:t>февруари</a:t>
            </a:r>
            <a:r>
              <a:rPr lang="ru-RU" sz="1800" dirty="0" smtClean="0">
                <a:latin typeface="Segoe Print" pitchFamily="2" charset="0"/>
              </a:rPr>
              <a:t> 2004 г. </a:t>
            </a:r>
            <a:endParaRPr lang="bg-BG" sz="1800" dirty="0" smtClean="0">
              <a:latin typeface="Segoe Print" pitchFamily="2" charset="0"/>
            </a:endParaRPr>
          </a:p>
          <a:p>
            <a:r>
              <a:rPr lang="bg-BG" sz="1800" dirty="0" smtClean="0">
                <a:latin typeface="Segoe Print" pitchFamily="2" charset="0"/>
              </a:rPr>
              <a:t>През 2016г.състоянието му възлиза на 55.5 млрд.долара</a:t>
            </a:r>
          </a:p>
          <a:p>
            <a:r>
              <a:rPr lang="ru-RU" sz="1800" dirty="0" smtClean="0">
                <a:latin typeface="Segoe Print" pitchFamily="2" charset="0"/>
              </a:rPr>
              <a:t>Списание</a:t>
            </a:r>
            <a:r>
              <a:rPr lang="ru-RU" sz="1800" dirty="0" smtClean="0">
                <a:latin typeface="Segoe Print" pitchFamily="2" charset="0"/>
              </a:rPr>
              <a:t> </a:t>
            </a:r>
            <a:r>
              <a:rPr lang="en-US" sz="1800" b="1" i="1" dirty="0" smtClean="0">
                <a:latin typeface="Segoe Print" pitchFamily="2" charset="0"/>
              </a:rPr>
              <a:t>Vanity Fair</a:t>
            </a:r>
            <a:r>
              <a:rPr lang="ru-RU" sz="1800" dirty="0" smtClean="0">
                <a:latin typeface="Segoe Print" pitchFamily="2" charset="0"/>
              </a:rPr>
              <a:t> </a:t>
            </a:r>
            <a:r>
              <a:rPr lang="ru-RU" sz="1800" dirty="0" err="1" smtClean="0">
                <a:latin typeface="Segoe Print" pitchFamily="2" charset="0"/>
              </a:rPr>
              <a:t>провъзгласява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Зъкърбърг</a:t>
            </a:r>
            <a:r>
              <a:rPr lang="ru-RU" sz="1800" dirty="0" smtClean="0">
                <a:latin typeface="Segoe Print" pitchFamily="2" charset="0"/>
              </a:rPr>
              <a:t> за номер </a:t>
            </a:r>
            <a:r>
              <a:rPr lang="ru-RU" sz="1800" dirty="0" err="1" smtClean="0">
                <a:latin typeface="Segoe Print" pitchFamily="2" charset="0"/>
              </a:rPr>
              <a:t>едно</a:t>
            </a:r>
            <a:r>
              <a:rPr lang="ru-RU" sz="1800" dirty="0" smtClean="0">
                <a:latin typeface="Segoe Print" pitchFamily="2" charset="0"/>
              </a:rPr>
              <a:t> в </a:t>
            </a:r>
            <a:r>
              <a:rPr lang="ru-RU" sz="1800" dirty="0" err="1" smtClean="0">
                <a:latin typeface="Segoe Print" pitchFamily="2" charset="0"/>
              </a:rPr>
              <a:t>списъка</a:t>
            </a:r>
            <a:r>
              <a:rPr lang="ru-RU" sz="1800" dirty="0" smtClean="0">
                <a:latin typeface="Segoe Print" pitchFamily="2" charset="0"/>
              </a:rPr>
              <a:t> на топ 100 </a:t>
            </a:r>
            <a:r>
              <a:rPr lang="ru-RU" sz="1800" dirty="0" smtClean="0">
                <a:latin typeface="Segoe Print" pitchFamily="2" charset="0"/>
              </a:rPr>
              <a:t>„</a:t>
            </a:r>
            <a:r>
              <a:rPr lang="ru-RU" sz="1800" dirty="0" err="1" smtClean="0">
                <a:latin typeface="Segoe Print" pitchFamily="2" charset="0"/>
              </a:rPr>
              <a:t>най-влиятелните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smtClean="0">
                <a:latin typeface="Segoe Print" pitchFamily="2" charset="0"/>
              </a:rPr>
              <a:t>хора на </a:t>
            </a:r>
            <a:r>
              <a:rPr lang="ru-RU" sz="1800" dirty="0" err="1" smtClean="0">
                <a:latin typeface="Segoe Print" pitchFamily="2" charset="0"/>
              </a:rPr>
              <a:t>информационната</a:t>
            </a:r>
            <a:r>
              <a:rPr lang="ru-RU" sz="1800" dirty="0" smtClean="0">
                <a:latin typeface="Segoe Print" pitchFamily="2" charset="0"/>
              </a:rPr>
              <a:t> </a:t>
            </a:r>
            <a:r>
              <a:rPr lang="ru-RU" sz="1800" dirty="0" err="1" smtClean="0">
                <a:latin typeface="Segoe Print" pitchFamily="2" charset="0"/>
              </a:rPr>
              <a:t>епоха</a:t>
            </a:r>
            <a:r>
              <a:rPr lang="ru-RU" sz="1800" dirty="0" smtClean="0">
                <a:latin typeface="Segoe Print" pitchFamily="2" charset="0"/>
              </a:rPr>
              <a:t>“</a:t>
            </a:r>
            <a:endParaRPr lang="bg-BG" sz="1800" dirty="0">
              <a:latin typeface="Segoe Print" pitchFamily="2" charset="0"/>
            </a:endParaRPr>
          </a:p>
        </p:txBody>
      </p:sp>
      <p:pic>
        <p:nvPicPr>
          <p:cNvPr id="4" name="Картина 3" descr="768x4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4500570"/>
            <a:ext cx="3929058" cy="2214554"/>
          </a:xfrm>
          <a:prstGeom prst="rect">
            <a:avLst/>
          </a:prstGeom>
        </p:spPr>
      </p:pic>
      <p:pic>
        <p:nvPicPr>
          <p:cNvPr id="5" name="Картина 4" descr="blogmedia-583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4500570"/>
            <a:ext cx="3643338" cy="2187788"/>
          </a:xfrm>
          <a:prstGeom prst="rect">
            <a:avLst/>
          </a:prstGeo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 dirty="0"/>
          </a:p>
        </p:txBody>
      </p:sp>
      <p:pic>
        <p:nvPicPr>
          <p:cNvPr id="4" name="Контейнер за съдържание 3" descr="16034204-hor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786058"/>
            <a:ext cx="8715436" cy="3000396"/>
          </a:xfrm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радски">
  <a:themeElements>
    <a:clrScheme name="Градски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радски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радски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59</TotalTime>
  <Words>85</Words>
  <Application>Microsoft Office PowerPoint</Application>
  <PresentationFormat>Презентация на цял екран (4:3)</PresentationFormat>
  <Paragraphs>21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5</vt:i4>
      </vt:variant>
    </vt:vector>
  </HeadingPairs>
  <TitlesOfParts>
    <vt:vector size="6" baseType="lpstr">
      <vt:lpstr>Градски</vt:lpstr>
      <vt:lpstr>Известни IT личности</vt:lpstr>
      <vt:lpstr>Тим Суини</vt:lpstr>
      <vt:lpstr>Стив Джобс </vt:lpstr>
      <vt:lpstr>Марк Зъкърбърг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Известни IT личности</dc:title>
  <dc:creator>Потребител на Windows</dc:creator>
  <cp:lastModifiedBy>Потребител на Windows</cp:lastModifiedBy>
  <cp:revision>10</cp:revision>
  <dcterms:created xsi:type="dcterms:W3CDTF">2020-04-25T16:13:29Z</dcterms:created>
  <dcterms:modified xsi:type="dcterms:W3CDTF">2020-04-25T17:12:47Z</dcterms:modified>
</cp:coreProperties>
</file>