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Франческа Д'Акунцо" initials="ФД" lastIdx="1" clrIdx="0">
    <p:extLst>
      <p:ext uri="{19B8F6BF-5375-455C-9EA6-DF929625EA0E}">
        <p15:presenceInfo xmlns:p15="http://schemas.microsoft.com/office/powerpoint/2012/main" userId="d257ea2170d1732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77313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31576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84508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9349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91536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83270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11980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12567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45967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62187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2385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961267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7922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32531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71260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71917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52C2D-061D-41A4-8CD9-7DA10EC848C1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154A16F-2F12-4366-AE3B-4886BD5AB04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49076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11297-69DB-452F-B461-1374C080E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Създателят на </a:t>
            </a:r>
            <a:r>
              <a:rPr lang="en-US" dirty="0"/>
              <a:t>Facebook</a:t>
            </a:r>
            <a:br>
              <a:rPr lang="en-US" dirty="0"/>
            </a:br>
            <a:r>
              <a:rPr lang="bg-BG" dirty="0"/>
              <a:t>Марк Зъкърбърг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EEFD51-07A5-4B57-805D-881C2ED03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011" y="2160588"/>
            <a:ext cx="4930016" cy="3881437"/>
          </a:xfrm>
        </p:spPr>
      </p:pic>
    </p:spTree>
    <p:extLst>
      <p:ext uri="{BB962C8B-B14F-4D97-AF65-F5344CB8AC3E}">
        <p14:creationId xmlns:p14="http://schemas.microsoft.com/office/powerpoint/2010/main" val="2522112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46143-0977-4A6B-92E6-2563FB1C0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Създателят на </a:t>
            </a:r>
            <a:r>
              <a:rPr lang="en-US" dirty="0" err="1"/>
              <a:t>Minekraft</a:t>
            </a:r>
            <a:br>
              <a:rPr lang="en-US" dirty="0"/>
            </a:br>
            <a:r>
              <a:rPr lang="bg-BG" dirty="0"/>
              <a:t>Маркус Персон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1E2B971-50FC-4376-A6EA-9AF549E9B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296" y="2160588"/>
            <a:ext cx="4047445" cy="3881437"/>
          </a:xfrm>
        </p:spPr>
      </p:pic>
    </p:spTree>
    <p:extLst>
      <p:ext uri="{BB962C8B-B14F-4D97-AF65-F5344CB8AC3E}">
        <p14:creationId xmlns:p14="http://schemas.microsoft.com/office/powerpoint/2010/main" val="388534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EC06-1647-4183-92C3-5BDF9BE09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Създателят на </a:t>
            </a:r>
            <a:r>
              <a:rPr lang="en-US" dirty="0"/>
              <a:t>Internet</a:t>
            </a:r>
            <a:br>
              <a:rPr lang="en-US" dirty="0"/>
            </a:br>
            <a:r>
              <a:rPr lang="bg-BG" dirty="0"/>
              <a:t>Тим Бърнърс - Лий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2023B5-3994-4D1E-BA9E-47162D17A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19" y="2196306"/>
            <a:ext cx="3810000" cy="3810000"/>
          </a:xfrm>
        </p:spPr>
      </p:pic>
    </p:spTree>
    <p:extLst>
      <p:ext uri="{BB962C8B-B14F-4D97-AF65-F5344CB8AC3E}">
        <p14:creationId xmlns:p14="http://schemas.microsoft.com/office/powerpoint/2010/main" val="149802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CE8B1-5A99-419D-9776-DBC5BDC7F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Франческа Д‘Акунцо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E92924-6071-4491-A20C-A7682FAB52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005" y="2160588"/>
            <a:ext cx="1434028" cy="3881437"/>
          </a:xfrm>
        </p:spPr>
      </p:pic>
    </p:spTree>
    <p:extLst>
      <p:ext uri="{BB962C8B-B14F-4D97-AF65-F5344CB8AC3E}">
        <p14:creationId xmlns:p14="http://schemas.microsoft.com/office/powerpoint/2010/main" val="81579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1128</TotalTime>
  <Words>24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Създателят на Facebook Марк Зъкърбърг</vt:lpstr>
      <vt:lpstr>Създателят на Minekraft Маркус Персон</vt:lpstr>
      <vt:lpstr>Създателят на Internet Тим Бърнърс - Лий</vt:lpstr>
      <vt:lpstr>Франческа Д‘Акунцо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Създателя на Minecraft e Маркус Персон</dc:title>
  <dc:creator>Франческа Д'Акунцо</dc:creator>
  <cp:lastModifiedBy>Франческа Д'Акунцо</cp:lastModifiedBy>
  <cp:revision>6</cp:revision>
  <dcterms:created xsi:type="dcterms:W3CDTF">2020-04-25T13:21:17Z</dcterms:created>
  <dcterms:modified xsi:type="dcterms:W3CDTF">2020-04-26T08:09:30Z</dcterms:modified>
</cp:coreProperties>
</file>