
<file path=[Content_Types].xml><?xml version="1.0" encoding="utf-8"?>
<Types xmlns="http://schemas.openxmlformats.org/package/2006/content-types">
  <Default Extension="jpeg" ContentType="image/jpeg"/>
  <Default Extension="jpg" ContentType="image/jpeg"/>
  <Default Extension="mp3" ContentType="audio/m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9" r:id="rId1"/>
  </p:sldMasterIdLst>
  <p:sldIdLst>
    <p:sldId id="256" r:id="rId2"/>
    <p:sldId id="257" r:id="rId3"/>
    <p:sldId id="258" r:id="rId4"/>
    <p:sldId id="259" r:id="rId5"/>
    <p:sldId id="260" r:id="rId6"/>
    <p:sldId id="261" r:id="rId7"/>
    <p:sldId id="262" r:id="rId8"/>
    <p:sldId id="263" r:id="rId9"/>
    <p:sldId id="264"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06" d="100"/>
          <a:sy n="106" d="100"/>
        </p:scale>
        <p:origin x="126" y="19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A630644-573D-40C0-9C41-9CCD2A1086F2}" type="datetimeFigureOut">
              <a:rPr lang="bg-BG" smtClean="0"/>
              <a:t>22.6.2020 г.</a:t>
            </a:fld>
            <a:endParaRPr lang="bg-BG"/>
          </a:p>
        </p:txBody>
      </p:sp>
      <p:sp>
        <p:nvSpPr>
          <p:cNvPr id="5" name="Footer Placeholder 4"/>
          <p:cNvSpPr>
            <a:spLocks noGrp="1"/>
          </p:cNvSpPr>
          <p:nvPr>
            <p:ph type="ftr" sz="quarter" idx="11"/>
          </p:nvPr>
        </p:nvSpPr>
        <p:spPr/>
        <p:txBody>
          <a:bodyPr/>
          <a:lstStyle/>
          <a:p>
            <a:endParaRPr lang="bg-BG"/>
          </a:p>
        </p:txBody>
      </p:sp>
      <p:sp>
        <p:nvSpPr>
          <p:cNvPr id="6" name="Slide Number Placeholder 5"/>
          <p:cNvSpPr>
            <a:spLocks noGrp="1"/>
          </p:cNvSpPr>
          <p:nvPr>
            <p:ph type="sldNum" sz="quarter" idx="12"/>
          </p:nvPr>
        </p:nvSpPr>
        <p:spPr/>
        <p:txBody>
          <a:bodyPr/>
          <a:lstStyle/>
          <a:p>
            <a:fld id="{F571D342-5167-4894-927B-73EAB4446C40}" type="slidenum">
              <a:rPr lang="bg-BG" smtClean="0"/>
              <a:t>‹#›</a:t>
            </a:fld>
            <a:endParaRPr lang="bg-BG"/>
          </a:p>
        </p:txBody>
      </p:sp>
    </p:spTree>
    <p:extLst>
      <p:ext uri="{BB962C8B-B14F-4D97-AF65-F5344CB8AC3E}">
        <p14:creationId xmlns:p14="http://schemas.microsoft.com/office/powerpoint/2010/main" val="2338947261"/>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9A630644-573D-40C0-9C41-9CCD2A1086F2}" type="datetimeFigureOut">
              <a:rPr lang="bg-BG" smtClean="0"/>
              <a:t>22.6.2020 г.</a:t>
            </a:fld>
            <a:endParaRPr lang="bg-BG"/>
          </a:p>
        </p:txBody>
      </p:sp>
      <p:sp>
        <p:nvSpPr>
          <p:cNvPr id="5" name="Footer Placeholder 4"/>
          <p:cNvSpPr>
            <a:spLocks noGrp="1"/>
          </p:cNvSpPr>
          <p:nvPr>
            <p:ph type="ftr" sz="quarter" idx="11"/>
          </p:nvPr>
        </p:nvSpPr>
        <p:spPr/>
        <p:txBody>
          <a:bodyPr/>
          <a:lstStyle/>
          <a:p>
            <a:endParaRPr lang="bg-BG"/>
          </a:p>
        </p:txBody>
      </p:sp>
      <p:sp>
        <p:nvSpPr>
          <p:cNvPr id="6" name="Slide Number Placeholder 5"/>
          <p:cNvSpPr>
            <a:spLocks noGrp="1"/>
          </p:cNvSpPr>
          <p:nvPr>
            <p:ph type="sldNum" sz="quarter" idx="12"/>
          </p:nvPr>
        </p:nvSpPr>
        <p:spPr/>
        <p:txBody>
          <a:bodyPr/>
          <a:lstStyle/>
          <a:p>
            <a:fld id="{F571D342-5167-4894-927B-73EAB4446C40}" type="slidenum">
              <a:rPr lang="bg-BG" smtClean="0"/>
              <a:t>‹#›</a:t>
            </a:fld>
            <a:endParaRPr lang="bg-BG"/>
          </a:p>
        </p:txBody>
      </p:sp>
    </p:spTree>
    <p:extLst>
      <p:ext uri="{BB962C8B-B14F-4D97-AF65-F5344CB8AC3E}">
        <p14:creationId xmlns:p14="http://schemas.microsoft.com/office/powerpoint/2010/main" val="2161954678"/>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A630644-573D-40C0-9C41-9CCD2A1086F2}" type="datetimeFigureOut">
              <a:rPr lang="bg-BG" smtClean="0"/>
              <a:t>22.6.2020 г.</a:t>
            </a:fld>
            <a:endParaRPr lang="bg-BG"/>
          </a:p>
        </p:txBody>
      </p:sp>
      <p:sp>
        <p:nvSpPr>
          <p:cNvPr id="5" name="Footer Placeholder 4"/>
          <p:cNvSpPr>
            <a:spLocks noGrp="1"/>
          </p:cNvSpPr>
          <p:nvPr>
            <p:ph type="ftr" sz="quarter" idx="11"/>
          </p:nvPr>
        </p:nvSpPr>
        <p:spPr/>
        <p:txBody>
          <a:bodyPr/>
          <a:lstStyle/>
          <a:p>
            <a:endParaRPr lang="bg-BG"/>
          </a:p>
        </p:txBody>
      </p:sp>
      <p:sp>
        <p:nvSpPr>
          <p:cNvPr id="6" name="Slide Number Placeholder 5"/>
          <p:cNvSpPr>
            <a:spLocks noGrp="1"/>
          </p:cNvSpPr>
          <p:nvPr>
            <p:ph type="sldNum" sz="quarter" idx="12"/>
          </p:nvPr>
        </p:nvSpPr>
        <p:spPr/>
        <p:txBody>
          <a:bodyPr/>
          <a:lstStyle/>
          <a:p>
            <a:fld id="{F571D342-5167-4894-927B-73EAB4446C40}" type="slidenum">
              <a:rPr lang="bg-BG" smtClean="0"/>
              <a:t>‹#›</a:t>
            </a:fld>
            <a:endParaRPr lang="bg-BG"/>
          </a:p>
        </p:txBody>
      </p:sp>
    </p:spTree>
    <p:extLst>
      <p:ext uri="{BB962C8B-B14F-4D97-AF65-F5344CB8AC3E}">
        <p14:creationId xmlns:p14="http://schemas.microsoft.com/office/powerpoint/2010/main" val="2135707929"/>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A630644-573D-40C0-9C41-9CCD2A1086F2}" type="datetimeFigureOut">
              <a:rPr lang="bg-BG" smtClean="0"/>
              <a:t>22.6.2020 г.</a:t>
            </a:fld>
            <a:endParaRPr lang="bg-BG"/>
          </a:p>
        </p:txBody>
      </p:sp>
      <p:sp>
        <p:nvSpPr>
          <p:cNvPr id="6" name="Footer Placeholder 5"/>
          <p:cNvSpPr>
            <a:spLocks noGrp="1"/>
          </p:cNvSpPr>
          <p:nvPr>
            <p:ph type="ftr" sz="quarter" idx="11"/>
          </p:nvPr>
        </p:nvSpPr>
        <p:spPr/>
        <p:txBody>
          <a:bodyPr/>
          <a:lstStyle/>
          <a:p>
            <a:endParaRPr lang="bg-BG"/>
          </a:p>
        </p:txBody>
      </p:sp>
      <p:sp>
        <p:nvSpPr>
          <p:cNvPr id="7" name="Slide Number Placeholder 6"/>
          <p:cNvSpPr>
            <a:spLocks noGrp="1"/>
          </p:cNvSpPr>
          <p:nvPr>
            <p:ph type="sldNum" sz="quarter" idx="12"/>
          </p:nvPr>
        </p:nvSpPr>
        <p:spPr/>
        <p:txBody>
          <a:bodyPr/>
          <a:lstStyle/>
          <a:p>
            <a:fld id="{F571D342-5167-4894-927B-73EAB4446C40}" type="slidenum">
              <a:rPr lang="bg-BG" smtClean="0"/>
              <a:t>‹#›</a:t>
            </a:fld>
            <a:endParaRPr lang="bg-BG"/>
          </a:p>
        </p:txBody>
      </p:sp>
    </p:spTree>
    <p:extLst>
      <p:ext uri="{BB962C8B-B14F-4D97-AF65-F5344CB8AC3E}">
        <p14:creationId xmlns:p14="http://schemas.microsoft.com/office/powerpoint/2010/main" val="927664305"/>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A630644-573D-40C0-9C41-9CCD2A1086F2}" type="datetimeFigureOut">
              <a:rPr lang="bg-BG" smtClean="0"/>
              <a:t>22.6.2020 г.</a:t>
            </a:fld>
            <a:endParaRPr lang="bg-BG"/>
          </a:p>
        </p:txBody>
      </p:sp>
      <p:sp>
        <p:nvSpPr>
          <p:cNvPr id="8" name="Footer Placeholder 7"/>
          <p:cNvSpPr>
            <a:spLocks noGrp="1"/>
          </p:cNvSpPr>
          <p:nvPr>
            <p:ph type="ftr" sz="quarter" idx="11"/>
          </p:nvPr>
        </p:nvSpPr>
        <p:spPr/>
        <p:txBody>
          <a:bodyPr/>
          <a:lstStyle/>
          <a:p>
            <a:endParaRPr lang="bg-BG"/>
          </a:p>
        </p:txBody>
      </p:sp>
      <p:sp>
        <p:nvSpPr>
          <p:cNvPr id="9" name="Slide Number Placeholder 8"/>
          <p:cNvSpPr>
            <a:spLocks noGrp="1"/>
          </p:cNvSpPr>
          <p:nvPr>
            <p:ph type="sldNum" sz="quarter" idx="12"/>
          </p:nvPr>
        </p:nvSpPr>
        <p:spPr/>
        <p:txBody>
          <a:bodyPr/>
          <a:lstStyle/>
          <a:p>
            <a:fld id="{F571D342-5167-4894-927B-73EAB4446C40}" type="slidenum">
              <a:rPr lang="bg-BG" smtClean="0"/>
              <a:t>‹#›</a:t>
            </a:fld>
            <a:endParaRPr lang="bg-BG"/>
          </a:p>
        </p:txBody>
      </p:sp>
    </p:spTree>
    <p:extLst>
      <p:ext uri="{BB962C8B-B14F-4D97-AF65-F5344CB8AC3E}">
        <p14:creationId xmlns:p14="http://schemas.microsoft.com/office/powerpoint/2010/main" val="4179303984"/>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9A630644-573D-40C0-9C41-9CCD2A1086F2}" type="datetimeFigureOut">
              <a:rPr lang="bg-BG" smtClean="0"/>
              <a:t>22.6.2020 г.</a:t>
            </a:fld>
            <a:endParaRPr lang="bg-BG"/>
          </a:p>
        </p:txBody>
      </p:sp>
      <p:sp>
        <p:nvSpPr>
          <p:cNvPr id="5" name="Footer Placeholder 3"/>
          <p:cNvSpPr>
            <a:spLocks noGrp="1"/>
          </p:cNvSpPr>
          <p:nvPr>
            <p:ph type="ftr" sz="quarter" idx="11"/>
          </p:nvPr>
        </p:nvSpPr>
        <p:spPr/>
        <p:txBody>
          <a:bodyPr/>
          <a:lstStyle/>
          <a:p>
            <a:endParaRPr lang="bg-BG"/>
          </a:p>
        </p:txBody>
      </p:sp>
      <p:sp>
        <p:nvSpPr>
          <p:cNvPr id="6" name="Slide Number Placeholder 4"/>
          <p:cNvSpPr>
            <a:spLocks noGrp="1"/>
          </p:cNvSpPr>
          <p:nvPr>
            <p:ph type="sldNum" sz="quarter" idx="12"/>
          </p:nvPr>
        </p:nvSpPr>
        <p:spPr/>
        <p:txBody>
          <a:bodyPr/>
          <a:lstStyle/>
          <a:p>
            <a:fld id="{F571D342-5167-4894-927B-73EAB4446C40}" type="slidenum">
              <a:rPr lang="bg-BG" smtClean="0"/>
              <a:t>‹#›</a:t>
            </a:fld>
            <a:endParaRPr lang="bg-BG"/>
          </a:p>
        </p:txBody>
      </p:sp>
    </p:spTree>
    <p:extLst>
      <p:ext uri="{BB962C8B-B14F-4D97-AF65-F5344CB8AC3E}">
        <p14:creationId xmlns:p14="http://schemas.microsoft.com/office/powerpoint/2010/main" val="1040402758"/>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9A630644-573D-40C0-9C41-9CCD2A1086F2}" type="datetimeFigureOut">
              <a:rPr lang="bg-BG" smtClean="0"/>
              <a:t>22.6.2020 г.</a:t>
            </a:fld>
            <a:endParaRPr lang="bg-BG"/>
          </a:p>
        </p:txBody>
      </p:sp>
      <p:sp>
        <p:nvSpPr>
          <p:cNvPr id="5" name="Footer Placeholder 2"/>
          <p:cNvSpPr>
            <a:spLocks noGrp="1"/>
          </p:cNvSpPr>
          <p:nvPr>
            <p:ph type="ftr" sz="quarter" idx="11"/>
          </p:nvPr>
        </p:nvSpPr>
        <p:spPr/>
        <p:txBody>
          <a:bodyPr/>
          <a:lstStyle/>
          <a:p>
            <a:endParaRPr lang="bg-BG"/>
          </a:p>
        </p:txBody>
      </p:sp>
      <p:sp>
        <p:nvSpPr>
          <p:cNvPr id="6" name="Slide Number Placeholder 3"/>
          <p:cNvSpPr>
            <a:spLocks noGrp="1"/>
          </p:cNvSpPr>
          <p:nvPr>
            <p:ph type="sldNum" sz="quarter" idx="12"/>
          </p:nvPr>
        </p:nvSpPr>
        <p:spPr/>
        <p:txBody>
          <a:bodyPr/>
          <a:lstStyle/>
          <a:p>
            <a:fld id="{F571D342-5167-4894-927B-73EAB4446C40}" type="slidenum">
              <a:rPr lang="bg-BG" smtClean="0"/>
              <a:t>‹#›</a:t>
            </a:fld>
            <a:endParaRPr lang="bg-BG"/>
          </a:p>
        </p:txBody>
      </p:sp>
    </p:spTree>
    <p:extLst>
      <p:ext uri="{BB962C8B-B14F-4D97-AF65-F5344CB8AC3E}">
        <p14:creationId xmlns:p14="http://schemas.microsoft.com/office/powerpoint/2010/main" val="3110453609"/>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7" name="Date Placeholder 4"/>
          <p:cNvSpPr>
            <a:spLocks noGrp="1"/>
          </p:cNvSpPr>
          <p:nvPr>
            <p:ph type="dt" sz="half" idx="10"/>
          </p:nvPr>
        </p:nvSpPr>
        <p:spPr/>
        <p:txBody>
          <a:bodyPr/>
          <a:lstStyle/>
          <a:p>
            <a:fld id="{9A630644-573D-40C0-9C41-9CCD2A1086F2}" type="datetimeFigureOut">
              <a:rPr lang="bg-BG" smtClean="0"/>
              <a:t>22.6.2020 г.</a:t>
            </a:fld>
            <a:endParaRPr lang="bg-BG"/>
          </a:p>
        </p:txBody>
      </p:sp>
      <p:sp>
        <p:nvSpPr>
          <p:cNvPr id="5" name="Footer Placeholder 5"/>
          <p:cNvSpPr>
            <a:spLocks noGrp="1"/>
          </p:cNvSpPr>
          <p:nvPr>
            <p:ph type="ftr" sz="quarter" idx="11"/>
          </p:nvPr>
        </p:nvSpPr>
        <p:spPr/>
        <p:txBody>
          <a:bodyPr/>
          <a:lstStyle/>
          <a:p>
            <a:endParaRPr lang="bg-BG"/>
          </a:p>
        </p:txBody>
      </p:sp>
      <p:sp>
        <p:nvSpPr>
          <p:cNvPr id="6" name="Slide Number Placeholder 6"/>
          <p:cNvSpPr>
            <a:spLocks noGrp="1"/>
          </p:cNvSpPr>
          <p:nvPr>
            <p:ph type="sldNum" sz="quarter" idx="12"/>
          </p:nvPr>
        </p:nvSpPr>
        <p:spPr/>
        <p:txBody>
          <a:bodyPr/>
          <a:lstStyle/>
          <a:p>
            <a:fld id="{F571D342-5167-4894-927B-73EAB4446C40}" type="slidenum">
              <a:rPr lang="bg-BG" smtClean="0"/>
              <a:t>‹#›</a:t>
            </a:fld>
            <a:endParaRPr lang="bg-BG"/>
          </a:p>
        </p:txBody>
      </p:sp>
    </p:spTree>
    <p:extLst>
      <p:ext uri="{BB962C8B-B14F-4D97-AF65-F5344CB8AC3E}">
        <p14:creationId xmlns:p14="http://schemas.microsoft.com/office/powerpoint/2010/main" val="2153278830"/>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A630644-573D-40C0-9C41-9CCD2A1086F2}" type="datetimeFigureOut">
              <a:rPr lang="bg-BG" smtClean="0"/>
              <a:t>22.6.2020 г.</a:t>
            </a:fld>
            <a:endParaRPr lang="bg-BG"/>
          </a:p>
        </p:txBody>
      </p:sp>
      <p:sp>
        <p:nvSpPr>
          <p:cNvPr id="6" name="Footer Placeholder 5"/>
          <p:cNvSpPr>
            <a:spLocks noGrp="1"/>
          </p:cNvSpPr>
          <p:nvPr>
            <p:ph type="ftr" sz="quarter" idx="11"/>
          </p:nvPr>
        </p:nvSpPr>
        <p:spPr/>
        <p:txBody>
          <a:bodyPr/>
          <a:lstStyle/>
          <a:p>
            <a:endParaRPr lang="bg-BG"/>
          </a:p>
        </p:txBody>
      </p:sp>
      <p:sp>
        <p:nvSpPr>
          <p:cNvPr id="7" name="Slide Number Placeholder 6"/>
          <p:cNvSpPr>
            <a:spLocks noGrp="1"/>
          </p:cNvSpPr>
          <p:nvPr>
            <p:ph type="sldNum" sz="quarter" idx="12"/>
          </p:nvPr>
        </p:nvSpPr>
        <p:spPr/>
        <p:txBody>
          <a:bodyPr/>
          <a:lstStyle/>
          <a:p>
            <a:fld id="{F571D342-5167-4894-927B-73EAB4446C40}" type="slidenum">
              <a:rPr lang="bg-BG" smtClean="0"/>
              <a:t>‹#›</a:t>
            </a:fld>
            <a:endParaRPr lang="bg-BG"/>
          </a:p>
        </p:txBody>
      </p:sp>
    </p:spTree>
    <p:extLst>
      <p:ext uri="{BB962C8B-B14F-4D97-AF65-F5344CB8AC3E}">
        <p14:creationId xmlns:p14="http://schemas.microsoft.com/office/powerpoint/2010/main" val="792957510"/>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A630644-573D-40C0-9C41-9CCD2A1086F2}" type="datetimeFigureOut">
              <a:rPr lang="bg-BG" smtClean="0"/>
              <a:t>22.6.2020 г.</a:t>
            </a:fld>
            <a:endParaRPr lang="bg-BG"/>
          </a:p>
        </p:txBody>
      </p:sp>
      <p:sp>
        <p:nvSpPr>
          <p:cNvPr id="6" name="Footer Placeholder 5"/>
          <p:cNvSpPr>
            <a:spLocks noGrp="1"/>
          </p:cNvSpPr>
          <p:nvPr>
            <p:ph type="ftr" sz="quarter" idx="11"/>
          </p:nvPr>
        </p:nvSpPr>
        <p:spPr/>
        <p:txBody>
          <a:bodyPr/>
          <a:lstStyle/>
          <a:p>
            <a:endParaRPr lang="bg-BG"/>
          </a:p>
        </p:txBody>
      </p:sp>
      <p:sp>
        <p:nvSpPr>
          <p:cNvPr id="7" name="Slide Number Placeholder 6"/>
          <p:cNvSpPr>
            <a:spLocks noGrp="1"/>
          </p:cNvSpPr>
          <p:nvPr>
            <p:ph type="sldNum" sz="quarter" idx="12"/>
          </p:nvPr>
        </p:nvSpPr>
        <p:spPr/>
        <p:txBody>
          <a:bodyPr/>
          <a:lstStyle/>
          <a:p>
            <a:fld id="{F571D342-5167-4894-927B-73EAB4446C40}" type="slidenum">
              <a:rPr lang="bg-BG" smtClean="0"/>
              <a:t>‹#›</a:t>
            </a:fld>
            <a:endParaRPr lang="bg-BG"/>
          </a:p>
        </p:txBody>
      </p:sp>
    </p:spTree>
    <p:extLst>
      <p:ext uri="{BB962C8B-B14F-4D97-AF65-F5344CB8AC3E}">
        <p14:creationId xmlns:p14="http://schemas.microsoft.com/office/powerpoint/2010/main" val="1723100021"/>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9A630644-573D-40C0-9C41-9CCD2A1086F2}" type="datetimeFigureOut">
              <a:rPr lang="bg-BG" smtClean="0"/>
              <a:t>22.6.2020 г.</a:t>
            </a:fld>
            <a:endParaRPr lang="bg-BG"/>
          </a:p>
        </p:txBody>
      </p:sp>
      <p:sp>
        <p:nvSpPr>
          <p:cNvPr id="5" name="Footer Placeholder 4"/>
          <p:cNvSpPr>
            <a:spLocks noGrp="1"/>
          </p:cNvSpPr>
          <p:nvPr>
            <p:ph type="ftr" sz="quarter" idx="11"/>
          </p:nvPr>
        </p:nvSpPr>
        <p:spPr/>
        <p:txBody>
          <a:bodyPr/>
          <a:lstStyle/>
          <a:p>
            <a:endParaRPr lang="bg-BG"/>
          </a:p>
        </p:txBody>
      </p:sp>
      <p:sp>
        <p:nvSpPr>
          <p:cNvPr id="6" name="Slide Number Placeholder 5"/>
          <p:cNvSpPr>
            <a:spLocks noGrp="1"/>
          </p:cNvSpPr>
          <p:nvPr>
            <p:ph type="sldNum" sz="quarter" idx="12"/>
          </p:nvPr>
        </p:nvSpPr>
        <p:spPr/>
        <p:txBody>
          <a:bodyPr/>
          <a:lstStyle/>
          <a:p>
            <a:fld id="{F571D342-5167-4894-927B-73EAB4446C40}" type="slidenum">
              <a:rPr lang="bg-BG" smtClean="0"/>
              <a:t>‹#›</a:t>
            </a:fld>
            <a:endParaRPr lang="bg-BG"/>
          </a:p>
        </p:txBody>
      </p:sp>
    </p:spTree>
    <p:extLst>
      <p:ext uri="{BB962C8B-B14F-4D97-AF65-F5344CB8AC3E}">
        <p14:creationId xmlns:p14="http://schemas.microsoft.com/office/powerpoint/2010/main" val="2365105223"/>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9A630644-573D-40C0-9C41-9CCD2A1086F2}" type="datetimeFigureOut">
              <a:rPr lang="bg-BG" smtClean="0"/>
              <a:t>22.6.2020 г.</a:t>
            </a:fld>
            <a:endParaRPr lang="bg-BG"/>
          </a:p>
        </p:txBody>
      </p:sp>
      <p:sp>
        <p:nvSpPr>
          <p:cNvPr id="5" name="Footer Placeholder 4"/>
          <p:cNvSpPr>
            <a:spLocks noGrp="1"/>
          </p:cNvSpPr>
          <p:nvPr>
            <p:ph type="ftr" sz="quarter" idx="11"/>
          </p:nvPr>
        </p:nvSpPr>
        <p:spPr/>
        <p:txBody>
          <a:bodyPr/>
          <a:lstStyle/>
          <a:p>
            <a:endParaRPr lang="bg-BG"/>
          </a:p>
        </p:txBody>
      </p:sp>
      <p:sp>
        <p:nvSpPr>
          <p:cNvPr id="6" name="Slide Number Placeholder 5"/>
          <p:cNvSpPr>
            <a:spLocks noGrp="1"/>
          </p:cNvSpPr>
          <p:nvPr>
            <p:ph type="sldNum" sz="quarter" idx="12"/>
          </p:nvPr>
        </p:nvSpPr>
        <p:spPr/>
        <p:txBody>
          <a:bodyPr/>
          <a:lstStyle/>
          <a:p>
            <a:fld id="{F571D342-5167-4894-927B-73EAB4446C40}" type="slidenum">
              <a:rPr lang="bg-BG" smtClean="0"/>
              <a:t>‹#›</a:t>
            </a:fld>
            <a:endParaRPr lang="bg-BG"/>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2655453895"/>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A630644-573D-40C0-9C41-9CCD2A1086F2}" type="datetimeFigureOut">
              <a:rPr lang="bg-BG" smtClean="0"/>
              <a:t>22.6.2020 г.</a:t>
            </a:fld>
            <a:endParaRPr lang="bg-BG"/>
          </a:p>
        </p:txBody>
      </p:sp>
      <p:sp>
        <p:nvSpPr>
          <p:cNvPr id="5" name="Footer Placeholder 4"/>
          <p:cNvSpPr>
            <a:spLocks noGrp="1"/>
          </p:cNvSpPr>
          <p:nvPr>
            <p:ph type="ftr" sz="quarter" idx="11"/>
          </p:nvPr>
        </p:nvSpPr>
        <p:spPr/>
        <p:txBody>
          <a:bodyPr/>
          <a:lstStyle/>
          <a:p>
            <a:endParaRPr lang="bg-BG"/>
          </a:p>
        </p:txBody>
      </p:sp>
      <p:sp>
        <p:nvSpPr>
          <p:cNvPr id="6" name="Slide Number Placeholder 5"/>
          <p:cNvSpPr>
            <a:spLocks noGrp="1"/>
          </p:cNvSpPr>
          <p:nvPr>
            <p:ph type="sldNum" sz="quarter" idx="12"/>
          </p:nvPr>
        </p:nvSpPr>
        <p:spPr/>
        <p:txBody>
          <a:bodyPr/>
          <a:lstStyle/>
          <a:p>
            <a:fld id="{F571D342-5167-4894-927B-73EAB4446C40}" type="slidenum">
              <a:rPr lang="bg-BG" smtClean="0"/>
              <a:t>‹#›</a:t>
            </a:fld>
            <a:endParaRPr lang="bg-BG"/>
          </a:p>
        </p:txBody>
      </p:sp>
    </p:spTree>
    <p:extLst>
      <p:ext uri="{BB962C8B-B14F-4D97-AF65-F5344CB8AC3E}">
        <p14:creationId xmlns:p14="http://schemas.microsoft.com/office/powerpoint/2010/main" val="624436001"/>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9A630644-573D-40C0-9C41-9CCD2A1086F2}" type="datetimeFigureOut">
              <a:rPr lang="bg-BG" smtClean="0"/>
              <a:t>22.6.2020 г.</a:t>
            </a:fld>
            <a:endParaRPr lang="bg-BG"/>
          </a:p>
        </p:txBody>
      </p:sp>
      <p:sp>
        <p:nvSpPr>
          <p:cNvPr id="4" name="Footer Placeholder 4"/>
          <p:cNvSpPr>
            <a:spLocks noGrp="1"/>
          </p:cNvSpPr>
          <p:nvPr>
            <p:ph type="ftr" sz="quarter" idx="11"/>
          </p:nvPr>
        </p:nvSpPr>
        <p:spPr/>
        <p:txBody>
          <a:bodyPr/>
          <a:lstStyle/>
          <a:p>
            <a:endParaRPr lang="bg-BG"/>
          </a:p>
        </p:txBody>
      </p:sp>
      <p:sp>
        <p:nvSpPr>
          <p:cNvPr id="6" name="Slide Number Placeholder 5"/>
          <p:cNvSpPr>
            <a:spLocks noGrp="1"/>
          </p:cNvSpPr>
          <p:nvPr>
            <p:ph type="sldNum" sz="quarter" idx="12"/>
          </p:nvPr>
        </p:nvSpPr>
        <p:spPr/>
        <p:txBody>
          <a:bodyPr/>
          <a:lstStyle/>
          <a:p>
            <a:fld id="{F571D342-5167-4894-927B-73EAB4446C40}" type="slidenum">
              <a:rPr lang="bg-BG" smtClean="0"/>
              <a:t>‹#›</a:t>
            </a:fld>
            <a:endParaRPr lang="bg-BG"/>
          </a:p>
        </p:txBody>
      </p:sp>
    </p:spTree>
    <p:extLst>
      <p:ext uri="{BB962C8B-B14F-4D97-AF65-F5344CB8AC3E}">
        <p14:creationId xmlns:p14="http://schemas.microsoft.com/office/powerpoint/2010/main" val="3170052604"/>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9A630644-573D-40C0-9C41-9CCD2A1086F2}" type="datetimeFigureOut">
              <a:rPr lang="bg-BG" smtClean="0"/>
              <a:t>22.6.2020 г.</a:t>
            </a:fld>
            <a:endParaRPr lang="bg-BG"/>
          </a:p>
        </p:txBody>
      </p:sp>
      <p:sp>
        <p:nvSpPr>
          <p:cNvPr id="4" name="Footer Placeholder 4"/>
          <p:cNvSpPr>
            <a:spLocks noGrp="1"/>
          </p:cNvSpPr>
          <p:nvPr>
            <p:ph type="ftr" sz="quarter" idx="11"/>
          </p:nvPr>
        </p:nvSpPr>
        <p:spPr/>
        <p:txBody>
          <a:bodyPr/>
          <a:lstStyle/>
          <a:p>
            <a:endParaRPr lang="bg-BG"/>
          </a:p>
        </p:txBody>
      </p:sp>
      <p:sp>
        <p:nvSpPr>
          <p:cNvPr id="6" name="Slide Number Placeholder 5"/>
          <p:cNvSpPr>
            <a:spLocks noGrp="1"/>
          </p:cNvSpPr>
          <p:nvPr>
            <p:ph type="sldNum" sz="quarter" idx="12"/>
          </p:nvPr>
        </p:nvSpPr>
        <p:spPr/>
        <p:txBody>
          <a:bodyPr/>
          <a:lstStyle/>
          <a:p>
            <a:fld id="{F571D342-5167-4894-927B-73EAB4446C40}" type="slidenum">
              <a:rPr lang="bg-BG" smtClean="0"/>
              <a:t>‹#›</a:t>
            </a:fld>
            <a:endParaRPr lang="bg-BG"/>
          </a:p>
        </p:txBody>
      </p:sp>
    </p:spTree>
    <p:extLst>
      <p:ext uri="{BB962C8B-B14F-4D97-AF65-F5344CB8AC3E}">
        <p14:creationId xmlns:p14="http://schemas.microsoft.com/office/powerpoint/2010/main" val="3665214591"/>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A630644-573D-40C0-9C41-9CCD2A1086F2}" type="datetimeFigureOut">
              <a:rPr lang="bg-BG" smtClean="0"/>
              <a:t>22.6.2020 г.</a:t>
            </a:fld>
            <a:endParaRPr lang="bg-BG"/>
          </a:p>
        </p:txBody>
      </p:sp>
      <p:sp>
        <p:nvSpPr>
          <p:cNvPr id="5" name="Footer Placeholder 4"/>
          <p:cNvSpPr>
            <a:spLocks noGrp="1"/>
          </p:cNvSpPr>
          <p:nvPr>
            <p:ph type="ftr" sz="quarter" idx="11"/>
          </p:nvPr>
        </p:nvSpPr>
        <p:spPr/>
        <p:txBody>
          <a:bodyPr/>
          <a:lstStyle/>
          <a:p>
            <a:endParaRPr lang="bg-BG"/>
          </a:p>
        </p:txBody>
      </p:sp>
      <p:sp>
        <p:nvSpPr>
          <p:cNvPr id="6" name="Slide Number Placeholder 5"/>
          <p:cNvSpPr>
            <a:spLocks noGrp="1"/>
          </p:cNvSpPr>
          <p:nvPr>
            <p:ph type="sldNum" sz="quarter" idx="12"/>
          </p:nvPr>
        </p:nvSpPr>
        <p:spPr/>
        <p:txBody>
          <a:bodyPr/>
          <a:lstStyle/>
          <a:p>
            <a:fld id="{F571D342-5167-4894-927B-73EAB4446C40}" type="slidenum">
              <a:rPr lang="bg-BG" smtClean="0"/>
              <a:t>‹#›</a:t>
            </a:fld>
            <a:endParaRPr lang="bg-BG"/>
          </a:p>
        </p:txBody>
      </p:sp>
    </p:spTree>
    <p:extLst>
      <p:ext uri="{BB962C8B-B14F-4D97-AF65-F5344CB8AC3E}">
        <p14:creationId xmlns:p14="http://schemas.microsoft.com/office/powerpoint/2010/main" val="1142733684"/>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A630644-573D-40C0-9C41-9CCD2A1086F2}" type="datetimeFigureOut">
              <a:rPr lang="bg-BG" smtClean="0"/>
              <a:t>22.6.2020 г.</a:t>
            </a:fld>
            <a:endParaRPr lang="bg-BG"/>
          </a:p>
        </p:txBody>
      </p:sp>
      <p:sp>
        <p:nvSpPr>
          <p:cNvPr id="5" name="Footer Placeholder 4"/>
          <p:cNvSpPr>
            <a:spLocks noGrp="1"/>
          </p:cNvSpPr>
          <p:nvPr>
            <p:ph type="ftr" sz="quarter" idx="11"/>
          </p:nvPr>
        </p:nvSpPr>
        <p:spPr/>
        <p:txBody>
          <a:bodyPr/>
          <a:lstStyle/>
          <a:p>
            <a:endParaRPr lang="bg-BG"/>
          </a:p>
        </p:txBody>
      </p:sp>
      <p:sp>
        <p:nvSpPr>
          <p:cNvPr id="6" name="Slide Number Placeholder 5"/>
          <p:cNvSpPr>
            <a:spLocks noGrp="1"/>
          </p:cNvSpPr>
          <p:nvPr>
            <p:ph type="sldNum" sz="quarter" idx="12"/>
          </p:nvPr>
        </p:nvSpPr>
        <p:spPr/>
        <p:txBody>
          <a:bodyPr/>
          <a:lstStyle/>
          <a:p>
            <a:fld id="{F571D342-5167-4894-927B-73EAB4446C40}" type="slidenum">
              <a:rPr lang="bg-BG" smtClean="0"/>
              <a:t>‹#›</a:t>
            </a:fld>
            <a:endParaRPr lang="bg-BG"/>
          </a:p>
        </p:txBody>
      </p:sp>
    </p:spTree>
    <p:extLst>
      <p:ext uri="{BB962C8B-B14F-4D97-AF65-F5344CB8AC3E}">
        <p14:creationId xmlns:p14="http://schemas.microsoft.com/office/powerpoint/2010/main" val="2966726402"/>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9A630644-573D-40C0-9C41-9CCD2A1086F2}" type="datetimeFigureOut">
              <a:rPr lang="bg-BG" smtClean="0"/>
              <a:t>22.6.2020 г.</a:t>
            </a:fld>
            <a:endParaRPr lang="bg-BG"/>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bg-BG"/>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F571D342-5167-4894-927B-73EAB4446C40}" type="slidenum">
              <a:rPr lang="bg-BG" smtClean="0"/>
              <a:t>‹#›</a:t>
            </a:fld>
            <a:endParaRPr lang="bg-BG"/>
          </a:p>
        </p:txBody>
      </p:sp>
    </p:spTree>
    <p:extLst>
      <p:ext uri="{BB962C8B-B14F-4D97-AF65-F5344CB8AC3E}">
        <p14:creationId xmlns:p14="http://schemas.microsoft.com/office/powerpoint/2010/main" val="491805102"/>
      </p:ext>
    </p:extLst>
  </p:cSld>
  <p:clrMap bg1="dk1" tx1="lt1" bg2="dk2" tx2="lt2" accent1="accent1" accent2="accent2" accent3="accent3" accent4="accent4" accent5="accent5" accent6="accent6" hlink="hlink" folHlink="folHlink"/>
  <p:sldLayoutIdLst>
    <p:sldLayoutId id="2147483780" r:id="rId1"/>
    <p:sldLayoutId id="2147483781" r:id="rId2"/>
    <p:sldLayoutId id="2147483782" r:id="rId3"/>
    <p:sldLayoutId id="2147483783" r:id="rId4"/>
    <p:sldLayoutId id="2147483784" r:id="rId5"/>
    <p:sldLayoutId id="2147483785" r:id="rId6"/>
    <p:sldLayoutId id="2147483786" r:id="rId7"/>
    <p:sldLayoutId id="2147483787" r:id="rId8"/>
    <p:sldLayoutId id="2147483788" r:id="rId9"/>
    <p:sldLayoutId id="2147483789" r:id="rId10"/>
    <p:sldLayoutId id="2147483790" r:id="rId11"/>
    <p:sldLayoutId id="2147483791" r:id="rId12"/>
    <p:sldLayoutId id="2147483792" r:id="rId13"/>
    <p:sldLayoutId id="2147483793" r:id="rId14"/>
    <p:sldLayoutId id="2147483794" r:id="rId15"/>
    <p:sldLayoutId id="2147483795" r:id="rId16"/>
    <p:sldLayoutId id="2147483796" r:id="rId17"/>
  </p:sldLayoutIdLst>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p3"/><Relationship Id="rId1" Type="http://schemas.microsoft.com/office/2007/relationships/media" Target="../media/media1.mp3"/><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bg-BG" dirty="0"/>
              <a:t>Седемте чудеса на света</a:t>
            </a:r>
          </a:p>
        </p:txBody>
      </p:sp>
      <p:sp>
        <p:nvSpPr>
          <p:cNvPr id="3" name="Subtitle 2"/>
          <p:cNvSpPr>
            <a:spLocks noGrp="1"/>
          </p:cNvSpPr>
          <p:nvPr>
            <p:ph type="subTitle" idx="1"/>
          </p:nvPr>
        </p:nvSpPr>
        <p:spPr/>
        <p:txBody>
          <a:bodyPr/>
          <a:lstStyle/>
          <a:p>
            <a:r>
              <a:rPr lang="bg-BG" dirty="0"/>
              <a:t>Самуил Веселинов </a:t>
            </a:r>
            <a:r>
              <a:rPr lang="en-US" dirty="0"/>
              <a:t>IV</a:t>
            </a:r>
            <a:r>
              <a:rPr lang="bg-BG" dirty="0"/>
              <a:t>а клас училище СУ „ Гео Милев‘‘ </a:t>
            </a:r>
          </a:p>
        </p:txBody>
      </p:sp>
      <p:pic>
        <p:nvPicPr>
          <p:cNvPr id="4" name="sopen-melodiya-raya">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402080" y="464127"/>
            <a:ext cx="609600" cy="609600"/>
          </a:xfrm>
          <a:prstGeom prst="rect">
            <a:avLst/>
          </a:prstGeom>
        </p:spPr>
      </p:pic>
    </p:spTree>
    <p:extLst>
      <p:ext uri="{BB962C8B-B14F-4D97-AF65-F5344CB8AC3E}">
        <p14:creationId xmlns:p14="http://schemas.microsoft.com/office/powerpoint/2010/main" val="1507497032"/>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10515600" cy="3029008"/>
          </a:xfrm>
        </p:spPr>
        <p:txBody>
          <a:bodyPr>
            <a:normAutofit lnSpcReduction="10000"/>
          </a:bodyPr>
          <a:lstStyle/>
          <a:p>
            <a:pPr marL="0" indent="0">
              <a:buNone/>
            </a:pPr>
            <a:r>
              <a:rPr lang="bg-BG" sz="2000" dirty="0"/>
              <a:t>Пирамидите в Гиза са група древноегипетски пирамидални гробници, разположени на платото Гиза в Египет, на западния бряг на река Нил.</a:t>
            </a:r>
          </a:p>
          <a:p>
            <a:pPr marL="0" indent="0">
              <a:buNone/>
            </a:pPr>
            <a:r>
              <a:rPr lang="bg-BG" sz="2000" dirty="0"/>
              <a:t>Основното предназначение на египетските пирамиди е съхранението на останките на починали фараони.</a:t>
            </a:r>
          </a:p>
          <a:p>
            <a:pPr marL="0" indent="0">
              <a:buNone/>
            </a:pPr>
            <a:r>
              <a:rPr lang="bg-BG" sz="2000" dirty="0"/>
              <a:t> </a:t>
            </a:r>
            <a:r>
              <a:rPr lang="ru-RU" sz="2000" dirty="0"/>
              <a:t>Разположени са на 9 километра от град Гиза</a:t>
            </a:r>
            <a:r>
              <a:rPr lang="bg-BG" sz="2000" dirty="0"/>
              <a:t>на.</a:t>
            </a:r>
            <a:r>
              <a:rPr lang="ru-RU" sz="2000" dirty="0"/>
              <a:t> Групата археологически паметници включва трите големи пирамиди – Хеопсовата пирамида, Пирамидата на Хефрен и Пирамидата на Микерин – както и няколко по-малки пирамиди, разположени в близост до тях. Те са най-старият и единственият запазен до днес паметник от седемте чудеса на Античния свят.</a:t>
            </a:r>
            <a:endParaRPr lang="bg-BG" sz="2000" dirty="0"/>
          </a:p>
        </p:txBody>
      </p:sp>
      <p:pic>
        <p:nvPicPr>
          <p:cNvPr id="4" name="Picture 3"/>
          <p:cNvPicPr>
            <a:picLocks noChangeAspect="1"/>
          </p:cNvPicPr>
          <p:nvPr/>
        </p:nvPicPr>
        <p:blipFill>
          <a:blip r:embed="rId2"/>
          <a:stretch>
            <a:fillRect/>
          </a:stretch>
        </p:blipFill>
        <p:spPr>
          <a:xfrm>
            <a:off x="0" y="3121196"/>
            <a:ext cx="5627716" cy="3736804"/>
          </a:xfrm>
          <a:prstGeom prst="rect">
            <a:avLst/>
          </a:prstGeom>
        </p:spPr>
      </p:pic>
    </p:spTree>
    <p:extLst>
      <p:ext uri="{BB962C8B-B14F-4D97-AF65-F5344CB8AC3E}">
        <p14:creationId xmlns:p14="http://schemas.microsoft.com/office/powerpoint/2010/main" val="2242481282"/>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1)">
                                      <p:cBhvr>
                                        <p:cTn id="12" dur="2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heel(1)">
                                      <p:cBhvr>
                                        <p:cTn id="17" dur="2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wheel(1)">
                                      <p:cBhvr>
                                        <p:cTn id="22" dur="2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747511"/>
            <a:ext cx="10515600" cy="1538489"/>
          </a:xfrm>
        </p:spPr>
        <p:txBody>
          <a:bodyPr>
            <a:noAutofit/>
          </a:bodyPr>
          <a:lstStyle/>
          <a:p>
            <a:r>
              <a:rPr lang="ru-RU" sz="1600" dirty="0"/>
              <a:t>Висящите градини на Семирамида, са едно от Седемте чудеса на света. И не са открити. Вероятно са били построени във Вавилон, който се е намирал на територията на днешен Ирак.</a:t>
            </a:r>
            <a:br>
              <a:rPr lang="ru-RU" sz="1600" dirty="0"/>
            </a:br>
            <a:br>
              <a:rPr lang="ru-RU" sz="1600" dirty="0"/>
            </a:br>
            <a:r>
              <a:rPr lang="ru-RU" sz="1600" dirty="0"/>
              <a:t>Повечето сведения сочат, че са построени около 575 пр. Хр. от цар Навуходоносор II, който управлява града 43 години, започвайки от 605 пр. Хр. Друга теория гласи, че са построени от асирийската царица Семирамида, по време на петгодишното ѝ управление (810 пр. Хр.) </a:t>
            </a:r>
            <a:endParaRPr lang="bg-BG" sz="1600"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2360816"/>
            <a:ext cx="5910349" cy="4497184"/>
          </a:xfrm>
        </p:spPr>
      </p:pic>
      <p:pic>
        <p:nvPicPr>
          <p:cNvPr id="5" name="Picture 4"/>
          <p:cNvPicPr>
            <a:picLocks noChangeAspect="1"/>
          </p:cNvPicPr>
          <p:nvPr/>
        </p:nvPicPr>
        <p:blipFill>
          <a:blip r:embed="rId3"/>
          <a:stretch>
            <a:fillRect/>
          </a:stretch>
        </p:blipFill>
        <p:spPr>
          <a:xfrm>
            <a:off x="5910349" y="2360817"/>
            <a:ext cx="6281651" cy="4497184"/>
          </a:xfrm>
          <a:prstGeom prst="rect">
            <a:avLst/>
          </a:prstGeom>
        </p:spPr>
      </p:pic>
    </p:spTree>
    <p:extLst>
      <p:ext uri="{BB962C8B-B14F-4D97-AF65-F5344CB8AC3E}">
        <p14:creationId xmlns:p14="http://schemas.microsoft.com/office/powerpoint/2010/main" val="1528623419"/>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heel(1)">
                                      <p:cBhvr>
                                        <p:cTn id="12" dur="2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wheel(1)">
                                      <p:cBhvr>
                                        <p:cTn id="17" dur="2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 y="1862052"/>
            <a:ext cx="7373390" cy="5079076"/>
          </a:xfrm>
          <a:prstGeom prst="rect">
            <a:avLst/>
          </a:prstGeom>
        </p:spPr>
      </p:pic>
      <p:sp>
        <p:nvSpPr>
          <p:cNvPr id="3" name="Content Placeholder 2"/>
          <p:cNvSpPr>
            <a:spLocks noGrp="1"/>
          </p:cNvSpPr>
          <p:nvPr>
            <p:ph idx="1"/>
          </p:nvPr>
        </p:nvSpPr>
        <p:spPr>
          <a:xfrm>
            <a:off x="-84512" y="0"/>
            <a:ext cx="12276512" cy="1862051"/>
          </a:xfrm>
        </p:spPr>
        <p:txBody>
          <a:bodyPr>
            <a:normAutofit fontScale="92500" lnSpcReduction="10000"/>
          </a:bodyPr>
          <a:lstStyle/>
          <a:p>
            <a:pPr marL="0" indent="0">
              <a:buNone/>
            </a:pPr>
            <a:r>
              <a:rPr lang="ru-RU" dirty="0"/>
              <a:t>Статуята на Зевс Олимпийски, изваяна от прочутия древногръцки скулптор Фидий, е сред седемте чудеса на света.</a:t>
            </a:r>
          </a:p>
          <a:p>
            <a:pPr marL="0" indent="0">
              <a:buNone/>
            </a:pPr>
            <a:r>
              <a:rPr lang="ru-RU" dirty="0"/>
              <a:t>Олимпия била важен религиозен център на Древна Гърция. Именно там Зевс е победил кръвожадния Кронос. През 5 век пр.н.е. гражданите на Олимпия решили да построят храм на Зевс. Той бил 64 метра на дължина и 28 на ширина. Височината на вътрешното помещение била 20 метра. Статуята на Зевс, създадена около 435 г. пр.н.е., била поставена в дъното на храма.</a:t>
            </a:r>
            <a:endParaRPr lang="bg-BG" dirty="0"/>
          </a:p>
        </p:txBody>
      </p:sp>
      <p:pic>
        <p:nvPicPr>
          <p:cNvPr id="6" name="Picture 5"/>
          <p:cNvPicPr>
            <a:picLocks noChangeAspect="1"/>
          </p:cNvPicPr>
          <p:nvPr/>
        </p:nvPicPr>
        <p:blipFill>
          <a:blip r:embed="rId3"/>
          <a:stretch>
            <a:fillRect/>
          </a:stretch>
        </p:blipFill>
        <p:spPr>
          <a:xfrm>
            <a:off x="7373389" y="1862051"/>
            <a:ext cx="4818611" cy="4995949"/>
          </a:xfrm>
          <a:prstGeom prst="rect">
            <a:avLst/>
          </a:prstGeom>
        </p:spPr>
      </p:pic>
    </p:spTree>
    <p:extLst>
      <p:ext uri="{BB962C8B-B14F-4D97-AF65-F5344CB8AC3E}">
        <p14:creationId xmlns:p14="http://schemas.microsoft.com/office/powerpoint/2010/main" val="3327345217"/>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heel(1)">
                                      <p:cBhvr>
                                        <p:cTn id="12" dur="2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wheel(1)">
                                      <p:cBhvr>
                                        <p:cTn id="17" dur="25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wheel(1)">
                                      <p:cBhvr>
                                        <p:cTn id="22" dur="2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0" y="1956562"/>
            <a:ext cx="3225338" cy="4300451"/>
          </a:xfrm>
          <a:prstGeom prst="rect">
            <a:avLst/>
          </a:prstGeom>
        </p:spPr>
      </p:pic>
      <p:sp>
        <p:nvSpPr>
          <p:cNvPr id="4" name="Content Placeholder 3"/>
          <p:cNvSpPr>
            <a:spLocks noGrp="1"/>
          </p:cNvSpPr>
          <p:nvPr>
            <p:ph idx="1"/>
          </p:nvPr>
        </p:nvSpPr>
        <p:spPr>
          <a:xfrm>
            <a:off x="-101138" y="-102928"/>
            <a:ext cx="10515600" cy="1981604"/>
          </a:xfrm>
        </p:spPr>
        <p:txBody>
          <a:bodyPr/>
          <a:lstStyle/>
          <a:p>
            <a:pPr marL="0" indent="0">
              <a:buNone/>
            </a:pPr>
            <a:r>
              <a:rPr lang="bg-BG" dirty="0"/>
              <a:t>Храмът на Артемида в </a:t>
            </a:r>
            <a:r>
              <a:rPr lang="bg-BG" dirty="0" err="1"/>
              <a:t>Ефес</a:t>
            </a:r>
            <a:r>
              <a:rPr lang="bg-BG" dirty="0"/>
              <a:t> е древногръцки храм, най-големият през античността и едно от Седемте чудеса на античния свят.</a:t>
            </a:r>
            <a:r>
              <a:rPr lang="ru-RU" dirty="0"/>
              <a:t> </a:t>
            </a:r>
          </a:p>
          <a:p>
            <a:pPr marL="0" indent="0">
              <a:buNone/>
            </a:pPr>
            <a:r>
              <a:rPr lang="ru-RU" dirty="0"/>
              <a:t>Първият храм на богинята Артемида вероятно е бил построен около 800 пр.н.е. на калния терен близо до реката в Ефес.</a:t>
            </a:r>
            <a:endParaRPr lang="bg-BG" dirty="0"/>
          </a:p>
        </p:txBody>
      </p:sp>
      <p:sp>
        <p:nvSpPr>
          <p:cNvPr id="6" name="Rectangle 5"/>
          <p:cNvSpPr/>
          <p:nvPr/>
        </p:nvSpPr>
        <p:spPr>
          <a:xfrm>
            <a:off x="-101138" y="6257013"/>
            <a:ext cx="6096000" cy="646331"/>
          </a:xfrm>
          <a:prstGeom prst="rect">
            <a:avLst/>
          </a:prstGeom>
        </p:spPr>
        <p:txBody>
          <a:bodyPr>
            <a:spAutoFit/>
          </a:bodyPr>
          <a:lstStyle/>
          <a:p>
            <a:r>
              <a:rPr lang="ru-RU" dirty="0"/>
              <a:t>Статуя на Артемида – римско копие от 1 век на култовата статуя от Храма в Ефес</a:t>
            </a:r>
            <a:endParaRPr lang="bg-BG" dirty="0"/>
          </a:p>
        </p:txBody>
      </p:sp>
      <p:pic>
        <p:nvPicPr>
          <p:cNvPr id="7" name="Picture 6"/>
          <p:cNvPicPr>
            <a:picLocks noChangeAspect="1"/>
          </p:cNvPicPr>
          <p:nvPr/>
        </p:nvPicPr>
        <p:blipFill>
          <a:blip r:embed="rId3"/>
          <a:stretch>
            <a:fillRect/>
          </a:stretch>
        </p:blipFill>
        <p:spPr>
          <a:xfrm>
            <a:off x="6251171" y="1956562"/>
            <a:ext cx="5940829" cy="4297778"/>
          </a:xfrm>
          <a:prstGeom prst="rect">
            <a:avLst/>
          </a:prstGeom>
        </p:spPr>
      </p:pic>
    </p:spTree>
    <p:extLst>
      <p:ext uri="{BB962C8B-B14F-4D97-AF65-F5344CB8AC3E}">
        <p14:creationId xmlns:p14="http://schemas.microsoft.com/office/powerpoint/2010/main" val="1369982035"/>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heel(1)">
                                      <p:cBhvr>
                                        <p:cTn id="12" dur="2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heel(1)">
                                      <p:cBhvr>
                                        <p:cTn id="17" dur="2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4">
                                            <p:txEl>
                                              <p:pRg st="0" end="0"/>
                                            </p:txEl>
                                          </p:spTgt>
                                        </p:tgtEl>
                                        <p:attrNameLst>
                                          <p:attrName>style.visibility</p:attrName>
                                        </p:attrNameLst>
                                      </p:cBhvr>
                                      <p:to>
                                        <p:strVal val="visible"/>
                                      </p:to>
                                    </p:set>
                                    <p:animEffect transition="in" filter="wheel(1)">
                                      <p:cBhvr>
                                        <p:cTn id="22" dur="2500"/>
                                        <p:tgtEl>
                                          <p:spTgt spid="4">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1" fill="hold" grpId="0" nodeType="clickEffect">
                                  <p:stCondLst>
                                    <p:cond delay="0"/>
                                  </p:stCondLst>
                                  <p:childTnLst>
                                    <p:set>
                                      <p:cBhvr>
                                        <p:cTn id="26" dur="1" fill="hold">
                                          <p:stCondLst>
                                            <p:cond delay="0"/>
                                          </p:stCondLst>
                                        </p:cTn>
                                        <p:tgtEl>
                                          <p:spTgt spid="4">
                                            <p:txEl>
                                              <p:pRg st="1" end="1"/>
                                            </p:txEl>
                                          </p:spTgt>
                                        </p:tgtEl>
                                        <p:attrNameLst>
                                          <p:attrName>style.visibility</p:attrName>
                                        </p:attrNameLst>
                                      </p:cBhvr>
                                      <p:to>
                                        <p:strVal val="visible"/>
                                      </p:to>
                                    </p:set>
                                    <p:animEffect transition="in" filter="wheel(1)">
                                      <p:cBhvr>
                                        <p:cTn id="27" dur="2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12192000" cy="2380615"/>
          </a:xfrm>
        </p:spPr>
        <p:txBody>
          <a:bodyPr>
            <a:normAutofit fontScale="92500"/>
          </a:bodyPr>
          <a:lstStyle/>
          <a:p>
            <a:pPr marL="0" indent="0">
              <a:buNone/>
            </a:pPr>
            <a:r>
              <a:rPr lang="ru-RU" sz="2400" dirty="0"/>
              <a:t>Мавзолеят в Халикарнас е огромна антична гробница на цар Мавзол, владетел на Кария, прочула се като едно от седемте чудеса на античния свят. Думата „мавзолей“ произлиза от името на цар Мавзол и днес се използва за всяка голяма гробница, в която живите почитат тялото на погребания.</a:t>
            </a:r>
          </a:p>
          <a:p>
            <a:pPr marL="0" indent="0">
              <a:buNone/>
            </a:pPr>
            <a:r>
              <a:rPr lang="ru-RU" sz="2400" dirty="0"/>
              <a:t>Построен е през 353 – 351 г. пр.н.е. от съпругата му Артемизия, която е и негова сестра.</a:t>
            </a:r>
            <a:endParaRPr lang="bg-BG" sz="2400" dirty="0"/>
          </a:p>
        </p:txBody>
      </p:sp>
      <p:pic>
        <p:nvPicPr>
          <p:cNvPr id="4" name="Picture 3"/>
          <p:cNvPicPr>
            <a:picLocks noChangeAspect="1"/>
          </p:cNvPicPr>
          <p:nvPr/>
        </p:nvPicPr>
        <p:blipFill>
          <a:blip r:embed="rId2"/>
          <a:stretch>
            <a:fillRect/>
          </a:stretch>
        </p:blipFill>
        <p:spPr>
          <a:xfrm>
            <a:off x="0" y="2380615"/>
            <a:ext cx="2981844" cy="3971274"/>
          </a:xfrm>
          <a:prstGeom prst="rect">
            <a:avLst/>
          </a:prstGeom>
        </p:spPr>
      </p:pic>
      <p:sp>
        <p:nvSpPr>
          <p:cNvPr id="5" name="Rectangle 4"/>
          <p:cNvSpPr/>
          <p:nvPr/>
        </p:nvSpPr>
        <p:spPr>
          <a:xfrm>
            <a:off x="-101541" y="6351889"/>
            <a:ext cx="2904390" cy="307777"/>
          </a:xfrm>
          <a:prstGeom prst="rect">
            <a:avLst/>
          </a:prstGeom>
        </p:spPr>
        <p:txBody>
          <a:bodyPr wrap="square">
            <a:spAutoFit/>
          </a:bodyPr>
          <a:lstStyle/>
          <a:p>
            <a:r>
              <a:rPr lang="bg-BG" sz="1400" dirty="0"/>
              <a:t>Умален модел на Мавзолея</a:t>
            </a:r>
          </a:p>
        </p:txBody>
      </p:sp>
      <p:pic>
        <p:nvPicPr>
          <p:cNvPr id="6" name="Picture 5"/>
          <p:cNvPicPr>
            <a:picLocks noChangeAspect="1"/>
          </p:cNvPicPr>
          <p:nvPr/>
        </p:nvPicPr>
        <p:blipFill>
          <a:blip r:embed="rId3"/>
          <a:stretch>
            <a:fillRect/>
          </a:stretch>
        </p:blipFill>
        <p:spPr>
          <a:xfrm>
            <a:off x="7971559" y="3186558"/>
            <a:ext cx="4220441" cy="3165331"/>
          </a:xfrm>
          <a:prstGeom prst="rect">
            <a:avLst/>
          </a:prstGeom>
        </p:spPr>
      </p:pic>
      <p:sp>
        <p:nvSpPr>
          <p:cNvPr id="7" name="Rectangle 6"/>
          <p:cNvSpPr/>
          <p:nvPr/>
        </p:nvSpPr>
        <p:spPr>
          <a:xfrm>
            <a:off x="8786392" y="6382666"/>
            <a:ext cx="2590774" cy="307777"/>
          </a:xfrm>
          <a:prstGeom prst="rect">
            <a:avLst/>
          </a:prstGeom>
        </p:spPr>
        <p:txBody>
          <a:bodyPr wrap="none">
            <a:spAutoFit/>
          </a:bodyPr>
          <a:lstStyle/>
          <a:p>
            <a:r>
              <a:rPr lang="bg-BG" sz="1400" dirty="0"/>
              <a:t>Руините на Мавзолея днес</a:t>
            </a:r>
          </a:p>
        </p:txBody>
      </p:sp>
      <p:pic>
        <p:nvPicPr>
          <p:cNvPr id="8" name="Picture 7"/>
          <p:cNvPicPr>
            <a:picLocks noChangeAspect="1"/>
          </p:cNvPicPr>
          <p:nvPr/>
        </p:nvPicPr>
        <p:blipFill>
          <a:blip r:embed="rId4"/>
          <a:stretch>
            <a:fillRect/>
          </a:stretch>
        </p:blipFill>
        <p:spPr>
          <a:xfrm>
            <a:off x="3984394" y="2019993"/>
            <a:ext cx="2546812" cy="4331896"/>
          </a:xfrm>
          <a:prstGeom prst="rect">
            <a:avLst/>
          </a:prstGeom>
        </p:spPr>
      </p:pic>
      <p:sp>
        <p:nvSpPr>
          <p:cNvPr id="9" name="Rectangle 8"/>
          <p:cNvSpPr/>
          <p:nvPr/>
        </p:nvSpPr>
        <p:spPr>
          <a:xfrm>
            <a:off x="3289893" y="6351889"/>
            <a:ext cx="4413388" cy="369332"/>
          </a:xfrm>
          <a:prstGeom prst="rect">
            <a:avLst/>
          </a:prstGeom>
        </p:spPr>
        <p:txBody>
          <a:bodyPr wrap="none">
            <a:spAutoFit/>
          </a:bodyPr>
          <a:lstStyle/>
          <a:p>
            <a:r>
              <a:rPr lang="ru-RU" sz="1400" dirty="0"/>
              <a:t>Статуя от пароски мрамор (вероятно Мавзол</a:t>
            </a:r>
            <a:r>
              <a:rPr lang="ru-RU" dirty="0"/>
              <a:t>)</a:t>
            </a:r>
            <a:endParaRPr lang="bg-BG" dirty="0"/>
          </a:p>
        </p:txBody>
      </p:sp>
    </p:spTree>
    <p:extLst>
      <p:ext uri="{BB962C8B-B14F-4D97-AF65-F5344CB8AC3E}">
        <p14:creationId xmlns:p14="http://schemas.microsoft.com/office/powerpoint/2010/main" val="2910964979"/>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heel(1)">
                                      <p:cBhvr>
                                        <p:cTn id="12" dur="2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heel(1)">
                                      <p:cBhvr>
                                        <p:cTn id="17" dur="2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heel(1)">
                                      <p:cBhvr>
                                        <p:cTn id="22" dur="2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1" fill="hold"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wheel(1)">
                                      <p:cBhvr>
                                        <p:cTn id="27" dur="2500"/>
                                        <p:tgtEl>
                                          <p:spTgt spid="6"/>
                                        </p:tgtEl>
                                      </p:cBhvr>
                                    </p:animEffect>
                                  </p:childTnLst>
                                </p:cTn>
                              </p:par>
                            </p:childTnLst>
                          </p:cTn>
                        </p:par>
                      </p:childTnLst>
                    </p:cTn>
                  </p:par>
                  <p:par>
                    <p:cTn id="28" fill="hold">
                      <p:stCondLst>
                        <p:cond delay="indefinite"/>
                      </p:stCondLst>
                      <p:childTnLst>
                        <p:par>
                          <p:cTn id="29" fill="hold">
                            <p:stCondLst>
                              <p:cond delay="0"/>
                            </p:stCondLst>
                            <p:childTnLst>
                              <p:par>
                                <p:cTn id="30" presetID="21" presetClass="entr" presetSubtype="1" fill="hold" grpId="0" nodeType="click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wheel(1)">
                                      <p:cBhvr>
                                        <p:cTn id="32" dur="2500"/>
                                        <p:tgtEl>
                                          <p:spTgt spid="7"/>
                                        </p:tgtEl>
                                      </p:cBhvr>
                                    </p:animEffect>
                                  </p:childTnLst>
                                </p:cTn>
                              </p:par>
                            </p:childTnLst>
                          </p:cTn>
                        </p:par>
                      </p:childTnLst>
                    </p:cTn>
                  </p:par>
                  <p:par>
                    <p:cTn id="33" fill="hold">
                      <p:stCondLst>
                        <p:cond delay="indefinite"/>
                      </p:stCondLst>
                      <p:childTnLst>
                        <p:par>
                          <p:cTn id="34" fill="hold">
                            <p:stCondLst>
                              <p:cond delay="0"/>
                            </p:stCondLst>
                            <p:childTnLst>
                              <p:par>
                                <p:cTn id="35" presetID="21" presetClass="entr" presetSubtype="1" fill="hold" grpId="0" nodeType="clickEffect">
                                  <p:stCondLst>
                                    <p:cond delay="0"/>
                                  </p:stCondLst>
                                  <p:childTnLst>
                                    <p:set>
                                      <p:cBhvr>
                                        <p:cTn id="36" dur="1" fill="hold">
                                          <p:stCondLst>
                                            <p:cond delay="0"/>
                                          </p:stCondLst>
                                        </p:cTn>
                                        <p:tgtEl>
                                          <p:spTgt spid="3">
                                            <p:txEl>
                                              <p:pRg st="0" end="0"/>
                                            </p:txEl>
                                          </p:spTgt>
                                        </p:tgtEl>
                                        <p:attrNameLst>
                                          <p:attrName>style.visibility</p:attrName>
                                        </p:attrNameLst>
                                      </p:cBhvr>
                                      <p:to>
                                        <p:strVal val="visible"/>
                                      </p:to>
                                    </p:set>
                                    <p:animEffect transition="in" filter="wheel(1)">
                                      <p:cBhvr>
                                        <p:cTn id="37" dur="2500"/>
                                        <p:tgtEl>
                                          <p:spTgt spid="3">
                                            <p:txEl>
                                              <p:pRg st="0" end="0"/>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1" presetClass="entr" presetSubtype="1" fill="hold" grpId="0" nodeType="clickEffect">
                                  <p:stCondLst>
                                    <p:cond delay="0"/>
                                  </p:stCondLst>
                                  <p:childTnLst>
                                    <p:set>
                                      <p:cBhvr>
                                        <p:cTn id="41" dur="1" fill="hold">
                                          <p:stCondLst>
                                            <p:cond delay="0"/>
                                          </p:stCondLst>
                                        </p:cTn>
                                        <p:tgtEl>
                                          <p:spTgt spid="3">
                                            <p:txEl>
                                              <p:pRg st="1" end="1"/>
                                            </p:txEl>
                                          </p:spTgt>
                                        </p:tgtEl>
                                        <p:attrNameLst>
                                          <p:attrName>style.visibility</p:attrName>
                                        </p:attrNameLst>
                                      </p:cBhvr>
                                      <p:to>
                                        <p:strVal val="visible"/>
                                      </p:to>
                                    </p:set>
                                    <p:animEffect transition="in" filter="wheel(1)">
                                      <p:cBhvr>
                                        <p:cTn id="42" dur="2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P spid="7" grpId="0"/>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10515600" cy="2028305"/>
          </a:xfrm>
        </p:spPr>
        <p:txBody>
          <a:bodyPr/>
          <a:lstStyle/>
          <a:p>
            <a:pPr marL="0" indent="0">
              <a:buNone/>
            </a:pPr>
            <a:r>
              <a:rPr lang="ru-RU" dirty="0"/>
              <a:t>Родоският колос е бронзова статуя на бога на слънцето Хелиос, издигната в пристанището на град Родос, на остров Родос в Егейско море. Издигала се е на височина от около 34 метра и е била една от най-високите статуи в древността. Статуята е едно от Седемте чудеса на света. Дело е на Харес от Линдос и е построена в периода между 292 и 280 пр.н.е.</a:t>
            </a:r>
          </a:p>
          <a:p>
            <a:pPr marL="0" indent="0">
              <a:buNone/>
            </a:pPr>
            <a:endParaRPr lang="ru-RU" dirty="0"/>
          </a:p>
          <a:p>
            <a:endParaRPr lang="bg-BG" dirty="0"/>
          </a:p>
        </p:txBody>
      </p:sp>
      <p:pic>
        <p:nvPicPr>
          <p:cNvPr id="4" name="Picture 3"/>
          <p:cNvPicPr>
            <a:picLocks noChangeAspect="1"/>
          </p:cNvPicPr>
          <p:nvPr/>
        </p:nvPicPr>
        <p:blipFill>
          <a:blip r:embed="rId2"/>
          <a:stretch>
            <a:fillRect/>
          </a:stretch>
        </p:blipFill>
        <p:spPr>
          <a:xfrm>
            <a:off x="-1" y="2365801"/>
            <a:ext cx="3591099" cy="4556521"/>
          </a:xfrm>
          <a:prstGeom prst="rect">
            <a:avLst/>
          </a:prstGeom>
        </p:spPr>
      </p:pic>
    </p:spTree>
    <p:extLst>
      <p:ext uri="{BB962C8B-B14F-4D97-AF65-F5344CB8AC3E}">
        <p14:creationId xmlns:p14="http://schemas.microsoft.com/office/powerpoint/2010/main" val="2402334747"/>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1)">
                                      <p:cBhvr>
                                        <p:cTn id="12" dur="2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1"/>
            <a:ext cx="10515600" cy="2668385"/>
          </a:xfrm>
        </p:spPr>
        <p:txBody>
          <a:bodyPr>
            <a:normAutofit/>
          </a:bodyPr>
          <a:lstStyle/>
          <a:p>
            <a:pPr marL="0" indent="0">
              <a:buNone/>
            </a:pPr>
            <a:r>
              <a:rPr lang="ru-RU" dirty="0"/>
              <a:t>Александрийският фар е едно от седемте чудеса на античния свят. Построен е около 280 г. пр. Хр. на остров Фарос, близо до град Александрия в Египет. Светлината, която е излъчвал, идвала от голям огън, и отразявана чрез огледала, се виждала на 50 km навътре в морето. При земетресение през 1375 г. фарът е разрушен. От останките му в края на 15 век султан Кайт бей издига крепост, която е там и до днес.</a:t>
            </a:r>
            <a:endParaRPr lang="bg-BG" dirty="0"/>
          </a:p>
        </p:txBody>
      </p:sp>
      <p:pic>
        <p:nvPicPr>
          <p:cNvPr id="4" name="Picture 3"/>
          <p:cNvPicPr>
            <a:picLocks noChangeAspect="1"/>
          </p:cNvPicPr>
          <p:nvPr/>
        </p:nvPicPr>
        <p:blipFill>
          <a:blip r:embed="rId2"/>
          <a:stretch>
            <a:fillRect/>
          </a:stretch>
        </p:blipFill>
        <p:spPr>
          <a:xfrm>
            <a:off x="-1" y="2809702"/>
            <a:ext cx="3491345" cy="4048298"/>
          </a:xfrm>
          <a:prstGeom prst="rect">
            <a:avLst/>
          </a:prstGeom>
        </p:spPr>
      </p:pic>
      <p:pic>
        <p:nvPicPr>
          <p:cNvPr id="5" name="Picture 4"/>
          <p:cNvPicPr>
            <a:picLocks noChangeAspect="1"/>
          </p:cNvPicPr>
          <p:nvPr/>
        </p:nvPicPr>
        <p:blipFill>
          <a:blip r:embed="rId3"/>
          <a:stretch>
            <a:fillRect/>
          </a:stretch>
        </p:blipFill>
        <p:spPr>
          <a:xfrm>
            <a:off x="6833062" y="2809703"/>
            <a:ext cx="5358938" cy="3298042"/>
          </a:xfrm>
          <a:prstGeom prst="rect">
            <a:avLst/>
          </a:prstGeom>
        </p:spPr>
      </p:pic>
      <p:sp>
        <p:nvSpPr>
          <p:cNvPr id="6" name="Rectangle 5"/>
          <p:cNvSpPr/>
          <p:nvPr/>
        </p:nvSpPr>
        <p:spPr>
          <a:xfrm>
            <a:off x="9561734" y="6394857"/>
            <a:ext cx="2096151" cy="369332"/>
          </a:xfrm>
          <a:prstGeom prst="rect">
            <a:avLst/>
          </a:prstGeom>
        </p:spPr>
        <p:txBody>
          <a:bodyPr wrap="none">
            <a:spAutoFit/>
          </a:bodyPr>
          <a:lstStyle/>
          <a:p>
            <a:r>
              <a:rPr lang="bg-BG" dirty="0"/>
              <a:t>Крепостта </a:t>
            </a:r>
            <a:r>
              <a:rPr lang="bg-BG" dirty="0" err="1"/>
              <a:t>Кайт</a:t>
            </a:r>
            <a:r>
              <a:rPr lang="bg-BG" dirty="0"/>
              <a:t> бей</a:t>
            </a:r>
          </a:p>
        </p:txBody>
      </p:sp>
    </p:spTree>
    <p:extLst>
      <p:ext uri="{BB962C8B-B14F-4D97-AF65-F5344CB8AC3E}">
        <p14:creationId xmlns:p14="http://schemas.microsoft.com/office/powerpoint/2010/main" val="3525364851"/>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heel(1)">
                                      <p:cBhvr>
                                        <p:cTn id="12" dur="2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heel(1)">
                                      <p:cBhvr>
                                        <p:cTn id="17" dur="2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3">
                                            <p:txEl>
                                              <p:pRg st="0" end="0"/>
                                            </p:txEl>
                                          </p:spTgt>
                                        </p:tgtEl>
                                        <p:attrNameLst>
                                          <p:attrName>style.visibility</p:attrName>
                                        </p:attrNameLst>
                                      </p:cBhvr>
                                      <p:to>
                                        <p:strVal val="visible"/>
                                      </p:to>
                                    </p:set>
                                    <p:animEffect transition="in" filter="wheel(1)">
                                      <p:cBhvr>
                                        <p:cTn id="22" dur="2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1082" y="0"/>
            <a:ext cx="12203082" cy="6858000"/>
          </a:xfrm>
          <a:prstGeom prst="rect">
            <a:avLst/>
          </a:prstGeom>
        </p:spPr>
      </p:pic>
      <p:sp>
        <p:nvSpPr>
          <p:cNvPr id="5" name="Content Placeholder 4"/>
          <p:cNvSpPr>
            <a:spLocks noGrp="1"/>
          </p:cNvSpPr>
          <p:nvPr>
            <p:ph idx="1"/>
          </p:nvPr>
        </p:nvSpPr>
        <p:spPr>
          <a:xfrm>
            <a:off x="455815" y="171392"/>
            <a:ext cx="8272549" cy="2023168"/>
          </a:xfrm>
        </p:spPr>
        <p:txBody>
          <a:bodyPr>
            <a:normAutofit/>
          </a:bodyPr>
          <a:lstStyle/>
          <a:p>
            <a:pPr marL="0" indent="0">
              <a:buNone/>
            </a:pPr>
            <a:r>
              <a:rPr lang="bg-BG" sz="4000" dirty="0"/>
              <a:t>БЛАГОДАРЯ ЗА ВНИМАНИЕТО!</a:t>
            </a:r>
          </a:p>
        </p:txBody>
      </p:sp>
    </p:spTree>
    <p:extLst>
      <p:ext uri="{BB962C8B-B14F-4D97-AF65-F5344CB8AC3E}">
        <p14:creationId xmlns:p14="http://schemas.microsoft.com/office/powerpoint/2010/main" val="3390984919"/>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heel(1)">
                                      <p:cBhvr>
                                        <p:cTn id="7" dur="2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84</TotalTime>
  <Words>623</Words>
  <Application>Microsoft Office PowerPoint</Application>
  <PresentationFormat>Широк екран</PresentationFormat>
  <Paragraphs>20</Paragraphs>
  <Slides>9</Slides>
  <Notes>0</Notes>
  <HiddenSlides>0</HiddenSlides>
  <MMClips>1</MMClips>
  <ScaleCrop>false</ScaleCrop>
  <HeadingPairs>
    <vt:vector size="6" baseType="variant">
      <vt:variant>
        <vt:lpstr>Използвани шрифтове</vt:lpstr>
      </vt:variant>
      <vt:variant>
        <vt:i4>3</vt:i4>
      </vt:variant>
      <vt:variant>
        <vt:lpstr>Тема</vt:lpstr>
      </vt:variant>
      <vt:variant>
        <vt:i4>1</vt:i4>
      </vt:variant>
      <vt:variant>
        <vt:lpstr>Заглавия на слайдовете</vt:lpstr>
      </vt:variant>
      <vt:variant>
        <vt:i4>9</vt:i4>
      </vt:variant>
    </vt:vector>
  </HeadingPairs>
  <TitlesOfParts>
    <vt:vector size="13" baseType="lpstr">
      <vt:lpstr>Arial</vt:lpstr>
      <vt:lpstr>Century Gothic</vt:lpstr>
      <vt:lpstr>Wingdings 3</vt:lpstr>
      <vt:lpstr>Ion</vt:lpstr>
      <vt:lpstr>Седемте чудеса на света</vt:lpstr>
      <vt:lpstr>Презентация на PowerPoint</vt:lpstr>
      <vt:lpstr>Висящите градини на Семирамида, са едно от Седемте чудеса на света. И не са открити. Вероятно са били построени във Вавилон, който се е намирал на територията на днешен Ирак.  Повечето сведения сочат, че са построени около 575 пр. Хр. от цар Навуходоносор II, който управлява града 43 години, започвайки от 605 пр. Хр. Друга теория гласи, че са построени от асирийската царица Семирамида, по време на петгодишното ѝ управление (810 пр. Хр.) </vt:lpstr>
      <vt:lpstr>Презентация на PowerPoint</vt:lpstr>
      <vt:lpstr>Презентация на PowerPoint</vt:lpstr>
      <vt:lpstr>Презентация на PowerPoint</vt:lpstr>
      <vt:lpstr>Презентация на PowerPoint</vt:lpstr>
      <vt:lpstr>Презентация на PowerPoint</vt:lpstr>
      <vt:lpstr>Презентация на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Седемте чудеса на света</dc:title>
  <dc:creator>kremena</dc:creator>
  <cp:lastModifiedBy>Гергана Проданова</cp:lastModifiedBy>
  <cp:revision>10</cp:revision>
  <dcterms:created xsi:type="dcterms:W3CDTF">2020-06-17T06:50:29Z</dcterms:created>
  <dcterms:modified xsi:type="dcterms:W3CDTF">2020-06-22T08:01:05Z</dcterms:modified>
</cp:coreProperties>
</file>