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7" r:id="rId11"/>
    <p:sldId id="269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1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B9DA4F1-815B-44E4-A429-8F7EEEF9D0E3}" type="datetimeFigureOut">
              <a:rPr lang="en-US" smtClean="0"/>
              <a:t>24-Nov-20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5C7CCBC-E8F2-4BCB-BC15-217BF4CD937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799"/>
          </a:xfrm>
        </p:spPr>
        <p:txBody>
          <a:bodyPr/>
          <a:lstStyle/>
          <a:p>
            <a:r>
              <a:rPr lang="bg-BG" sz="4000" dirty="0" smtClean="0"/>
              <a:t>ПРИКЛЮЧЕНИЯТА НА ЕДНО ЖИТНО ЗРЪНЦЕ</a:t>
            </a:r>
            <a:r>
              <a:rPr lang="bg-BG" sz="1800" dirty="0" smtClean="0"/>
              <a:t/>
            </a:r>
            <a:br>
              <a:rPr lang="bg-BG" sz="1800" dirty="0" smtClean="0"/>
            </a:br>
            <a:r>
              <a:rPr lang="bg-BG" sz="3600" dirty="0" smtClean="0">
                <a:solidFill>
                  <a:srgbClr val="FF0000"/>
                </a:solidFill>
              </a:rPr>
              <a:t>ПРОЕКТ НА 1 А КЛАС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09800"/>
            <a:ext cx="6400800" cy="3962400"/>
          </a:xfrm>
        </p:spPr>
        <p:txBody>
          <a:bodyPr>
            <a:normAutofit lnSpcReduction="10000"/>
          </a:bodyPr>
          <a:lstStyle/>
          <a:p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С децата от 1А клас проследихме пътя на хляба – от нивата до нашата трапеза. </a:t>
            </a:r>
          </a:p>
          <a:p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Посяхме семенца в класната стая, поливахме ги и се грижихме за тях.</a:t>
            </a:r>
          </a:p>
          <a:p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Децата научиха за сеитбата и жътвата.</a:t>
            </a:r>
          </a:p>
          <a:p>
            <a:r>
              <a:rPr lang="bg-BG" dirty="0" smtClean="0">
                <a:solidFill>
                  <a:schemeClr val="tx2">
                    <a:lumMod val="75000"/>
                  </a:schemeClr>
                </a:solidFill>
              </a:rPr>
              <a:t>А ето и как се справиха малките майстори сладкари и хлебари с последната задача – да направят любима вкусотийка с мама и татко.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842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5523">
            <a:off x="4925105" y="596145"/>
            <a:ext cx="3394472" cy="420843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1391">
            <a:off x="515973" y="487704"/>
            <a:ext cx="3714750" cy="4953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76600" y="5486400"/>
            <a:ext cx="510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dirty="0"/>
              <a:t>Аделина и Янислава Михайлови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256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9907">
            <a:off x="2171292" y="2654220"/>
            <a:ext cx="2389173" cy="318556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0784">
            <a:off x="351762" y="157046"/>
            <a:ext cx="2523786" cy="33650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" y="5638800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Алекс Павлов</a:t>
            </a:r>
            <a:endParaRPr lang="en-US" dirty="0"/>
          </a:p>
        </p:txBody>
      </p:sp>
      <p:pic>
        <p:nvPicPr>
          <p:cNvPr id="7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0071">
            <a:off x="5951268" y="294887"/>
            <a:ext cx="2393452" cy="319126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62600" y="6028206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Деа Денчева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6559">
            <a:off x="6071236" y="3139121"/>
            <a:ext cx="2224825" cy="296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311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6645">
            <a:off x="390573" y="329948"/>
            <a:ext cx="1659828" cy="2950805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47">
            <a:off x="1780293" y="1897926"/>
            <a:ext cx="2280530" cy="371195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28600" y="5486400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Божидара Илиева</a:t>
            </a:r>
            <a:endParaRPr lang="en-US" dirty="0"/>
          </a:p>
        </p:txBody>
      </p:sp>
      <p:pic>
        <p:nvPicPr>
          <p:cNvPr id="10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9471">
            <a:off x="5002274" y="445357"/>
            <a:ext cx="3225676" cy="2419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255">
            <a:off x="5660566" y="2534006"/>
            <a:ext cx="2447129" cy="326283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105400" y="5956459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Мартин Минков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554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1927">
            <a:off x="4570242" y="423237"/>
            <a:ext cx="3773539" cy="4379383"/>
          </a:xfrm>
        </p:spPr>
      </p:pic>
      <p:sp>
        <p:nvSpPr>
          <p:cNvPr id="5" name="TextBox 4"/>
          <p:cNvSpPr txBox="1"/>
          <p:nvPr/>
        </p:nvSpPr>
        <p:spPr>
          <a:xfrm>
            <a:off x="5224272" y="5638800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Елица Николова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643">
            <a:off x="675411" y="179602"/>
            <a:ext cx="2733675" cy="3644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9176">
            <a:off x="653670" y="3136066"/>
            <a:ext cx="2362200" cy="31496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47800" y="6467332"/>
            <a:ext cx="381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Христина Стойкова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726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9450">
            <a:off x="586908" y="298306"/>
            <a:ext cx="3648169" cy="4525963"/>
          </a:xfrm>
        </p:spPr>
      </p:pic>
      <p:sp>
        <p:nvSpPr>
          <p:cNvPr id="7" name="TextBox 6"/>
          <p:cNvSpPr txBox="1"/>
          <p:nvPr/>
        </p:nvSpPr>
        <p:spPr>
          <a:xfrm>
            <a:off x="685800" y="5562600"/>
            <a:ext cx="419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Григор Петров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4559">
            <a:off x="5562600" y="609600"/>
            <a:ext cx="2688669" cy="47851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72000" y="5867400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Каролина Попова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514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76800" y="5038344"/>
            <a:ext cx="381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Красимир Вълчанов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5201">
            <a:off x="4875160" y="945376"/>
            <a:ext cx="3813280" cy="3947054"/>
          </a:xfr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3359">
            <a:off x="339584" y="339584"/>
            <a:ext cx="3804252" cy="38042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7200" y="49530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Крисиан Михайлов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88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9382">
            <a:off x="339106" y="371085"/>
            <a:ext cx="3057612" cy="3057612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7114">
            <a:off x="1552484" y="3134295"/>
            <a:ext cx="2701664" cy="27016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3400" y="5955054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Любомир Любенов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2906">
            <a:off x="5642078" y="263544"/>
            <a:ext cx="3150475" cy="23628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5325">
            <a:off x="5486400" y="2857500"/>
            <a:ext cx="3200400" cy="24003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036215" y="5574792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Йоан Каров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680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1292">
            <a:off x="269192" y="432397"/>
            <a:ext cx="3242287" cy="243171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900">
            <a:off x="1589142" y="2598935"/>
            <a:ext cx="2414087" cy="32187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6992" y="5791200"/>
            <a:ext cx="342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Михаела Табакова</a:t>
            </a:r>
            <a:endParaRPr lang="en-US" dirty="0"/>
          </a:p>
        </p:txBody>
      </p:sp>
      <p:pic>
        <p:nvPicPr>
          <p:cNvPr id="7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7203">
            <a:off x="4476087" y="511602"/>
            <a:ext cx="2587826" cy="34504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461">
            <a:off x="6343696" y="2541246"/>
            <a:ext cx="2448488" cy="326465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953000" y="5975866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Паола Мадамова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968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1375">
            <a:off x="269979" y="251692"/>
            <a:ext cx="4225995" cy="422599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895">
            <a:off x="4633711" y="515038"/>
            <a:ext cx="3945493" cy="52562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8600" y="50292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Димитър Славов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267200" y="59436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Никол Недева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95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3897">
            <a:off x="409515" y="405576"/>
            <a:ext cx="4002516" cy="4002516"/>
          </a:xfrm>
        </p:spPr>
      </p:pic>
      <p:sp>
        <p:nvSpPr>
          <p:cNvPr id="5" name="TextBox 4"/>
          <p:cNvSpPr txBox="1"/>
          <p:nvPr/>
        </p:nvSpPr>
        <p:spPr>
          <a:xfrm>
            <a:off x="304800" y="49530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Александър Липчев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5126">
            <a:off x="4740391" y="720788"/>
            <a:ext cx="4138578" cy="200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7280">
            <a:off x="4598222" y="2911480"/>
            <a:ext cx="4321877" cy="20907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29200" y="54864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Сияна Георгиева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954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0335">
            <a:off x="166409" y="152400"/>
            <a:ext cx="5138928" cy="2890648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5524">
            <a:off x="2651166" y="2923523"/>
            <a:ext cx="6123610" cy="344453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2971" y="609600"/>
            <a:ext cx="2745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dirty="0" smtClean="0"/>
              <a:t>Нашите малки поникнали зрънца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621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67</TotalTime>
  <Words>110</Words>
  <Application>Microsoft Office PowerPoint</Application>
  <PresentationFormat>On-screen Show (4:3)</PresentationFormat>
  <Paragraphs>25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Executive</vt:lpstr>
      <vt:lpstr>ПРИКЛЮЧЕНИЯТА НА ЕДНО ЖИТНО ЗРЪНЦЕ ПРОЕКТ НА 1 А КЛАС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Потребител на Windows</dc:creator>
  <cp:lastModifiedBy>Потребител на Windows</cp:lastModifiedBy>
  <cp:revision>9</cp:revision>
  <dcterms:created xsi:type="dcterms:W3CDTF">2020-11-24T06:29:22Z</dcterms:created>
  <dcterms:modified xsi:type="dcterms:W3CDTF">2020-11-24T07:36:48Z</dcterms:modified>
</cp:coreProperties>
</file>