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360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авоъгъл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авоъгъл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авоъгъл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авоъгъл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лавие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bg-BG" smtClean="0"/>
              <a:t>Щракнете, за да редактирате стила на подзаглавията в образеца</a:t>
            </a:r>
            <a:endParaRPr kumimoji="0" lang="en-US"/>
          </a:p>
        </p:txBody>
      </p:sp>
      <p:sp>
        <p:nvSpPr>
          <p:cNvPr id="28" name="Контейнер за 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17" name="Контейнер за долния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Право съединение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авоъгъл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Контейнер за номер на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8" name="Заглавие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8" name="Контейнер за съдържани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авоъгъл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авоъгъл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авоъгъл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авоъгъл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авоъгъл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13" name="Правоъгъл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авоъгъл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8" name="Право съединение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8" name="Право съединение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Контейнер за съдържани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2" name="Контейнер за съдържани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аво съединение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авоъгъл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авоъгъл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авоъгъл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авоъгъл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авоъгъл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авоъгъл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bg-BG"/>
          </a:p>
        </p:txBody>
      </p:sp>
      <p:sp>
        <p:nvSpPr>
          <p:cNvPr id="15" name="Право съединение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Контейнер за съдържани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6" name="Контейнер за съдържани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23" name="Заглавие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оъгъл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авоъгъл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авоъгъл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авоъгъл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авоъгъл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авоъгъл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авоъгъл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авоъгъл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авоъгъл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авоъгъл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авоъгъл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8" name="Правоъгъл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Контейнер за съдържани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21" name="Правоъгъл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аво съединение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авоъгъл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авоъгъл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авоъгъл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авоъгъл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авоъгъл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авоъгъл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bg-BG" smtClean="0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22" name="Правоъгъл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но заглавие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оъгъл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авоъгъл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авоъгъл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авоъгъл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авоъгъл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авоъгъл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аво съединение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авоъгъл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авоъгъл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авоъгъл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авоъгъл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авоъгъл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Контейнер за 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68F1953-2A4F-4AAE-9D3E-C7EF79FA8E0D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bg-BG"/>
          </a:p>
        </p:txBody>
      </p:sp>
      <p:sp>
        <p:nvSpPr>
          <p:cNvPr id="8" name="Правоъгъл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аво съединение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Контейнер за номер на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3DDC14C-6724-4140-95F4-80D1312197D7}" type="slidenum">
              <a:rPr lang="bg-BG" smtClean="0"/>
              <a:t>‹#›</a:t>
            </a:fld>
            <a:endParaRPr lang="bg-BG"/>
          </a:p>
        </p:txBody>
      </p:sp>
      <p:sp>
        <p:nvSpPr>
          <p:cNvPr id="22" name="Контейнер за заглавие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13" name="Текстов контейне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kumimoji="0" lang="bg-BG" smtClean="0"/>
              <a:t>Второ ниво</a:t>
            </a:r>
          </a:p>
          <a:p>
            <a:pPr lvl="2" eaLnBrk="1" latinLnBrk="0" hangingPunct="1"/>
            <a:r>
              <a:rPr kumimoji="0" lang="bg-BG" smtClean="0"/>
              <a:t>Трето ниво</a:t>
            </a:r>
          </a:p>
          <a:p>
            <a:pPr lvl="3" eaLnBrk="1" latinLnBrk="0" hangingPunct="1"/>
            <a:r>
              <a:rPr kumimoji="0" lang="bg-BG" smtClean="0"/>
              <a:t>Четвърто ниво</a:t>
            </a:r>
          </a:p>
          <a:p>
            <a:pPr lvl="4" eaLnBrk="1" latinLnBrk="0" hangingPunct="1"/>
            <a:r>
              <a:rPr kumimoji="0" lang="bg-BG" smtClean="0"/>
              <a:t>Пето ниво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bg-BG" sz="2000" u="sng" dirty="0" smtClean="0"/>
              <a:t>Изготвила</a:t>
            </a:r>
            <a:r>
              <a:rPr lang="en-US" sz="2000" u="sng" dirty="0" smtClean="0"/>
              <a:t>:</a:t>
            </a:r>
            <a:r>
              <a:rPr lang="bg-BG" sz="2000" u="sng" dirty="0" err="1" smtClean="0"/>
              <a:t>анна</a:t>
            </a:r>
            <a:r>
              <a:rPr lang="bg-BG" sz="2000" u="sng" dirty="0" smtClean="0"/>
              <a:t> - </a:t>
            </a:r>
            <a:r>
              <a:rPr lang="bg-BG" sz="2000" u="sng" dirty="0" err="1" smtClean="0"/>
              <a:t>мария</a:t>
            </a:r>
            <a:r>
              <a:rPr lang="bg-BG" sz="2000" u="sng" dirty="0" smtClean="0"/>
              <a:t>  </a:t>
            </a:r>
            <a:r>
              <a:rPr lang="bg-BG" sz="2000" u="sng" dirty="0" err="1" smtClean="0"/>
              <a:t>желязкова</a:t>
            </a:r>
            <a:endParaRPr lang="bg-BG" sz="2000" u="sng" dirty="0"/>
          </a:p>
        </p:txBody>
      </p:sp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11</a:t>
            </a:r>
            <a:r>
              <a:rPr lang="bg-BG" sz="3600" dirty="0" smtClean="0">
                <a:latin typeface="Arial" pitchFamily="34" charset="0"/>
                <a:cs typeface="Arial" pitchFamily="34" charset="0"/>
              </a:rPr>
              <a:t> май – </a:t>
            </a:r>
            <a:r>
              <a:rPr lang="bg-BG" sz="3600" dirty="0" err="1" smtClean="0">
                <a:latin typeface="Arial" pitchFamily="34" charset="0"/>
                <a:cs typeface="Arial" pitchFamily="34" charset="0"/>
              </a:rPr>
              <a:t>Св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bg-BG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3600" dirty="0" err="1" smtClean="0">
                <a:latin typeface="Arial" pitchFamily="34" charset="0"/>
                <a:cs typeface="Arial" pitchFamily="34" charset="0"/>
              </a:rPr>
              <a:t>св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bg-BG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bg-BG" sz="3600" dirty="0" smtClean="0">
                <a:latin typeface="Arial" pitchFamily="34" charset="0"/>
                <a:cs typeface="Arial" pitchFamily="34" charset="0"/>
              </a:rPr>
              <a:t>Кирил и Методий</a:t>
            </a:r>
            <a:r>
              <a:rPr lang="bg-BG" sz="3600" dirty="0">
                <a:latin typeface="Arial" pitchFamily="34" charset="0"/>
                <a:cs typeface="Arial" pitchFamily="34" charset="0"/>
              </a:rPr>
              <a:t/>
            </a:r>
            <a:br>
              <a:rPr lang="bg-BG" sz="3600" dirty="0">
                <a:latin typeface="Arial" pitchFamily="34" charset="0"/>
                <a:cs typeface="Arial" pitchFamily="34" charset="0"/>
              </a:rPr>
            </a:br>
            <a:r>
              <a:rPr lang="bg-BG" sz="3600" dirty="0" smtClean="0">
                <a:latin typeface="Arial" pitchFamily="34" charset="0"/>
                <a:cs typeface="Arial" pitchFamily="34" charset="0"/>
              </a:rPr>
              <a:t>Спомен за първите апостоли</a:t>
            </a:r>
            <a:endParaRPr lang="bg-BG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 контейне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dirty="0" err="1" smtClean="0"/>
              <a:t>Св</a:t>
            </a:r>
            <a:r>
              <a:rPr lang="en-US" dirty="0" smtClean="0"/>
              <a:t>.</a:t>
            </a:r>
            <a:r>
              <a:rPr lang="bg-BG" dirty="0" smtClean="0"/>
              <a:t> </a:t>
            </a:r>
            <a:r>
              <a:rPr lang="bg-BG" dirty="0" err="1" smtClean="0"/>
              <a:t>св</a:t>
            </a:r>
            <a:r>
              <a:rPr lang="en-US" dirty="0" smtClean="0"/>
              <a:t>.</a:t>
            </a:r>
            <a:r>
              <a:rPr lang="bg-BG" dirty="0" smtClean="0"/>
              <a:t> Кирил и Методий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двама</a:t>
            </a:r>
            <a:r>
              <a:rPr lang="ru-RU" dirty="0" smtClean="0"/>
              <a:t> </a:t>
            </a:r>
            <a:r>
              <a:rPr lang="ru-RU" dirty="0" err="1" smtClean="0"/>
              <a:t>братя</a:t>
            </a:r>
            <a:r>
              <a:rPr lang="ru-RU" dirty="0" smtClean="0"/>
              <a:t>  </a:t>
            </a:r>
            <a:r>
              <a:rPr lang="ru-RU" dirty="0" err="1" smtClean="0"/>
              <a:t>теолози</a:t>
            </a:r>
            <a:r>
              <a:rPr lang="ru-RU" dirty="0" smtClean="0"/>
              <a:t> , </a:t>
            </a:r>
            <a:r>
              <a:rPr lang="ru-RU" dirty="0" err="1" smtClean="0"/>
              <a:t>родени</a:t>
            </a:r>
            <a:r>
              <a:rPr lang="ru-RU" dirty="0" smtClean="0"/>
              <a:t> в </a:t>
            </a:r>
            <a:r>
              <a:rPr lang="ru-RU" dirty="0" err="1" smtClean="0"/>
              <a:t>Солун</a:t>
            </a:r>
            <a:r>
              <a:rPr lang="ru-RU" dirty="0" smtClean="0"/>
              <a:t>, Византия, </a:t>
            </a:r>
            <a:r>
              <a:rPr lang="ru-RU" dirty="0" err="1" smtClean="0"/>
              <a:t>през</a:t>
            </a:r>
            <a:r>
              <a:rPr lang="ru-RU" dirty="0" smtClean="0"/>
              <a:t> IX век, </a:t>
            </a:r>
            <a:r>
              <a:rPr lang="ru-RU" dirty="0" err="1" smtClean="0"/>
              <a:t>които</a:t>
            </a:r>
            <a:r>
              <a:rPr lang="ru-RU" dirty="0" smtClean="0"/>
              <a:t> </a:t>
            </a:r>
            <a:r>
              <a:rPr lang="ru-RU" dirty="0" err="1" smtClean="0"/>
              <a:t>развиват</a:t>
            </a:r>
            <a:r>
              <a:rPr lang="ru-RU" dirty="0" smtClean="0"/>
              <a:t> </a:t>
            </a:r>
            <a:r>
              <a:rPr lang="ru-RU" dirty="0" err="1" smtClean="0"/>
              <a:t>мисионерска</a:t>
            </a:r>
            <a:r>
              <a:rPr lang="ru-RU" dirty="0" smtClean="0"/>
              <a:t> </a:t>
            </a:r>
            <a:r>
              <a:rPr lang="ru-RU" dirty="0" err="1" smtClean="0"/>
              <a:t>дейност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проповедници</a:t>
            </a:r>
            <a:r>
              <a:rPr lang="ru-RU" dirty="0" smtClean="0"/>
              <a:t> на </a:t>
            </a:r>
            <a:r>
              <a:rPr lang="ru-RU" dirty="0" err="1" smtClean="0"/>
              <a:t>християнството</a:t>
            </a:r>
            <a:r>
              <a:rPr lang="ru-RU" dirty="0" smtClean="0"/>
              <a:t> сред </a:t>
            </a:r>
            <a:r>
              <a:rPr lang="ru-RU" dirty="0" err="1" smtClean="0"/>
              <a:t>различни</a:t>
            </a:r>
            <a:r>
              <a:rPr lang="ru-RU" dirty="0" smtClean="0"/>
              <a:t> народи</a:t>
            </a:r>
            <a:r>
              <a:rPr lang="en-US" dirty="0" smtClean="0"/>
              <a:t>.</a:t>
            </a:r>
            <a:endParaRPr lang="bg-BG" dirty="0"/>
          </a:p>
        </p:txBody>
      </p:sp>
      <p:pic>
        <p:nvPicPr>
          <p:cNvPr id="8" name="Контейнер за съдържание 7" descr="images (8)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3438" y="2357430"/>
            <a:ext cx="4286280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лавие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Биография</a:t>
            </a:r>
            <a:endParaRPr lang="bg-BG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 контейне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На </a:t>
            </a:r>
            <a:r>
              <a:rPr lang="ru-RU" dirty="0" err="1" smtClean="0"/>
              <a:t>тях</a:t>
            </a:r>
            <a:r>
              <a:rPr lang="ru-RU" dirty="0" smtClean="0"/>
              <a:t> се </a:t>
            </a:r>
            <a:r>
              <a:rPr lang="ru-RU" dirty="0" err="1" smtClean="0"/>
              <a:t>дължи</a:t>
            </a:r>
            <a:r>
              <a:rPr lang="ru-RU" dirty="0" smtClean="0"/>
              <a:t> </a:t>
            </a:r>
            <a:r>
              <a:rPr lang="ru-RU" dirty="0" err="1" smtClean="0"/>
              <a:t>създаването</a:t>
            </a:r>
            <a:r>
              <a:rPr lang="ru-RU" dirty="0" smtClean="0"/>
              <a:t> на </a:t>
            </a:r>
            <a:r>
              <a:rPr lang="ru-RU" dirty="0" err="1" smtClean="0"/>
              <a:t>азбуката</a:t>
            </a:r>
            <a:r>
              <a:rPr lang="ru-RU" dirty="0" smtClean="0"/>
              <a:t> глаголица – </a:t>
            </a:r>
            <a:r>
              <a:rPr lang="ru-RU" dirty="0" err="1" smtClean="0"/>
              <a:t>първата</a:t>
            </a:r>
            <a:r>
              <a:rPr lang="ru-RU" dirty="0" smtClean="0"/>
              <a:t> азбука, </a:t>
            </a:r>
            <a:r>
              <a:rPr lang="ru-RU" dirty="0" err="1" smtClean="0"/>
              <a:t>която</a:t>
            </a:r>
            <a:r>
              <a:rPr lang="ru-RU" dirty="0" smtClean="0"/>
              <a:t> служи за </a:t>
            </a:r>
            <a:r>
              <a:rPr lang="ru-RU" dirty="0" err="1" smtClean="0"/>
              <a:t>писменост</a:t>
            </a:r>
            <a:r>
              <a:rPr lang="ru-RU" dirty="0" smtClean="0"/>
              <a:t> на </a:t>
            </a:r>
            <a:r>
              <a:rPr lang="ru-RU" dirty="0" err="1" smtClean="0"/>
              <a:t>езика</a:t>
            </a:r>
            <a:r>
              <a:rPr lang="ru-RU" dirty="0" smtClean="0"/>
              <a:t> </a:t>
            </a:r>
            <a:r>
              <a:rPr lang="ru-RU" dirty="0" err="1" smtClean="0"/>
              <a:t>староцърковен</a:t>
            </a:r>
            <a:r>
              <a:rPr lang="ru-RU" dirty="0" smtClean="0"/>
              <a:t> </a:t>
            </a:r>
            <a:r>
              <a:rPr lang="ru-RU" dirty="0" err="1" smtClean="0"/>
              <a:t>славянски</a:t>
            </a:r>
            <a:r>
              <a:rPr lang="ru-RU" dirty="0" smtClean="0"/>
              <a:t>. </a:t>
            </a:r>
            <a:r>
              <a:rPr lang="ru-RU" dirty="0" err="1" smtClean="0"/>
              <a:t>Азбуката</a:t>
            </a:r>
            <a:r>
              <a:rPr lang="ru-RU" dirty="0" smtClean="0"/>
              <a:t> </a:t>
            </a:r>
            <a:r>
              <a:rPr lang="ru-RU" dirty="0" err="1" smtClean="0"/>
              <a:t>кирилица</a:t>
            </a:r>
            <a:r>
              <a:rPr lang="ru-RU" dirty="0" smtClean="0"/>
              <a:t>, </a:t>
            </a:r>
            <a:r>
              <a:rPr lang="ru-RU" dirty="0" err="1" smtClean="0"/>
              <a:t>създадена</a:t>
            </a:r>
            <a:r>
              <a:rPr lang="ru-RU" dirty="0" smtClean="0"/>
              <a:t> на </a:t>
            </a:r>
            <a:r>
              <a:rPr lang="ru-RU" dirty="0" err="1" smtClean="0"/>
              <a:t>основата</a:t>
            </a:r>
            <a:r>
              <a:rPr lang="ru-RU" dirty="0" smtClean="0"/>
              <a:t> </a:t>
            </a:r>
            <a:r>
              <a:rPr lang="ru-RU" dirty="0" err="1" smtClean="0"/>
              <a:t>на</a:t>
            </a:r>
            <a:r>
              <a:rPr lang="ru-RU" dirty="0" smtClean="0"/>
              <a:t> </a:t>
            </a:r>
            <a:r>
              <a:rPr lang="ru-RU" dirty="0" err="1" smtClean="0"/>
              <a:t>тази</a:t>
            </a:r>
            <a:r>
              <a:rPr lang="ru-RU" dirty="0" smtClean="0"/>
              <a:t> глаголица, се </a:t>
            </a:r>
            <a:r>
              <a:rPr lang="ru-RU" dirty="0" err="1" smtClean="0"/>
              <a:t>използва</a:t>
            </a:r>
            <a:r>
              <a:rPr lang="ru-RU" dirty="0" smtClean="0"/>
              <a:t> и до </a:t>
            </a:r>
            <a:r>
              <a:rPr lang="ru-RU" dirty="0" err="1" smtClean="0"/>
              <a:t>днес</a:t>
            </a:r>
            <a:r>
              <a:rPr lang="ru-RU" dirty="0" smtClean="0"/>
              <a:t> в </a:t>
            </a:r>
            <a:r>
              <a:rPr lang="ru-RU" dirty="0" err="1" smtClean="0"/>
              <a:t>различни</a:t>
            </a:r>
            <a:r>
              <a:rPr lang="ru-RU" dirty="0" smtClean="0"/>
              <a:t> </a:t>
            </a:r>
            <a:r>
              <a:rPr lang="ru-RU" dirty="0" err="1" smtClean="0"/>
              <a:t>славянски</a:t>
            </a:r>
            <a:r>
              <a:rPr lang="ru-RU" dirty="0" smtClean="0"/>
              <a:t> </a:t>
            </a:r>
            <a:r>
              <a:rPr lang="ru-RU" dirty="0" err="1" smtClean="0"/>
              <a:t>езици</a:t>
            </a:r>
            <a:r>
              <a:rPr lang="ru-RU" dirty="0" smtClean="0"/>
              <a:t>. </a:t>
            </a:r>
            <a:endParaRPr lang="bg-BG" dirty="0"/>
          </a:p>
        </p:txBody>
      </p:sp>
      <p:pic>
        <p:nvPicPr>
          <p:cNvPr id="7" name="Контейнер за съдържание 6" descr="images (9)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86314" y="2357430"/>
            <a:ext cx="3714776" cy="3786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лавие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Дела</a:t>
            </a:r>
            <a:endParaRPr lang="bg-BG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Интересни  факти за светите братя </a:t>
            </a:r>
            <a:endParaRPr lang="bg-BG" dirty="0"/>
          </a:p>
        </p:txBody>
      </p:sp>
      <p:sp>
        <p:nvSpPr>
          <p:cNvPr id="3" name="Изрязана стрелка надясно 2"/>
          <p:cNvSpPr/>
          <p:nvPr/>
        </p:nvSpPr>
        <p:spPr>
          <a:xfrm>
            <a:off x="785786" y="1714488"/>
            <a:ext cx="1500198" cy="714380"/>
          </a:xfrm>
          <a:prstGeom prst="notched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4" name="~PP3512.WAV">
            <a:hlinkClick r:id="" action="ppaction://media"/>
          </p:cNvPr>
          <p:cNvPicPr>
            <a:picLocks noRot="1" noChangeAspect="1"/>
          </p:cNvPicPr>
          <p:nvPr>
            <a:wavAudioFile r:embed="rId1" name="~PP3512.WAV"/>
          </p:nvPr>
        </p:nvPicPr>
        <p:blipFill>
          <a:blip r:embed="rId5" cstate="print"/>
          <a:stretch>
            <a:fillRect/>
          </a:stretch>
        </p:blipFill>
        <p:spPr>
          <a:xfrm>
            <a:off x="4214810" y="1785926"/>
            <a:ext cx="661990" cy="661990"/>
          </a:xfrm>
          <a:prstGeom prst="rect">
            <a:avLst/>
          </a:prstGeom>
        </p:spPr>
      </p:pic>
      <p:sp>
        <p:nvSpPr>
          <p:cNvPr id="6" name="Изрязана стрелка надясно 5"/>
          <p:cNvSpPr/>
          <p:nvPr/>
        </p:nvSpPr>
        <p:spPr>
          <a:xfrm>
            <a:off x="785786" y="3214686"/>
            <a:ext cx="1500198" cy="714380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7" name="~PP882.WAV">
            <a:hlinkClick r:id="" action="ppaction://media"/>
          </p:cNvPr>
          <p:cNvPicPr>
            <a:picLocks noRot="1" noChangeAspect="1"/>
          </p:cNvPicPr>
          <p:nvPr>
            <a:wavAudioFile r:embed="rId2" name="~PP882.WAV"/>
          </p:nvPr>
        </p:nvPicPr>
        <p:blipFill>
          <a:blip r:embed="rId5" cstate="print"/>
          <a:stretch>
            <a:fillRect/>
          </a:stretch>
        </p:blipFill>
        <p:spPr>
          <a:xfrm>
            <a:off x="4214810" y="3286124"/>
            <a:ext cx="652466" cy="652466"/>
          </a:xfrm>
          <a:prstGeom prst="rect">
            <a:avLst/>
          </a:prstGeom>
        </p:spPr>
      </p:pic>
      <p:sp>
        <p:nvSpPr>
          <p:cNvPr id="8" name="Изрязана стрелка надясно 7"/>
          <p:cNvSpPr/>
          <p:nvPr/>
        </p:nvSpPr>
        <p:spPr>
          <a:xfrm>
            <a:off x="785786" y="4786322"/>
            <a:ext cx="1500198" cy="714380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9" name="~PP3413.WAV">
            <a:hlinkClick r:id="" action="ppaction://media"/>
          </p:cNvPr>
          <p:cNvPicPr>
            <a:picLocks noRot="1" noChangeAspect="1"/>
          </p:cNvPicPr>
          <p:nvPr>
            <a:wavAudioFile r:embed="rId3" name="~PP3413.WAV"/>
          </p:nvPr>
        </p:nvPicPr>
        <p:blipFill>
          <a:blip r:embed="rId6" cstate="print"/>
          <a:stretch>
            <a:fillRect/>
          </a:stretch>
        </p:blipFill>
        <p:spPr>
          <a:xfrm>
            <a:off x="4143372" y="4929198"/>
            <a:ext cx="642942" cy="64294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3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45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 контейне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3" name="Заглавие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БЛАГОДАРЯ  ЗА ВНИМАНИЕТО! </a:t>
            </a:r>
            <a:endParaRPr lang="bg-BG" dirty="0"/>
          </a:p>
        </p:txBody>
      </p:sp>
      <p:sp>
        <p:nvSpPr>
          <p:cNvPr id="4" name="Усмихнато лице 3"/>
          <p:cNvSpPr/>
          <p:nvPr/>
        </p:nvSpPr>
        <p:spPr>
          <a:xfrm>
            <a:off x="3500430" y="3429000"/>
            <a:ext cx="1785950" cy="185738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 </a:t>
            </a:r>
            <a:endParaRPr lang="bg-BG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раждански">
  <a:themeElements>
    <a:clrScheme name="Граждански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Граждански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раждански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102</TotalTime>
  <Words>58</Words>
  <Application>Microsoft Office PowerPoint</Application>
  <PresentationFormat>On-screen Show (4:3)</PresentationFormat>
  <Paragraphs>9</Paragraphs>
  <Slides>5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Граждански</vt:lpstr>
      <vt:lpstr>11 май – Св. св. Кирил и Методий Спомен за първите апостоли</vt:lpstr>
      <vt:lpstr>Биография</vt:lpstr>
      <vt:lpstr>Дела</vt:lpstr>
      <vt:lpstr>Интересни  факти за светите братя </vt:lpstr>
      <vt:lpstr>БЛАГОДАРЯ  ЗА ВНИМАНИЕТО!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май – Св. св. Кирил и Методий Спомен за първите апостоли</dc:title>
  <dc:creator>Admin</dc:creator>
  <cp:lastModifiedBy>Hristova</cp:lastModifiedBy>
  <cp:revision>12</cp:revision>
  <dcterms:created xsi:type="dcterms:W3CDTF">2020-05-02T07:19:35Z</dcterms:created>
  <dcterms:modified xsi:type="dcterms:W3CDTF">2020-05-07T11:47:58Z</dcterms:modified>
</cp:coreProperties>
</file>