
<file path=[Content_Types].xml><?xml version="1.0" encoding="utf-8"?>
<Types xmlns="http://schemas.openxmlformats.org/package/2006/content-types">
  <Default Extension="mp3" ContentType="audio/mpeg"/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2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7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ransition>
    <p:push dir="u"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1.png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media2.m4a"/><Relationship Id="rId4" Type="http://schemas.microsoft.com/office/2007/relationships/media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6.m4a"/><Relationship Id="rId7" Type="http://schemas.openxmlformats.org/officeDocument/2006/relationships/image" Target="../media/image8.jp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9.jpg"/><Relationship Id="rId4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39020"/>
            <a:ext cx="9863585" cy="2971801"/>
          </a:xfrm>
        </p:spPr>
        <p:txBody>
          <a:bodyPr/>
          <a:lstStyle/>
          <a:p>
            <a:r>
              <a:rPr lang="en-US" dirty="0" smtClean="0"/>
              <a:t>24 </a:t>
            </a:r>
            <a:r>
              <a:rPr lang="bg-BG" dirty="0" smtClean="0"/>
              <a:t>Май</a:t>
            </a:r>
            <a:br>
              <a:rPr lang="bg-BG" dirty="0" smtClean="0"/>
            </a:br>
            <a:r>
              <a:rPr lang="bg-BG" dirty="0" smtClean="0"/>
              <a:t>Най-българският празник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210821"/>
            <a:ext cx="6400800" cy="1947333"/>
          </a:xfrm>
        </p:spPr>
        <p:txBody>
          <a:bodyPr/>
          <a:lstStyle/>
          <a:p>
            <a:r>
              <a:rPr lang="bg-BG" b="1" i="1" dirty="0" smtClean="0">
                <a:solidFill>
                  <a:srgbClr val="FFC000"/>
                </a:solidFill>
              </a:rPr>
              <a:t>Изготвила:Мария Иванова Дишкова</a:t>
            </a:r>
            <a:endParaRPr lang="bg-BG" b="1" i="1" dirty="0">
              <a:solidFill>
                <a:srgbClr val="FFC000"/>
              </a:solidFill>
            </a:endParaRPr>
          </a:p>
        </p:txBody>
      </p:sp>
      <p:pic>
        <p:nvPicPr>
          <p:cNvPr id="4" name="Мария Дишкова - favourite_chair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>
                  <p14:bmkLst>
                    <p14:bmk name="Bookmark 1" time="6615.0158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71675" y="6008159"/>
            <a:ext cx="609600" cy="60960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7830034"/>
      </p:ext>
    </p:extLst>
  </p:cSld>
  <p:clrMapOvr>
    <a:masterClrMapping/>
  </p:clrMapOvr>
  <p:transition advTm="782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030"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  <p:extLst>
    <p:ext uri="{E180D4A7-C9FB-4DFB-919C-405C955672EB}">
      <p14:showEvtLst xmlns:p14="http://schemas.microsoft.com/office/powerpoint/2010/main">
        <p14:playEvt time="1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958" y="603087"/>
            <a:ext cx="10330790" cy="1507067"/>
          </a:xfrm>
        </p:spPr>
        <p:txBody>
          <a:bodyPr>
            <a:normAutofit/>
          </a:bodyPr>
          <a:lstStyle/>
          <a:p>
            <a:pPr algn="ctr"/>
            <a:r>
              <a:rPr lang="bg-BG" sz="5400" dirty="0" smtClean="0"/>
              <a:t>24 Май!</a:t>
            </a:r>
            <a:endParaRPr lang="bg-BG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594753" y="1885008"/>
            <a:ext cx="7953350" cy="4392635"/>
          </a:xfrm>
        </p:spPr>
        <p:txBody>
          <a:bodyPr>
            <a:noAutofit/>
          </a:bodyPr>
          <a:lstStyle/>
          <a:p>
            <a:pPr lvl="5"/>
            <a:r>
              <a:rPr lang="ru-RU" sz="2800" dirty="0">
                <a:solidFill>
                  <a:schemeClr val="tx1"/>
                </a:solidFill>
              </a:rPr>
              <a:t>24 Май е празник на славянската писменост, на българската просвета и култура. Той е празникът, който се чества от най-дълго време в близката ни история. </a:t>
            </a:r>
            <a:endParaRPr lang="bg-BG" sz="2800" dirty="0">
              <a:solidFill>
                <a:schemeClr val="tx1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274" y="2577300"/>
            <a:ext cx="5088794" cy="3120654"/>
          </a:xfr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0119253"/>
      </p:ext>
    </p:extLst>
  </p:cSld>
  <p:clrMapOvr>
    <a:masterClrMapping/>
  </p:clrMapOvr>
  <p:transition advTm="14606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100" y="318253"/>
            <a:ext cx="853440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bg-BG" sz="5400" dirty="0"/>
              <a:t>Какво честваме на този </a:t>
            </a:r>
            <a:r>
              <a:rPr lang="bg-BG" sz="5400" dirty="0" smtClean="0"/>
              <a:t>ден!</a:t>
            </a:r>
            <a:endParaRPr lang="bg-BG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4100" y="1730327"/>
            <a:ext cx="5313887" cy="424479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На този ден в България се отбелязва националния празник на просветата, културата и създаването на глаголицата от Кирил и Методий, известни още и като "Солунските братя</a:t>
            </a:r>
            <a:endParaRPr lang="bg-BG" sz="2400" dirty="0">
              <a:solidFill>
                <a:schemeClr val="tx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 rotWithShape="1">
          <a:blip r:embed="rId5"/>
          <a:srcRect l="8782" t="15697" r="8167" b="16672"/>
          <a:stretch/>
        </p:blipFill>
        <p:spPr>
          <a:xfrm>
            <a:off x="8361863" y="1209823"/>
            <a:ext cx="3379902" cy="20538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9" t="12205" r="7508" b="15085"/>
          <a:stretch/>
        </p:blipFill>
        <p:spPr>
          <a:xfrm>
            <a:off x="6006489" y="3615397"/>
            <a:ext cx="3376661" cy="21523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6000490" y="1941342"/>
            <a:ext cx="227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dirty="0" smtClean="0">
                <a:solidFill>
                  <a:schemeClr val="bg1"/>
                </a:solidFill>
              </a:rPr>
              <a:t>Кирилица</a:t>
            </a:r>
            <a:endParaRPr lang="bg-BG" sz="2400" dirty="0">
              <a:solidFill>
                <a:schemeClr val="bg1"/>
              </a:solidFill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7694819" y="2055057"/>
            <a:ext cx="502230" cy="2946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TextBox 10"/>
          <p:cNvSpPr txBox="1"/>
          <p:nvPr/>
        </p:nvSpPr>
        <p:spPr>
          <a:xfrm>
            <a:off x="9982542" y="4460741"/>
            <a:ext cx="2082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dirty="0" smtClean="0">
                <a:solidFill>
                  <a:schemeClr val="bg1"/>
                </a:solidFill>
              </a:rPr>
              <a:t>Глаголица</a:t>
            </a:r>
            <a:endParaRPr lang="bg-BG" sz="2400" dirty="0">
              <a:solidFill>
                <a:schemeClr val="bg1"/>
              </a:solidFill>
            </a:endParaRPr>
          </a:p>
        </p:txBody>
      </p:sp>
      <p:sp>
        <p:nvSpPr>
          <p:cNvPr id="12" name="Left Arrow 11"/>
          <p:cNvSpPr/>
          <p:nvPr/>
        </p:nvSpPr>
        <p:spPr>
          <a:xfrm>
            <a:off x="9477537" y="4561448"/>
            <a:ext cx="505005" cy="2602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9306474"/>
      </p:ext>
    </p:extLst>
  </p:cSld>
  <p:clrMapOvr>
    <a:masterClrMapping/>
  </p:clrMapOvr>
  <p:transition advTm="16323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  <p:bldP spid="9" grpId="0"/>
      <p:bldP spid="10" grpId="0" animBg="1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958" y="293598"/>
            <a:ext cx="1033079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bg-BG" sz="5400" dirty="0" smtClean="0"/>
              <a:t>Създателите на българската писменост!</a:t>
            </a:r>
            <a:endParaRPr lang="bg-BG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958" y="2275451"/>
            <a:ext cx="5574611" cy="361175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Светите братя Кирил и Методий са създатели на славянската </a:t>
            </a:r>
            <a:r>
              <a:rPr lang="ru-RU" sz="24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писменост.Братя </a:t>
            </a:r>
            <a:r>
              <a:rPr lang="ru-RU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теолози, родени </a:t>
            </a:r>
            <a:r>
              <a:rPr lang="ru-RU" sz="24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в Солун,през </a:t>
            </a:r>
            <a:r>
              <a:rPr lang="ru-RU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IX век, които развиват мисионерска дейност като проповедници на </a:t>
            </a:r>
            <a:r>
              <a:rPr lang="ru-RU" sz="24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христянство сред </a:t>
            </a:r>
            <a:r>
              <a:rPr lang="ru-RU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различни народи. </a:t>
            </a:r>
            <a:endParaRPr lang="bg-BG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5"/>
          <a:srcRect l="-1312" t="1455" r="1312" b="5080"/>
          <a:stretch/>
        </p:blipFill>
        <p:spPr>
          <a:xfrm>
            <a:off x="6939279" y="2275451"/>
            <a:ext cx="3217595" cy="4248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5700455"/>
      </p:ext>
    </p:extLst>
  </p:cSld>
  <p:clrMapOvr>
    <a:masterClrMapping/>
  </p:clrMapOvr>
  <p:transition advTm="1870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792227" y="0"/>
            <a:ext cx="10330790" cy="1507067"/>
          </a:xfrm>
        </p:spPr>
        <p:txBody>
          <a:bodyPr>
            <a:normAutofit/>
          </a:bodyPr>
          <a:lstStyle/>
          <a:p>
            <a:pPr algn="ctr"/>
            <a:r>
              <a:rPr lang="bg-BG" sz="5400" dirty="0" smtClean="0"/>
              <a:t>Манифистации: </a:t>
            </a:r>
            <a:endParaRPr lang="bg-BG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535753" y="948341"/>
            <a:ext cx="8150748" cy="2278967"/>
          </a:xfrm>
        </p:spPr>
        <p:txBody>
          <a:bodyPr>
            <a:normAutofit/>
          </a:bodyPr>
          <a:lstStyle/>
          <a:p>
            <a:pPr lvl="1"/>
            <a:r>
              <a:rPr lang="bg-BG" sz="2800" dirty="0" smtClean="0">
                <a:solidFill>
                  <a:schemeClr val="tx1"/>
                </a:solidFill>
              </a:rPr>
              <a:t>Всяка година се спират пътища и по тях гордите с писменноста си български ученици вървят </a:t>
            </a:r>
            <a:r>
              <a:rPr lang="bg-BG" sz="2800" dirty="0" smtClean="0">
                <a:solidFill>
                  <a:schemeClr val="tx1"/>
                </a:solidFill>
              </a:rPr>
              <a:t>нос</a:t>
            </a:r>
            <a:r>
              <a:rPr lang="en-US" sz="2800" dirty="0" smtClean="0">
                <a:solidFill>
                  <a:schemeClr val="tx1"/>
                </a:solidFill>
              </a:rPr>
              <a:t>e</a:t>
            </a:r>
            <a:r>
              <a:rPr lang="bg-BG" sz="2800" dirty="0" smtClean="0">
                <a:solidFill>
                  <a:schemeClr val="tx1"/>
                </a:solidFill>
              </a:rPr>
              <a:t>йки </a:t>
            </a:r>
            <a:r>
              <a:rPr lang="bg-BG" sz="2800" dirty="0" smtClean="0">
                <a:solidFill>
                  <a:schemeClr val="tx1"/>
                </a:solidFill>
              </a:rPr>
              <a:t>българското знаме.</a:t>
            </a:r>
            <a:endParaRPr lang="bg-BG" sz="2800" dirty="0">
              <a:solidFill>
                <a:schemeClr val="tx1"/>
              </a:solidFill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227" y="154177"/>
            <a:ext cx="4533619" cy="28438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994" y="3296325"/>
            <a:ext cx="4933070" cy="2984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81" y="3092549"/>
            <a:ext cx="5099279" cy="339245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826483"/>
      </p:ext>
    </p:extLst>
  </p:cSld>
  <p:clrMapOvr>
    <a:masterClrMapping/>
  </p:clrMapOvr>
  <p:transition advTm="1124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958" y="293598"/>
            <a:ext cx="1033079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bg-BG" sz="5400" dirty="0" smtClean="0"/>
              <a:t>Кога се чества за първи път!</a:t>
            </a:r>
            <a:endParaRPr lang="bg-BG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6588" y="2729132"/>
            <a:ext cx="5913535" cy="318620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Празникът започва редовно да се отбелязва през 1857-ма </a:t>
            </a:r>
            <a:r>
              <a:rPr lang="ru-RU" sz="2400" dirty="0" smtClean="0">
                <a:solidFill>
                  <a:schemeClr val="tx1"/>
                </a:solidFill>
              </a:rPr>
              <a:t>година.</a:t>
            </a:r>
            <a:r>
              <a:rPr lang="ru-RU" sz="2400" dirty="0">
                <a:solidFill>
                  <a:schemeClr val="tx1"/>
                </a:solidFill>
              </a:rPr>
              <a:t> На следващата година, 1858 г. този ден е отпразнуван и в Пловдив с тържествена служба в църквата "Света Богородица", а след това учителят Йоаким Груев произнася вълнуващо слово за живота и делото на Кирил и Методий. Празникът започва редовно да се отбелязва в Шумен и Лом, а от 1860 г. и в Скопие. </a:t>
            </a:r>
            <a:endParaRPr lang="bg-BG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3" b="12212"/>
          <a:stretch/>
        </p:blipFill>
        <p:spPr>
          <a:xfrm>
            <a:off x="6260123" y="2637563"/>
            <a:ext cx="5764481" cy="3277773"/>
          </a:xfr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9503671"/>
      </p:ext>
    </p:extLst>
  </p:cSld>
  <p:clrMapOvr>
    <a:masterClrMapping/>
  </p:clrMapOvr>
  <p:transition advTm="33666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7595" y="1898878"/>
            <a:ext cx="9782151" cy="2419904"/>
          </a:xfrm>
        </p:spPr>
        <p:txBody>
          <a:bodyPr>
            <a:normAutofit/>
          </a:bodyPr>
          <a:lstStyle/>
          <a:p>
            <a:r>
              <a:rPr lang="bg-BG" sz="44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Благодаря за вниманието!</a:t>
            </a:r>
            <a:endParaRPr lang="bg-BG" sz="44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184124"/>
      </p:ext>
    </p:extLst>
  </p:cSld>
  <p:clrMapOvr>
    <a:masterClrMapping/>
  </p:clrMapOvr>
  <p:transition advTm="2227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170</TotalTime>
  <Words>200</Words>
  <Application>Microsoft Office PowerPoint</Application>
  <PresentationFormat>Widescreen</PresentationFormat>
  <Paragraphs>15</Paragraphs>
  <Slides>7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Century Gothic</vt:lpstr>
      <vt:lpstr>Wingdings 3</vt:lpstr>
      <vt:lpstr>Slice</vt:lpstr>
      <vt:lpstr>24 Май Най-българският празник</vt:lpstr>
      <vt:lpstr>24 Май!</vt:lpstr>
      <vt:lpstr>Какво честваме на този ден!</vt:lpstr>
      <vt:lpstr>Създателите на българската писменост!</vt:lpstr>
      <vt:lpstr>Манифистации: </vt:lpstr>
      <vt:lpstr>Кога се чества за първи път!</vt:lpstr>
      <vt:lpstr>Благодаря за вниманието!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 Май Най-българският празник</dc:title>
  <dc:creator>Sony</dc:creator>
  <cp:lastModifiedBy>Sony</cp:lastModifiedBy>
  <cp:revision>15</cp:revision>
  <dcterms:created xsi:type="dcterms:W3CDTF">2020-05-06T16:58:04Z</dcterms:created>
  <dcterms:modified xsi:type="dcterms:W3CDTF">2020-05-06T20:00:55Z</dcterms:modified>
</cp:coreProperties>
</file>