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  <p:sldId id="257" r:id="rId3"/>
    <p:sldId id="259" r:id="rId4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лавие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9" name="Подзаглавие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bg-BG" smtClean="0"/>
              <a:t>Щракнете за редакция стил подзагл. обр.</a:t>
            </a:r>
            <a:endParaRPr kumimoji="0" lang="en-US"/>
          </a:p>
        </p:txBody>
      </p:sp>
      <p:sp>
        <p:nvSpPr>
          <p:cNvPr id="28" name="Контейнер за 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17" name="Контейнер за долния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bg-BG"/>
          </a:p>
        </p:txBody>
      </p:sp>
      <p:sp>
        <p:nvSpPr>
          <p:cNvPr id="10" name="Правоъгъл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ъгъл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авоъгъл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авоъгъл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аво съединение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аво съединение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аво съединение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аво съединение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аво съединение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авоъгъл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Контейнер за номер н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8" name="Контейнер за съдържани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  <p:sp>
        <p:nvSpPr>
          <p:cNvPr id="10" name="Контейнер за долния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bg-BG"/>
          </a:p>
        </p:txBody>
      </p:sp>
      <p:sp>
        <p:nvSpPr>
          <p:cNvPr id="9" name="Правоъгъл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авоъгъл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ъгъл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ъгъл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аво съединение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аво съединение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аво съединение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аво съединение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аво съединение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аво съединение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  <p:sp>
        <p:nvSpPr>
          <p:cNvPr id="9" name="Контейнер за съдържани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1" name="Контейнер за съдържани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  <p:sp>
        <p:nvSpPr>
          <p:cNvPr id="11" name="Контейнер за съдържани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3" name="Контейнер за съдържани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2" name="Текстов контейне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14" name="Текстов контейне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6" name="Контейнер за 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аво съединение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8" name="Право съединение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авоъгъл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аво съединение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Контейнер за съдържани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1" name="Контейнер за 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22" name="Контейнер за номер н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  <p:sp>
        <p:nvSpPr>
          <p:cNvPr id="23" name="Контейнер за долния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bg-BG" smtClean="0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10" name="Право съединение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авоъгъл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 съединение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аво съединение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аво съединение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Контейнер за 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18" name="Контейнер за номер н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  <p:sp>
        <p:nvSpPr>
          <p:cNvPr id="21" name="Контейнер за долния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аво съединение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Контейнер за заглавие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13" name="Текстов контейне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kumimoji="0" lang="bg-BG" smtClean="0"/>
              <a:t>Второ ниво</a:t>
            </a:r>
          </a:p>
          <a:p>
            <a:pPr lvl="2" eaLnBrk="1" latinLnBrk="0" hangingPunct="1"/>
            <a:r>
              <a:rPr kumimoji="0" lang="bg-BG" smtClean="0"/>
              <a:t>Трето ниво</a:t>
            </a:r>
          </a:p>
          <a:p>
            <a:pPr lvl="3" eaLnBrk="1" latinLnBrk="0" hangingPunct="1"/>
            <a:r>
              <a:rPr kumimoji="0" lang="bg-BG" smtClean="0"/>
              <a:t>Четвърто ниво</a:t>
            </a:r>
          </a:p>
          <a:p>
            <a:pPr lvl="4" eaLnBrk="1" latinLnBrk="0" hangingPunct="1"/>
            <a:r>
              <a:rPr kumimoji="0" lang="bg-BG" smtClean="0"/>
              <a:t>Пето ниво</a:t>
            </a:r>
            <a:endParaRPr kumimoji="0" lang="en-US"/>
          </a:p>
        </p:txBody>
      </p:sp>
      <p:sp>
        <p:nvSpPr>
          <p:cNvPr id="14" name="Контейнер за 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19D6A4-9DF2-412D-8B8D-59693C410380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bg-BG"/>
          </a:p>
        </p:txBody>
      </p:sp>
      <p:sp>
        <p:nvSpPr>
          <p:cNvPr id="7" name="Право съединение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авоъгъл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Контейнер за номер на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48830DC-8770-4F70-9CD3-0B8A235EE0A6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dirty="0" err="1" smtClean="0">
                <a:solidFill>
                  <a:srgbClr val="92D050"/>
                </a:solidFill>
              </a:rPr>
              <a:t>Мечтана</a:t>
            </a:r>
            <a:r>
              <a:rPr lang="bg-BG" dirty="0" smtClean="0">
                <a:solidFill>
                  <a:srgbClr val="92D050"/>
                </a:solidFill>
              </a:rPr>
              <a:t> професия</a:t>
            </a:r>
            <a:endParaRPr lang="bg-BG" dirty="0">
              <a:solidFill>
                <a:srgbClr val="92D050"/>
              </a:solidFill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92D050"/>
                </a:solidFill>
              </a:rPr>
              <a:t>Зара Христова  4г клас</a:t>
            </a:r>
            <a:endParaRPr lang="bg-BG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71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                             </a:t>
            </a:r>
            <a:r>
              <a:rPr lang="bg-BG" sz="4400" dirty="0" smtClean="0"/>
              <a:t>Учител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sz="2800" dirty="0" smtClean="0"/>
              <a:t>Моята </a:t>
            </a:r>
            <a:r>
              <a:rPr lang="bg-BG" sz="2800" dirty="0" err="1" smtClean="0"/>
              <a:t>мечтана</a:t>
            </a:r>
            <a:r>
              <a:rPr lang="bg-BG" sz="2800" dirty="0" smtClean="0"/>
              <a:t> професия е учител. Майка ми работи като детска учителка. Тази професия ми харесва, защото за да я  работиш  трябва да обичаш деца. Аз много ги харесвам</a:t>
            </a:r>
            <a:r>
              <a:rPr lang="bg-BG" dirty="0"/>
              <a:t> </a:t>
            </a:r>
            <a:r>
              <a:rPr lang="bg-BG" dirty="0" smtClean="0"/>
              <a:t>и обичам да измислям игри за тях!</a:t>
            </a:r>
            <a:endParaRPr lang="bg-BG" dirty="0"/>
          </a:p>
        </p:txBody>
      </p:sp>
      <p:pic>
        <p:nvPicPr>
          <p:cNvPr id="1026" name="Picture 2" descr="Преглед на изображението източни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93" y="4149080"/>
            <a:ext cx="4392488" cy="2167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реглед на изображението източни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65280"/>
            <a:ext cx="3527655" cy="2151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09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tx1"/>
                </a:solidFill>
              </a:rPr>
              <a:t>                 </a:t>
            </a:r>
            <a:r>
              <a:rPr lang="bg-BG" sz="3600" dirty="0">
                <a:solidFill>
                  <a:schemeClr val="tx1"/>
                </a:solidFill>
              </a:rPr>
              <a:t> </a:t>
            </a:r>
            <a:r>
              <a:rPr lang="bg-BG" sz="3600" dirty="0" smtClean="0">
                <a:solidFill>
                  <a:schemeClr val="tx1"/>
                </a:solidFill>
              </a:rPr>
              <a:t> Малко информация</a:t>
            </a:r>
            <a:endParaRPr lang="bg-BG" dirty="0">
              <a:solidFill>
                <a:schemeClr val="tx1"/>
              </a:solidFill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dirty="0"/>
              <a:t>В </a:t>
            </a:r>
            <a:r>
              <a:rPr lang="bg-BG" sz="2800" dirty="0" smtClean="0"/>
              <a:t> страните по света </a:t>
            </a:r>
            <a:r>
              <a:rPr lang="bg-BG" sz="2800" dirty="0"/>
              <a:t>съществуват известни различия към изискванията за учители, но в повечето от тях едно от условията е учителят да има завършено висше </a:t>
            </a:r>
            <a:r>
              <a:rPr lang="bg-BG" sz="2800" dirty="0" smtClean="0"/>
              <a:t>образование. Но аз мисля, че добрият учител се ражда такъв. Водещи  </a:t>
            </a:r>
            <a:r>
              <a:rPr lang="bg-BG" sz="2800" dirty="0"/>
              <a:t> </a:t>
            </a:r>
            <a:r>
              <a:rPr lang="bg-BG" sz="2800" dirty="0" smtClean="0"/>
              <a:t>са любовта към децата,търпението и необходимостта всеки ден да ги виждаш щастливи.</a:t>
            </a:r>
          </a:p>
        </p:txBody>
      </p:sp>
      <p:pic>
        <p:nvPicPr>
          <p:cNvPr id="2050" name="Picture 2" descr="Преглед на изображението източни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504" y="4941168"/>
            <a:ext cx="4107496" cy="19168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28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искани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Граждански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зискани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104</Words>
  <Application>Microsoft Office PowerPoint</Application>
  <PresentationFormat>Презентация на цял екран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3</vt:i4>
      </vt:variant>
    </vt:vector>
  </HeadingPairs>
  <TitlesOfParts>
    <vt:vector size="4" baseType="lpstr">
      <vt:lpstr>Изискани</vt:lpstr>
      <vt:lpstr>Мечтана професия</vt:lpstr>
      <vt:lpstr>                              Учител</vt:lpstr>
      <vt:lpstr>                   Малко информация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Мечтана професия</dc:title>
  <dc:creator>Victoria</dc:creator>
  <cp:lastModifiedBy>Victoria</cp:lastModifiedBy>
  <cp:revision>5</cp:revision>
  <dcterms:created xsi:type="dcterms:W3CDTF">2020-04-29T17:21:21Z</dcterms:created>
  <dcterms:modified xsi:type="dcterms:W3CDTF">2020-04-29T18:09:43Z</dcterms:modified>
</cp:coreProperties>
</file>