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A7448A-B71E-410B-AB8D-ADD04A7E3792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26D99-CC21-46EA-A9A9-E0A7B4F7D0E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95198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26D99-CC21-46EA-A9A9-E0A7B4F7D0E6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19876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08CDF52-BA0B-4430-A704-8DCB1B5AAFD8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70FE262-DAEF-4E6E-AF16-E6153A21CAEF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63688" y="1700808"/>
            <a:ext cx="5723468" cy="6260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bg-BG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Трудът на учениците</a:t>
            </a:r>
            <a:endParaRPr lang="bg-BG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75013" y="4887633"/>
            <a:ext cx="3744417" cy="504056"/>
          </a:xfrm>
        </p:spPr>
        <p:txBody>
          <a:bodyPr>
            <a:normAutofit/>
          </a:bodyPr>
          <a:lstStyle/>
          <a:p>
            <a:r>
              <a:rPr lang="bg-BG" sz="2000" dirty="0" smtClean="0"/>
              <a:t>Изготвила: Ема Пенчева 6б</a:t>
            </a:r>
            <a:endParaRPr lang="bg-BG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614617"/>
            <a:ext cx="3744416" cy="2103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345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95536" y="836712"/>
            <a:ext cx="4752528" cy="5679710"/>
            <a:chOff x="395536" y="836712"/>
            <a:chExt cx="4752528" cy="5679710"/>
          </a:xfrm>
        </p:grpSpPr>
        <p:grpSp>
          <p:nvGrpSpPr>
            <p:cNvPr id="5" name="Group 4"/>
            <p:cNvGrpSpPr/>
            <p:nvPr/>
          </p:nvGrpSpPr>
          <p:grpSpPr>
            <a:xfrm>
              <a:off x="1763688" y="836712"/>
              <a:ext cx="3384376" cy="2304256"/>
              <a:chOff x="841276" y="884617"/>
              <a:chExt cx="3384376" cy="2304256"/>
            </a:xfrm>
          </p:grpSpPr>
          <p:sp>
            <p:nvSpPr>
              <p:cNvPr id="4" name="Oval Callout 3"/>
              <p:cNvSpPr/>
              <p:nvPr/>
            </p:nvSpPr>
            <p:spPr>
              <a:xfrm>
                <a:off x="841276" y="884617"/>
                <a:ext cx="3384376" cy="2304256"/>
              </a:xfrm>
              <a:prstGeom prst="wedgeEllipseCallo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bg-BG"/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1461964" y="1484784"/>
                <a:ext cx="2304256" cy="923330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bg-BG" dirty="0" smtClean="0"/>
                  <a:t>Тъй като не ходим на работа ние трябва да учим</a:t>
                </a:r>
                <a:endParaRPr lang="bg-BG" dirty="0"/>
              </a:p>
            </p:txBody>
          </p:sp>
        </p:grpSp>
        <p:pic>
          <p:nvPicPr>
            <p:cNvPr id="1026" name="Picture 2" descr="C:\Users\HP\AppData\Local\Microsoft\Windows\Temporary Internet Files\Content.IE5\QJLJJ0JH\girl-2012789_960_720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511358"/>
              <a:ext cx="4005064" cy="400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356731"/>
            <a:ext cx="3529179" cy="2348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9348060"/>
      </p:ext>
    </p:extLst>
  </p:cSld>
  <p:clrMapOvr>
    <a:masterClrMapping/>
  </p:clrMapOvr>
  <p:transition spd="slow" advClick="0" advTm="4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23756" y="620688"/>
            <a:ext cx="4824308" cy="5652070"/>
            <a:chOff x="323756" y="620688"/>
            <a:chExt cx="4824308" cy="5652070"/>
          </a:xfrm>
        </p:grpSpPr>
        <p:pic>
          <p:nvPicPr>
            <p:cNvPr id="2" name="Picture 2" descr="C:\Users\HP\AppData\Local\Microsoft\Windows\Temporary Internet Files\Content.IE5\QJLJJ0JH\girl-2012789_960_720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756" y="2267694"/>
              <a:ext cx="4005064" cy="400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" name="Group 6"/>
            <p:cNvGrpSpPr/>
            <p:nvPr/>
          </p:nvGrpSpPr>
          <p:grpSpPr>
            <a:xfrm>
              <a:off x="1763688" y="620688"/>
              <a:ext cx="3384376" cy="2376264"/>
              <a:chOff x="1115616" y="476672"/>
              <a:chExt cx="3384376" cy="2376264"/>
            </a:xfrm>
          </p:grpSpPr>
          <p:sp>
            <p:nvSpPr>
              <p:cNvPr id="3" name="Oval Callout 2"/>
              <p:cNvSpPr/>
              <p:nvPr/>
            </p:nvSpPr>
            <p:spPr>
              <a:xfrm>
                <a:off x="1115616" y="476672"/>
                <a:ext cx="3384376" cy="2376264"/>
              </a:xfrm>
              <a:prstGeom prst="wedgeEllipseCallo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bg-BG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1295636" y="1064639"/>
                <a:ext cx="3024336" cy="1200329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bg-BG" dirty="0" smtClean="0"/>
                  <a:t>Понякога трудът на учениците се възнаграждава със стипендии</a:t>
                </a:r>
                <a:endParaRPr lang="bg-BG" dirty="0"/>
              </a:p>
            </p:txBody>
          </p:sp>
        </p:grp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820" y="3446233"/>
            <a:ext cx="3955384" cy="2215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359762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51520" y="548680"/>
            <a:ext cx="4810844" cy="5944960"/>
            <a:chOff x="251520" y="548680"/>
            <a:chExt cx="4810844" cy="5944960"/>
          </a:xfrm>
        </p:grpSpPr>
        <p:pic>
          <p:nvPicPr>
            <p:cNvPr id="3" name="Picture 2" descr="C:\Users\HP\AppData\Local\Microsoft\Windows\Temporary Internet Files\Content.IE5\QJLJJ0JH\girl-2012789_960_720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2488576"/>
              <a:ext cx="4005064" cy="400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8" name="Group 7"/>
            <p:cNvGrpSpPr/>
            <p:nvPr/>
          </p:nvGrpSpPr>
          <p:grpSpPr>
            <a:xfrm>
              <a:off x="1533972" y="548680"/>
              <a:ext cx="3528392" cy="2592288"/>
              <a:chOff x="971600" y="1124744"/>
              <a:chExt cx="2736304" cy="2088232"/>
            </a:xfrm>
          </p:grpSpPr>
          <p:sp>
            <p:nvSpPr>
              <p:cNvPr id="6" name="Oval Callout 5"/>
              <p:cNvSpPr/>
              <p:nvPr/>
            </p:nvSpPr>
            <p:spPr>
              <a:xfrm>
                <a:off x="971600" y="1124744"/>
                <a:ext cx="2736304" cy="2088232"/>
              </a:xfrm>
              <a:prstGeom prst="wedgeEllipseCallo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bg-BG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1289875" y="1796963"/>
                <a:ext cx="2099753" cy="743794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bg-BG" dirty="0" smtClean="0"/>
                  <a:t>Но не винаги успяваме да получим желаните оценки</a:t>
                </a:r>
                <a:endParaRPr lang="bg-BG" dirty="0"/>
              </a:p>
            </p:txBody>
          </p: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987" y="3789040"/>
            <a:ext cx="3024336" cy="2012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357552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67161" y="332656"/>
            <a:ext cx="5126260" cy="6522020"/>
            <a:chOff x="395536" y="332656"/>
            <a:chExt cx="5126260" cy="6522020"/>
          </a:xfrm>
        </p:grpSpPr>
        <p:grpSp>
          <p:nvGrpSpPr>
            <p:cNvPr id="6" name="Group 5"/>
            <p:cNvGrpSpPr/>
            <p:nvPr/>
          </p:nvGrpSpPr>
          <p:grpSpPr>
            <a:xfrm>
              <a:off x="971600" y="332656"/>
              <a:ext cx="4550196" cy="2952328"/>
              <a:chOff x="1187624" y="620688"/>
              <a:chExt cx="4550196" cy="2952328"/>
            </a:xfrm>
          </p:grpSpPr>
          <p:sp>
            <p:nvSpPr>
              <p:cNvPr id="4" name="Oval Callout 3"/>
              <p:cNvSpPr/>
              <p:nvPr/>
            </p:nvSpPr>
            <p:spPr>
              <a:xfrm>
                <a:off x="1187624" y="620688"/>
                <a:ext cx="4550196" cy="2952328"/>
              </a:xfrm>
              <a:prstGeom prst="wedgeEllipseCallo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bg-BG"/>
              </a:p>
            </p:txBody>
          </p:sp>
          <p:sp>
            <p:nvSpPr>
              <p:cNvPr id="2" name="TextBox 1"/>
              <p:cNvSpPr txBox="1"/>
              <p:nvPr/>
            </p:nvSpPr>
            <p:spPr>
              <a:xfrm>
                <a:off x="1954997" y="1081189"/>
                <a:ext cx="3015450" cy="2031325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bg-BG" dirty="0" smtClean="0"/>
                  <a:t>Всеки учител по всеки предмет иска ние да сме перфектни и да отделяме всичкото си свободно време за да учим, но ние не сме роботи имаме нужда и от почивка.</a:t>
                </a:r>
                <a:endParaRPr lang="bg-BG" dirty="0"/>
              </a:p>
            </p:txBody>
          </p:sp>
        </p:grpSp>
        <p:pic>
          <p:nvPicPr>
            <p:cNvPr id="3" name="Picture 2" descr="C:\Users\HP\AppData\Local\Microsoft\Windows\Temporary Internet Files\Content.IE5\QJLJJ0JH\girl-2012789_960_72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678212"/>
              <a:ext cx="4176464" cy="41764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C:\Users\HP\AppData\Local\Microsoft\Windows\Temporary Internet Files\Content.IE5\0RAOEF29\relax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787" y="4221087"/>
            <a:ext cx="1628451" cy="7200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874" y="4941169"/>
            <a:ext cx="3693826" cy="1378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2637598"/>
      </p:ext>
    </p:extLst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80</TotalTime>
  <Words>67</Words>
  <Application>Microsoft Office PowerPoint</Application>
  <PresentationFormat>On-screen Show (4:3)</PresentationFormat>
  <Paragraphs>7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Pushpin</vt:lpstr>
      <vt:lpstr>Трудът на учениците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Трудът на учениците</dc:title>
  <dc:creator>HP</dc:creator>
  <cp:lastModifiedBy>HP</cp:lastModifiedBy>
  <cp:revision>8</cp:revision>
  <dcterms:created xsi:type="dcterms:W3CDTF">2020-05-02T19:24:58Z</dcterms:created>
  <dcterms:modified xsi:type="dcterms:W3CDTF">2020-05-02T20:45:42Z</dcterms:modified>
</cp:coreProperties>
</file>