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70" r:id="rId5"/>
    <p:sldId id="266" r:id="rId6"/>
    <p:sldId id="267" r:id="rId7"/>
    <p:sldId id="268" r:id="rId8"/>
    <p:sldId id="271" r:id="rId9"/>
    <p:sldId id="272" r:id="rId10"/>
    <p:sldId id="273" r:id="rId11"/>
    <p:sldId id="274" r:id="rId12"/>
    <p:sldId id="275" r:id="rId13"/>
    <p:sldId id="276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2292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83BCB72-8FC4-4446-99BE-AC73C0B3F713}" type="datetimeFigureOut">
              <a:rPr lang="en-US" smtClean="0"/>
              <a:t>6/25/2021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25CB696-CF5B-45E4-B533-93E013109C9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err="1"/>
              <a:t>Clil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/>
              <a:t>Fruit salad –</a:t>
            </a:r>
            <a:r>
              <a:rPr lang="bg-BG" dirty="0"/>
              <a:t>занимания по интереси 2 клас.</a:t>
            </a:r>
          </a:p>
          <a:p>
            <a:pPr algn="l"/>
            <a:r>
              <a:rPr lang="bg-BG" dirty="0"/>
              <a:t>Фруктов</a:t>
            </a:r>
            <a:r>
              <a:rPr lang="ru-RU" dirty="0"/>
              <a:t>ы</a:t>
            </a:r>
            <a:r>
              <a:rPr lang="bg-BG" dirty="0"/>
              <a:t>й </a:t>
            </a:r>
            <a:r>
              <a:rPr lang="bg-BG" dirty="0" err="1"/>
              <a:t>салат</a:t>
            </a:r>
            <a:r>
              <a:rPr lang="bg-BG" dirty="0"/>
              <a:t> – съвместен урок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179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Цели на урока: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bg-BG" dirty="0"/>
              <a:t> </a:t>
            </a:r>
            <a:endParaRPr lang="en-US" dirty="0"/>
          </a:p>
          <a:p>
            <a:r>
              <a:rPr lang="bg-BG" dirty="0"/>
              <a:t> 1. Ативизиране на лексиката на английски и руски език за плодовете:</a:t>
            </a:r>
            <a:endParaRPr lang="en-US" dirty="0"/>
          </a:p>
          <a:p>
            <a:r>
              <a:rPr lang="bg-BG" dirty="0"/>
              <a:t>2. Развиване на уменията за рязане, лепене, оцветяване.</a:t>
            </a:r>
            <a:endParaRPr lang="en-US" dirty="0"/>
          </a:p>
          <a:p>
            <a:r>
              <a:rPr lang="bg-BG" dirty="0"/>
              <a:t>3. </a:t>
            </a:r>
            <a:r>
              <a:rPr lang="bg-BG" dirty="0" smtClean="0"/>
              <a:t>Развиване </a:t>
            </a:r>
            <a:r>
              <a:rPr lang="bg-BG" dirty="0"/>
              <a:t>на естетическия вкус</a:t>
            </a:r>
            <a:r>
              <a:rPr lang="bg-BG" dirty="0" smtClean="0"/>
              <a:t>,</a:t>
            </a:r>
            <a:r>
              <a:rPr lang="ru-RU" dirty="0"/>
              <a:t> усет към красивото, въображението, творческото </a:t>
            </a:r>
            <a:r>
              <a:rPr lang="ru-RU" dirty="0" smtClean="0"/>
              <a:t>мислене,</a:t>
            </a:r>
            <a:r>
              <a:rPr lang="bg-BG" dirty="0" smtClean="0"/>
              <a:t> </a:t>
            </a:r>
            <a:r>
              <a:rPr lang="bg-BG" dirty="0"/>
              <a:t>умение за подбор на </a:t>
            </a:r>
            <a:r>
              <a:rPr lang="bg-BG" dirty="0" smtClean="0"/>
              <a:t>цветовете.</a:t>
            </a:r>
            <a:endParaRPr lang="bg-BG" dirty="0"/>
          </a:p>
          <a:p>
            <a:r>
              <a:rPr lang="bg-BG" dirty="0"/>
              <a:t>4. Упражнение върху лексиката </a:t>
            </a:r>
            <a:r>
              <a:rPr lang="bg-BG"/>
              <a:t>за </a:t>
            </a:r>
            <a:r>
              <a:rPr lang="bg-BG" smtClean="0"/>
              <a:t>цветове.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762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/>
              <a:t>Ход на урока: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/>
              <a:t>Въведение в темата: Кой сезон сме сега? Какво обичат да си похапват децата в началото на лятото? Защо са полезни плодовете?</a:t>
            </a:r>
            <a:endParaRPr lang="en-US" dirty="0"/>
          </a:p>
          <a:p>
            <a:r>
              <a:rPr lang="bg-BG" dirty="0"/>
              <a:t>Искате ли сега да си направим плодова салата? </a:t>
            </a:r>
            <a:endParaRPr lang="en-US" dirty="0"/>
          </a:p>
          <a:p>
            <a:r>
              <a:rPr lang="bg-BG" dirty="0"/>
              <a:t>Записва се на дъската - </a:t>
            </a:r>
            <a:r>
              <a:rPr lang="en-US" dirty="0"/>
              <a:t>Fruit salad</a:t>
            </a:r>
            <a:r>
              <a:rPr lang="bg-BG" dirty="0"/>
              <a:t>, Фруктов</a:t>
            </a:r>
            <a:r>
              <a:rPr lang="ru-RU" dirty="0"/>
              <a:t>ы</a:t>
            </a:r>
            <a:r>
              <a:rPr lang="bg-BG" dirty="0"/>
              <a:t>й </a:t>
            </a:r>
            <a:r>
              <a:rPr lang="bg-BG" dirty="0" err="1"/>
              <a:t>салат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282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  <p:extLst>
      <p:ext uri="{BB962C8B-B14F-4D97-AF65-F5344CB8AC3E}">
        <p14:creationId xmlns:p14="http://schemas.microsoft.com/office/powerpoint/2010/main" val="3097973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/>
              <a:t>/ Предварително на дъската са записани думите на плодовете на английски и руски език,без превод на български, а с рисунка подсказваща кой е плода./</a:t>
            </a:r>
            <a:endParaRPr lang="en-US" dirty="0"/>
          </a:p>
          <a:p>
            <a:r>
              <a:rPr lang="bg-BG" dirty="0"/>
              <a:t>Припомнят се някои от плодовете на двата езика. Учениците се упражняват като ги произнасят, съответно на английски и руски език.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238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must draw, cut and gluing.</a:t>
            </a:r>
            <a:endParaRPr lang="bg-BG" dirty="0"/>
          </a:p>
          <a:p>
            <a:r>
              <a:rPr lang="bg-BG" dirty="0" err="1"/>
              <a:t>Нарисуйте</a:t>
            </a:r>
            <a:r>
              <a:rPr lang="bg-BG" dirty="0"/>
              <a:t>, в</a:t>
            </a:r>
            <a:r>
              <a:rPr lang="ru-RU" dirty="0"/>
              <a:t>ы</a:t>
            </a:r>
            <a:r>
              <a:rPr lang="bg-BG" dirty="0" err="1"/>
              <a:t>режите</a:t>
            </a:r>
            <a:r>
              <a:rPr lang="bg-BG" dirty="0"/>
              <a:t> и </a:t>
            </a:r>
            <a:r>
              <a:rPr lang="bg-BG" dirty="0" err="1"/>
              <a:t>приклейте</a:t>
            </a:r>
            <a:r>
              <a:rPr lang="bg-BG" dirty="0"/>
              <a:t>.</a:t>
            </a:r>
            <a:endParaRPr lang="en-US" dirty="0"/>
          </a:p>
          <a:p>
            <a:r>
              <a:rPr lang="bg-BG" dirty="0"/>
              <a:t>Припомняме какво тябва да направят и на български език.</a:t>
            </a:r>
            <a:endParaRPr lang="en-US" dirty="0"/>
          </a:p>
          <a:p>
            <a:r>
              <a:rPr lang="bg-BG" dirty="0"/>
              <a:t>Учениците тябва да нарисуват плодовете върху гланцово блокче , да ги изрежат и да ги залепят на бял лист.</a:t>
            </a:r>
            <a:endParaRPr lang="en-US" dirty="0"/>
          </a:p>
          <a:p>
            <a:r>
              <a:rPr lang="bg-BG" dirty="0"/>
              <a:t>Трява сами да нарисуват купата , в която ще си направят плодова салата.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46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/>
              <a:t>Докато учениците работят, учителя задава въпроси </a:t>
            </a:r>
            <a:r>
              <a:rPr lang="en-US" dirty="0"/>
              <a:t>What’s this</a:t>
            </a:r>
            <a:r>
              <a:rPr lang="bg-BG" dirty="0"/>
              <a:t>? / </a:t>
            </a:r>
            <a:r>
              <a:rPr lang="bg-BG" dirty="0" err="1"/>
              <a:t>Что</a:t>
            </a:r>
            <a:r>
              <a:rPr lang="bg-BG" dirty="0"/>
              <a:t> </a:t>
            </a:r>
            <a:r>
              <a:rPr lang="ru-RU" dirty="0"/>
              <a:t>э</a:t>
            </a:r>
            <a:r>
              <a:rPr lang="bg-BG" dirty="0"/>
              <a:t>то?</a:t>
            </a:r>
            <a:r>
              <a:rPr lang="en-US" dirty="0"/>
              <a:t> – </a:t>
            </a:r>
            <a:r>
              <a:rPr lang="bg-BG" dirty="0"/>
              <a:t>някои от децата отговарят на английски други на руски език.</a:t>
            </a:r>
            <a:endParaRPr lang="en-US" dirty="0"/>
          </a:p>
          <a:p>
            <a:r>
              <a:rPr lang="bg-BG" dirty="0"/>
              <a:t>Когато са готови трябва отново да повторят какви плодове са сложили в плодовата салата.</a:t>
            </a:r>
            <a:endParaRPr lang="en-US" dirty="0"/>
          </a:p>
          <a:p>
            <a:r>
              <a:rPr lang="bg-BG" dirty="0"/>
              <a:t>Тук се припомнят цветовете и  на двата езика . </a:t>
            </a:r>
            <a:endParaRPr lang="en-US" dirty="0"/>
          </a:p>
          <a:p>
            <a:r>
              <a:rPr lang="en-US" dirty="0"/>
              <a:t>What </a:t>
            </a:r>
            <a:r>
              <a:rPr lang="en-US" dirty="0" err="1"/>
              <a:t>colour</a:t>
            </a:r>
            <a:r>
              <a:rPr lang="bg-BG" dirty="0"/>
              <a:t>? / </a:t>
            </a:r>
            <a:r>
              <a:rPr lang="bg-BG" dirty="0" err="1"/>
              <a:t>Какой</a:t>
            </a:r>
            <a:r>
              <a:rPr lang="bg-BG" dirty="0"/>
              <a:t> </a:t>
            </a:r>
            <a:r>
              <a:rPr lang="bg-BG" dirty="0" err="1"/>
              <a:t>цвет</a:t>
            </a:r>
            <a:r>
              <a:rPr lang="bg-BG" dirty="0"/>
              <a:t>?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502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188982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268276699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419757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80682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205388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/>
              <a:t>Ход на урока: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211" y="1609725"/>
            <a:ext cx="3634978" cy="4846638"/>
          </a:xfrm>
        </p:spPr>
      </p:pic>
    </p:spTree>
    <p:extLst>
      <p:ext uri="{BB962C8B-B14F-4D97-AF65-F5344CB8AC3E}">
        <p14:creationId xmlns:p14="http://schemas.microsoft.com/office/powerpoint/2010/main" val="27963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bg-BG" dirty="0"/>
              <a:t>Заключителна част: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/>
              <a:t>Поощряват се за красиво изработените неща.</a:t>
            </a:r>
            <a:endParaRPr lang="en-US" dirty="0"/>
          </a:p>
          <a:p>
            <a:r>
              <a:rPr lang="bg-BG" dirty="0"/>
              <a:t>Мммм </a:t>
            </a:r>
            <a:r>
              <a:rPr lang="en-US" dirty="0"/>
              <a:t>delicious!</a:t>
            </a:r>
            <a:r>
              <a:rPr lang="bg-BG" dirty="0"/>
              <a:t> / Вкусно!</a:t>
            </a:r>
            <a:endParaRPr lang="en-US" dirty="0"/>
          </a:p>
          <a:p>
            <a:r>
              <a:rPr lang="bg-BG" dirty="0"/>
              <a:t>/ Можем и с мимика и жест да подскажем какво означава тази дума./</a:t>
            </a:r>
            <a:endParaRPr lang="en-US" dirty="0"/>
          </a:p>
          <a:p>
            <a:r>
              <a:rPr lang="bg-BG" dirty="0"/>
              <a:t>След като разберат значението казваме да повторят думата с подходящ жест няколко пъти.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7452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65</TotalTime>
  <Words>379</Words>
  <Application>Microsoft Office PowerPoint</Application>
  <PresentationFormat>On-screen Show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Opulent</vt:lpstr>
      <vt:lpstr>Clil</vt:lpstr>
      <vt:lpstr>Цели на урока:</vt:lpstr>
      <vt:lpstr>Ход на урока:  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Ход на урока:</vt:lpstr>
      <vt:lpstr>Заключителна част: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Clil</dc:title>
  <dc:creator>Потребител на Windows</dc:creator>
  <cp:lastModifiedBy>Dora</cp:lastModifiedBy>
  <cp:revision>7</cp:revision>
  <dcterms:created xsi:type="dcterms:W3CDTF">2021-05-11T07:30:10Z</dcterms:created>
  <dcterms:modified xsi:type="dcterms:W3CDTF">2021-06-25T12:13:23Z</dcterms:modified>
</cp:coreProperties>
</file>