
<file path=[Content_Types].xml><?xml version="1.0" encoding="utf-8"?>
<Types xmlns="http://schemas.openxmlformats.org/package/2006/content-types">
  <Default Extension="png" ContentType="image/png"/>
  <Default Extension="m4a" ContentType="audio/unknown"/>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Lst>
  <p:sldSz cx="12192000" cy="6858000"/>
  <p:notesSz cx="6858000" cy="9144000"/>
  <p:defaultTextStyle>
    <a:defPPr>
      <a:defRPr lang="bg-BG"/>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17" d="100"/>
          <a:sy n="117" d="100"/>
        </p:scale>
        <p:origin x="-324" y="-10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Заглавен слайд">
    <p:spTree>
      <p:nvGrpSpPr>
        <p:cNvPr id="1" name=""/>
        <p:cNvGrpSpPr/>
        <p:nvPr/>
      </p:nvGrpSpPr>
      <p:grpSpPr>
        <a:xfrm>
          <a:off x="0" y="0"/>
          <a:ext cx="0" cy="0"/>
          <a:chOff x="0" y="0"/>
          <a:chExt cx="0" cy="0"/>
        </a:xfrm>
      </p:grpSpPr>
      <p:sp>
        <p:nvSpPr>
          <p:cNvPr id="2" name="Заглавие 1"/>
          <p:cNvSpPr>
            <a:spLocks noGrp="1"/>
          </p:cNvSpPr>
          <p:nvPr>
            <p:ph type="ctrTitle"/>
          </p:nvPr>
        </p:nvSpPr>
        <p:spPr>
          <a:xfrm>
            <a:off x="1524000" y="1122363"/>
            <a:ext cx="9144000" cy="2387600"/>
          </a:xfrm>
        </p:spPr>
        <p:txBody>
          <a:bodyPr anchor="b"/>
          <a:lstStyle>
            <a:lvl1pPr algn="ctr">
              <a:defRPr sz="6000"/>
            </a:lvl1pPr>
          </a:lstStyle>
          <a:p>
            <a:r>
              <a:rPr lang="bg-BG" smtClean="0"/>
              <a:t>Редакт. стил загл. образец</a:t>
            </a:r>
            <a:endParaRPr lang="bg-BG"/>
          </a:p>
        </p:txBody>
      </p:sp>
      <p:sp>
        <p:nvSpPr>
          <p:cNvPr id="3" name="Подзаглавие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bg-BG" smtClean="0"/>
              <a:t>Щракнете, за да редактирате стила на подзаглавието в образеца</a:t>
            </a:r>
            <a:endParaRPr lang="bg-BG"/>
          </a:p>
        </p:txBody>
      </p:sp>
      <p:sp>
        <p:nvSpPr>
          <p:cNvPr id="4" name="Контейнер за дата 3"/>
          <p:cNvSpPr>
            <a:spLocks noGrp="1"/>
          </p:cNvSpPr>
          <p:nvPr>
            <p:ph type="dt" sz="half" idx="10"/>
          </p:nvPr>
        </p:nvSpPr>
        <p:spPr/>
        <p:txBody>
          <a:bodyPr/>
          <a:lstStyle/>
          <a:p>
            <a:fld id="{376005B8-391B-4687-9D23-41155183CA2E}" type="datetimeFigureOut">
              <a:rPr lang="bg-BG" smtClean="0"/>
              <a:t>5.6.2020 г.</a:t>
            </a:fld>
            <a:endParaRPr lang="bg-BG"/>
          </a:p>
        </p:txBody>
      </p:sp>
      <p:sp>
        <p:nvSpPr>
          <p:cNvPr id="5" name="Контейнер за долния колонтитул 4"/>
          <p:cNvSpPr>
            <a:spLocks noGrp="1"/>
          </p:cNvSpPr>
          <p:nvPr>
            <p:ph type="ftr" sz="quarter" idx="11"/>
          </p:nvPr>
        </p:nvSpPr>
        <p:spPr/>
        <p:txBody>
          <a:bodyPr/>
          <a:lstStyle/>
          <a:p>
            <a:endParaRPr lang="bg-BG"/>
          </a:p>
        </p:txBody>
      </p:sp>
      <p:sp>
        <p:nvSpPr>
          <p:cNvPr id="6" name="Контейнер за номер на слайда 5"/>
          <p:cNvSpPr>
            <a:spLocks noGrp="1"/>
          </p:cNvSpPr>
          <p:nvPr>
            <p:ph type="sldNum" sz="quarter" idx="12"/>
          </p:nvPr>
        </p:nvSpPr>
        <p:spPr/>
        <p:txBody>
          <a:bodyPr/>
          <a:lstStyle/>
          <a:p>
            <a:fld id="{0A833E6A-D4E6-4E8D-AE0C-5D085945092A}" type="slidenum">
              <a:rPr lang="bg-BG" smtClean="0"/>
              <a:t>‹#›</a:t>
            </a:fld>
            <a:endParaRPr lang="bg-BG"/>
          </a:p>
        </p:txBody>
      </p:sp>
    </p:spTree>
    <p:extLst>
      <p:ext uri="{BB962C8B-B14F-4D97-AF65-F5344CB8AC3E}">
        <p14:creationId xmlns:p14="http://schemas.microsoft.com/office/powerpoint/2010/main" val="34438568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лавие и съдържание">
    <p:spTree>
      <p:nvGrpSpPr>
        <p:cNvPr id="1" name=""/>
        <p:cNvGrpSpPr/>
        <p:nvPr/>
      </p:nvGrpSpPr>
      <p:grpSpPr>
        <a:xfrm>
          <a:off x="0" y="0"/>
          <a:ext cx="0" cy="0"/>
          <a:chOff x="0" y="0"/>
          <a:chExt cx="0" cy="0"/>
        </a:xfrm>
      </p:grpSpPr>
      <p:sp>
        <p:nvSpPr>
          <p:cNvPr id="2" name="Заглавие 1"/>
          <p:cNvSpPr>
            <a:spLocks noGrp="1"/>
          </p:cNvSpPr>
          <p:nvPr>
            <p:ph type="title"/>
          </p:nvPr>
        </p:nvSpPr>
        <p:spPr/>
        <p:txBody>
          <a:bodyPr/>
          <a:lstStyle/>
          <a:p>
            <a:r>
              <a:rPr lang="bg-BG" smtClean="0"/>
              <a:t>Редакт. стил загл. образец</a:t>
            </a:r>
            <a:endParaRPr lang="bg-BG"/>
          </a:p>
        </p:txBody>
      </p:sp>
      <p:sp>
        <p:nvSpPr>
          <p:cNvPr id="3" name="Контейнер за съдържание 2"/>
          <p:cNvSpPr>
            <a:spLocks noGrp="1"/>
          </p:cNvSpPr>
          <p:nvPr>
            <p:ph idx="1"/>
          </p:nvPr>
        </p:nvSpPr>
        <p:spPr/>
        <p:txBody>
          <a:bodyPr/>
          <a:lstStyle/>
          <a:p>
            <a:pPr lvl="0"/>
            <a:r>
              <a:rPr lang="bg-BG" smtClean="0"/>
              <a:t>Редактиране на стиловете на текста в образеца</a:t>
            </a:r>
          </a:p>
          <a:p>
            <a:pPr lvl="1"/>
            <a:r>
              <a:rPr lang="bg-BG" smtClean="0"/>
              <a:t>Второ ниво</a:t>
            </a:r>
          </a:p>
          <a:p>
            <a:pPr lvl="2"/>
            <a:r>
              <a:rPr lang="bg-BG" smtClean="0"/>
              <a:t>Трето ниво</a:t>
            </a:r>
          </a:p>
          <a:p>
            <a:pPr lvl="3"/>
            <a:r>
              <a:rPr lang="bg-BG" smtClean="0"/>
              <a:t>Четвърто ниво</a:t>
            </a:r>
          </a:p>
          <a:p>
            <a:pPr lvl="4"/>
            <a:r>
              <a:rPr lang="bg-BG" smtClean="0"/>
              <a:t>Пето ниво</a:t>
            </a:r>
            <a:endParaRPr lang="bg-BG"/>
          </a:p>
        </p:txBody>
      </p:sp>
      <p:sp>
        <p:nvSpPr>
          <p:cNvPr id="4" name="Контейнер за дата 3"/>
          <p:cNvSpPr>
            <a:spLocks noGrp="1"/>
          </p:cNvSpPr>
          <p:nvPr>
            <p:ph type="dt" sz="half" idx="10"/>
          </p:nvPr>
        </p:nvSpPr>
        <p:spPr/>
        <p:txBody>
          <a:bodyPr/>
          <a:lstStyle/>
          <a:p>
            <a:fld id="{376005B8-391B-4687-9D23-41155183CA2E}" type="datetimeFigureOut">
              <a:rPr lang="bg-BG" smtClean="0"/>
              <a:t>5.6.2020 г.</a:t>
            </a:fld>
            <a:endParaRPr lang="bg-BG"/>
          </a:p>
        </p:txBody>
      </p:sp>
      <p:sp>
        <p:nvSpPr>
          <p:cNvPr id="5" name="Контейнер за долния колонтитул 4"/>
          <p:cNvSpPr>
            <a:spLocks noGrp="1"/>
          </p:cNvSpPr>
          <p:nvPr>
            <p:ph type="ftr" sz="quarter" idx="11"/>
          </p:nvPr>
        </p:nvSpPr>
        <p:spPr/>
        <p:txBody>
          <a:bodyPr/>
          <a:lstStyle/>
          <a:p>
            <a:endParaRPr lang="bg-BG"/>
          </a:p>
        </p:txBody>
      </p:sp>
      <p:sp>
        <p:nvSpPr>
          <p:cNvPr id="6" name="Контейнер за номер на слайда 5"/>
          <p:cNvSpPr>
            <a:spLocks noGrp="1"/>
          </p:cNvSpPr>
          <p:nvPr>
            <p:ph type="sldNum" sz="quarter" idx="12"/>
          </p:nvPr>
        </p:nvSpPr>
        <p:spPr/>
        <p:txBody>
          <a:bodyPr/>
          <a:lstStyle/>
          <a:p>
            <a:fld id="{0A833E6A-D4E6-4E8D-AE0C-5D085945092A}" type="slidenum">
              <a:rPr lang="bg-BG" smtClean="0"/>
              <a:t>‹#›</a:t>
            </a:fld>
            <a:endParaRPr lang="bg-BG"/>
          </a:p>
        </p:txBody>
      </p:sp>
    </p:spTree>
    <p:extLst>
      <p:ext uri="{BB962C8B-B14F-4D97-AF65-F5344CB8AC3E}">
        <p14:creationId xmlns:p14="http://schemas.microsoft.com/office/powerpoint/2010/main" val="35509132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лавка на секция">
    <p:spTree>
      <p:nvGrpSpPr>
        <p:cNvPr id="1" name=""/>
        <p:cNvGrpSpPr/>
        <p:nvPr/>
      </p:nvGrpSpPr>
      <p:grpSpPr>
        <a:xfrm>
          <a:off x="0" y="0"/>
          <a:ext cx="0" cy="0"/>
          <a:chOff x="0" y="0"/>
          <a:chExt cx="0" cy="0"/>
        </a:xfrm>
      </p:grpSpPr>
      <p:sp>
        <p:nvSpPr>
          <p:cNvPr id="2" name="Заглавие 1"/>
          <p:cNvSpPr>
            <a:spLocks noGrp="1"/>
          </p:cNvSpPr>
          <p:nvPr>
            <p:ph type="title"/>
          </p:nvPr>
        </p:nvSpPr>
        <p:spPr>
          <a:xfrm>
            <a:off x="831850" y="1709738"/>
            <a:ext cx="10515600" cy="2852737"/>
          </a:xfrm>
        </p:spPr>
        <p:txBody>
          <a:bodyPr anchor="b"/>
          <a:lstStyle>
            <a:lvl1pPr>
              <a:defRPr sz="6000"/>
            </a:lvl1pPr>
          </a:lstStyle>
          <a:p>
            <a:r>
              <a:rPr lang="bg-BG" smtClean="0"/>
              <a:t>Редакт. стил загл. образец</a:t>
            </a:r>
            <a:endParaRPr lang="bg-BG"/>
          </a:p>
        </p:txBody>
      </p:sp>
      <p:sp>
        <p:nvSpPr>
          <p:cNvPr id="3" name="Текстов контейнер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bg-BG" smtClean="0"/>
              <a:t>Редактиране на стиловете на текста в образеца</a:t>
            </a:r>
          </a:p>
        </p:txBody>
      </p:sp>
      <p:sp>
        <p:nvSpPr>
          <p:cNvPr id="4" name="Контейнер за дата 3"/>
          <p:cNvSpPr>
            <a:spLocks noGrp="1"/>
          </p:cNvSpPr>
          <p:nvPr>
            <p:ph type="dt" sz="half" idx="10"/>
          </p:nvPr>
        </p:nvSpPr>
        <p:spPr/>
        <p:txBody>
          <a:bodyPr/>
          <a:lstStyle/>
          <a:p>
            <a:fld id="{376005B8-391B-4687-9D23-41155183CA2E}" type="datetimeFigureOut">
              <a:rPr lang="bg-BG" smtClean="0"/>
              <a:t>5.6.2020 г.</a:t>
            </a:fld>
            <a:endParaRPr lang="bg-BG"/>
          </a:p>
        </p:txBody>
      </p:sp>
      <p:sp>
        <p:nvSpPr>
          <p:cNvPr id="5" name="Контейнер за долния колонтитул 4"/>
          <p:cNvSpPr>
            <a:spLocks noGrp="1"/>
          </p:cNvSpPr>
          <p:nvPr>
            <p:ph type="ftr" sz="quarter" idx="11"/>
          </p:nvPr>
        </p:nvSpPr>
        <p:spPr/>
        <p:txBody>
          <a:bodyPr/>
          <a:lstStyle/>
          <a:p>
            <a:endParaRPr lang="bg-BG"/>
          </a:p>
        </p:txBody>
      </p:sp>
      <p:sp>
        <p:nvSpPr>
          <p:cNvPr id="6" name="Контейнер за номер на слайда 5"/>
          <p:cNvSpPr>
            <a:spLocks noGrp="1"/>
          </p:cNvSpPr>
          <p:nvPr>
            <p:ph type="sldNum" sz="quarter" idx="12"/>
          </p:nvPr>
        </p:nvSpPr>
        <p:spPr/>
        <p:txBody>
          <a:bodyPr/>
          <a:lstStyle/>
          <a:p>
            <a:fld id="{0A833E6A-D4E6-4E8D-AE0C-5D085945092A}" type="slidenum">
              <a:rPr lang="bg-BG" smtClean="0"/>
              <a:t>‹#›</a:t>
            </a:fld>
            <a:endParaRPr lang="bg-BG"/>
          </a:p>
        </p:txBody>
      </p:sp>
    </p:spTree>
    <p:extLst>
      <p:ext uri="{BB962C8B-B14F-4D97-AF65-F5344CB8AC3E}">
        <p14:creationId xmlns:p14="http://schemas.microsoft.com/office/powerpoint/2010/main" val="17629697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е съдържания">
    <p:spTree>
      <p:nvGrpSpPr>
        <p:cNvPr id="1" name=""/>
        <p:cNvGrpSpPr/>
        <p:nvPr/>
      </p:nvGrpSpPr>
      <p:grpSpPr>
        <a:xfrm>
          <a:off x="0" y="0"/>
          <a:ext cx="0" cy="0"/>
          <a:chOff x="0" y="0"/>
          <a:chExt cx="0" cy="0"/>
        </a:xfrm>
      </p:grpSpPr>
      <p:sp>
        <p:nvSpPr>
          <p:cNvPr id="2" name="Заглавие 1"/>
          <p:cNvSpPr>
            <a:spLocks noGrp="1"/>
          </p:cNvSpPr>
          <p:nvPr>
            <p:ph type="title"/>
          </p:nvPr>
        </p:nvSpPr>
        <p:spPr/>
        <p:txBody>
          <a:bodyPr/>
          <a:lstStyle/>
          <a:p>
            <a:r>
              <a:rPr lang="bg-BG" smtClean="0"/>
              <a:t>Редакт. стил загл. образец</a:t>
            </a:r>
            <a:endParaRPr lang="bg-BG"/>
          </a:p>
        </p:txBody>
      </p:sp>
      <p:sp>
        <p:nvSpPr>
          <p:cNvPr id="3" name="Контейнер за съдържание 2"/>
          <p:cNvSpPr>
            <a:spLocks noGrp="1"/>
          </p:cNvSpPr>
          <p:nvPr>
            <p:ph sz="half" idx="1"/>
          </p:nvPr>
        </p:nvSpPr>
        <p:spPr>
          <a:xfrm>
            <a:off x="838200" y="1825625"/>
            <a:ext cx="5181600" cy="4351338"/>
          </a:xfrm>
        </p:spPr>
        <p:txBody>
          <a:bodyPr/>
          <a:lstStyle/>
          <a:p>
            <a:pPr lvl="0"/>
            <a:r>
              <a:rPr lang="bg-BG" smtClean="0"/>
              <a:t>Редактиране на стиловете на текста в образеца</a:t>
            </a:r>
          </a:p>
          <a:p>
            <a:pPr lvl="1"/>
            <a:r>
              <a:rPr lang="bg-BG" smtClean="0"/>
              <a:t>Второ ниво</a:t>
            </a:r>
          </a:p>
          <a:p>
            <a:pPr lvl="2"/>
            <a:r>
              <a:rPr lang="bg-BG" smtClean="0"/>
              <a:t>Трето ниво</a:t>
            </a:r>
          </a:p>
          <a:p>
            <a:pPr lvl="3"/>
            <a:r>
              <a:rPr lang="bg-BG" smtClean="0"/>
              <a:t>Четвърто ниво</a:t>
            </a:r>
          </a:p>
          <a:p>
            <a:pPr lvl="4"/>
            <a:r>
              <a:rPr lang="bg-BG" smtClean="0"/>
              <a:t>Пето ниво</a:t>
            </a:r>
            <a:endParaRPr lang="bg-BG"/>
          </a:p>
        </p:txBody>
      </p:sp>
      <p:sp>
        <p:nvSpPr>
          <p:cNvPr id="4" name="Контейнер за съдържание 3"/>
          <p:cNvSpPr>
            <a:spLocks noGrp="1"/>
          </p:cNvSpPr>
          <p:nvPr>
            <p:ph sz="half" idx="2"/>
          </p:nvPr>
        </p:nvSpPr>
        <p:spPr>
          <a:xfrm>
            <a:off x="6172200" y="1825625"/>
            <a:ext cx="5181600" cy="4351338"/>
          </a:xfrm>
        </p:spPr>
        <p:txBody>
          <a:bodyPr/>
          <a:lstStyle/>
          <a:p>
            <a:pPr lvl="0"/>
            <a:r>
              <a:rPr lang="bg-BG" smtClean="0"/>
              <a:t>Редактиране на стиловете на текста в образеца</a:t>
            </a:r>
          </a:p>
          <a:p>
            <a:pPr lvl="1"/>
            <a:r>
              <a:rPr lang="bg-BG" smtClean="0"/>
              <a:t>Второ ниво</a:t>
            </a:r>
          </a:p>
          <a:p>
            <a:pPr lvl="2"/>
            <a:r>
              <a:rPr lang="bg-BG" smtClean="0"/>
              <a:t>Трето ниво</a:t>
            </a:r>
          </a:p>
          <a:p>
            <a:pPr lvl="3"/>
            <a:r>
              <a:rPr lang="bg-BG" smtClean="0"/>
              <a:t>Четвърто ниво</a:t>
            </a:r>
          </a:p>
          <a:p>
            <a:pPr lvl="4"/>
            <a:r>
              <a:rPr lang="bg-BG" smtClean="0"/>
              <a:t>Пето ниво</a:t>
            </a:r>
            <a:endParaRPr lang="bg-BG"/>
          </a:p>
        </p:txBody>
      </p:sp>
      <p:sp>
        <p:nvSpPr>
          <p:cNvPr id="5" name="Контейнер за дата 4"/>
          <p:cNvSpPr>
            <a:spLocks noGrp="1"/>
          </p:cNvSpPr>
          <p:nvPr>
            <p:ph type="dt" sz="half" idx="10"/>
          </p:nvPr>
        </p:nvSpPr>
        <p:spPr/>
        <p:txBody>
          <a:bodyPr/>
          <a:lstStyle/>
          <a:p>
            <a:fld id="{376005B8-391B-4687-9D23-41155183CA2E}" type="datetimeFigureOut">
              <a:rPr lang="bg-BG" smtClean="0"/>
              <a:t>5.6.2020 г.</a:t>
            </a:fld>
            <a:endParaRPr lang="bg-BG"/>
          </a:p>
        </p:txBody>
      </p:sp>
      <p:sp>
        <p:nvSpPr>
          <p:cNvPr id="6" name="Контейнер за долния колонтитул 5"/>
          <p:cNvSpPr>
            <a:spLocks noGrp="1"/>
          </p:cNvSpPr>
          <p:nvPr>
            <p:ph type="ftr" sz="quarter" idx="11"/>
          </p:nvPr>
        </p:nvSpPr>
        <p:spPr/>
        <p:txBody>
          <a:bodyPr/>
          <a:lstStyle/>
          <a:p>
            <a:endParaRPr lang="bg-BG"/>
          </a:p>
        </p:txBody>
      </p:sp>
      <p:sp>
        <p:nvSpPr>
          <p:cNvPr id="7" name="Контейнер за номер на слайда 6"/>
          <p:cNvSpPr>
            <a:spLocks noGrp="1"/>
          </p:cNvSpPr>
          <p:nvPr>
            <p:ph type="sldNum" sz="quarter" idx="12"/>
          </p:nvPr>
        </p:nvSpPr>
        <p:spPr/>
        <p:txBody>
          <a:bodyPr/>
          <a:lstStyle/>
          <a:p>
            <a:fld id="{0A833E6A-D4E6-4E8D-AE0C-5D085945092A}" type="slidenum">
              <a:rPr lang="bg-BG" smtClean="0"/>
              <a:t>‹#›</a:t>
            </a:fld>
            <a:endParaRPr lang="bg-BG"/>
          </a:p>
        </p:txBody>
      </p:sp>
    </p:spTree>
    <p:extLst>
      <p:ext uri="{BB962C8B-B14F-4D97-AF65-F5344CB8AC3E}">
        <p14:creationId xmlns:p14="http://schemas.microsoft.com/office/powerpoint/2010/main" val="41280252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лавие 1"/>
          <p:cNvSpPr>
            <a:spLocks noGrp="1"/>
          </p:cNvSpPr>
          <p:nvPr>
            <p:ph type="title"/>
          </p:nvPr>
        </p:nvSpPr>
        <p:spPr>
          <a:xfrm>
            <a:off x="839788" y="365125"/>
            <a:ext cx="10515600" cy="1325563"/>
          </a:xfrm>
        </p:spPr>
        <p:txBody>
          <a:bodyPr/>
          <a:lstStyle/>
          <a:p>
            <a:r>
              <a:rPr lang="bg-BG" smtClean="0"/>
              <a:t>Редакт. стил загл. образец</a:t>
            </a:r>
            <a:endParaRPr lang="bg-BG"/>
          </a:p>
        </p:txBody>
      </p:sp>
      <p:sp>
        <p:nvSpPr>
          <p:cNvPr id="3" name="Текстов контейнер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bg-BG" smtClean="0"/>
              <a:t>Редактиране на стиловете на текста в образеца</a:t>
            </a:r>
          </a:p>
        </p:txBody>
      </p:sp>
      <p:sp>
        <p:nvSpPr>
          <p:cNvPr id="4" name="Контейнер за съдържание 3"/>
          <p:cNvSpPr>
            <a:spLocks noGrp="1"/>
          </p:cNvSpPr>
          <p:nvPr>
            <p:ph sz="half" idx="2"/>
          </p:nvPr>
        </p:nvSpPr>
        <p:spPr>
          <a:xfrm>
            <a:off x="839788" y="2505075"/>
            <a:ext cx="5157787" cy="3684588"/>
          </a:xfrm>
        </p:spPr>
        <p:txBody>
          <a:bodyPr/>
          <a:lstStyle/>
          <a:p>
            <a:pPr lvl="0"/>
            <a:r>
              <a:rPr lang="bg-BG" smtClean="0"/>
              <a:t>Редактиране на стиловете на текста в образеца</a:t>
            </a:r>
          </a:p>
          <a:p>
            <a:pPr lvl="1"/>
            <a:r>
              <a:rPr lang="bg-BG" smtClean="0"/>
              <a:t>Второ ниво</a:t>
            </a:r>
          </a:p>
          <a:p>
            <a:pPr lvl="2"/>
            <a:r>
              <a:rPr lang="bg-BG" smtClean="0"/>
              <a:t>Трето ниво</a:t>
            </a:r>
          </a:p>
          <a:p>
            <a:pPr lvl="3"/>
            <a:r>
              <a:rPr lang="bg-BG" smtClean="0"/>
              <a:t>Четвърто ниво</a:t>
            </a:r>
          </a:p>
          <a:p>
            <a:pPr lvl="4"/>
            <a:r>
              <a:rPr lang="bg-BG" smtClean="0"/>
              <a:t>Пето ниво</a:t>
            </a:r>
            <a:endParaRPr lang="bg-BG"/>
          </a:p>
        </p:txBody>
      </p:sp>
      <p:sp>
        <p:nvSpPr>
          <p:cNvPr id="5" name="Текстов контейнер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bg-BG" smtClean="0"/>
              <a:t>Редактиране на стиловете на текста в образеца</a:t>
            </a:r>
          </a:p>
        </p:txBody>
      </p:sp>
      <p:sp>
        <p:nvSpPr>
          <p:cNvPr id="6" name="Контейнер за съдържание 5"/>
          <p:cNvSpPr>
            <a:spLocks noGrp="1"/>
          </p:cNvSpPr>
          <p:nvPr>
            <p:ph sz="quarter" idx="4"/>
          </p:nvPr>
        </p:nvSpPr>
        <p:spPr>
          <a:xfrm>
            <a:off x="6172200" y="2505075"/>
            <a:ext cx="5183188" cy="3684588"/>
          </a:xfrm>
        </p:spPr>
        <p:txBody>
          <a:bodyPr/>
          <a:lstStyle/>
          <a:p>
            <a:pPr lvl="0"/>
            <a:r>
              <a:rPr lang="bg-BG" smtClean="0"/>
              <a:t>Редактиране на стиловете на текста в образеца</a:t>
            </a:r>
          </a:p>
          <a:p>
            <a:pPr lvl="1"/>
            <a:r>
              <a:rPr lang="bg-BG" smtClean="0"/>
              <a:t>Второ ниво</a:t>
            </a:r>
          </a:p>
          <a:p>
            <a:pPr lvl="2"/>
            <a:r>
              <a:rPr lang="bg-BG" smtClean="0"/>
              <a:t>Трето ниво</a:t>
            </a:r>
          </a:p>
          <a:p>
            <a:pPr lvl="3"/>
            <a:r>
              <a:rPr lang="bg-BG" smtClean="0"/>
              <a:t>Четвърто ниво</a:t>
            </a:r>
          </a:p>
          <a:p>
            <a:pPr lvl="4"/>
            <a:r>
              <a:rPr lang="bg-BG" smtClean="0"/>
              <a:t>Пето ниво</a:t>
            </a:r>
            <a:endParaRPr lang="bg-BG"/>
          </a:p>
        </p:txBody>
      </p:sp>
      <p:sp>
        <p:nvSpPr>
          <p:cNvPr id="7" name="Контейнер за дата 6"/>
          <p:cNvSpPr>
            <a:spLocks noGrp="1"/>
          </p:cNvSpPr>
          <p:nvPr>
            <p:ph type="dt" sz="half" idx="10"/>
          </p:nvPr>
        </p:nvSpPr>
        <p:spPr/>
        <p:txBody>
          <a:bodyPr/>
          <a:lstStyle/>
          <a:p>
            <a:fld id="{376005B8-391B-4687-9D23-41155183CA2E}" type="datetimeFigureOut">
              <a:rPr lang="bg-BG" smtClean="0"/>
              <a:t>5.6.2020 г.</a:t>
            </a:fld>
            <a:endParaRPr lang="bg-BG"/>
          </a:p>
        </p:txBody>
      </p:sp>
      <p:sp>
        <p:nvSpPr>
          <p:cNvPr id="8" name="Контейнер за долния колонтитул 7"/>
          <p:cNvSpPr>
            <a:spLocks noGrp="1"/>
          </p:cNvSpPr>
          <p:nvPr>
            <p:ph type="ftr" sz="quarter" idx="11"/>
          </p:nvPr>
        </p:nvSpPr>
        <p:spPr/>
        <p:txBody>
          <a:bodyPr/>
          <a:lstStyle/>
          <a:p>
            <a:endParaRPr lang="bg-BG"/>
          </a:p>
        </p:txBody>
      </p:sp>
      <p:sp>
        <p:nvSpPr>
          <p:cNvPr id="9" name="Контейнер за номер на слайда 8"/>
          <p:cNvSpPr>
            <a:spLocks noGrp="1"/>
          </p:cNvSpPr>
          <p:nvPr>
            <p:ph type="sldNum" sz="quarter" idx="12"/>
          </p:nvPr>
        </p:nvSpPr>
        <p:spPr/>
        <p:txBody>
          <a:bodyPr/>
          <a:lstStyle/>
          <a:p>
            <a:fld id="{0A833E6A-D4E6-4E8D-AE0C-5D085945092A}" type="slidenum">
              <a:rPr lang="bg-BG" smtClean="0"/>
              <a:t>‹#›</a:t>
            </a:fld>
            <a:endParaRPr lang="bg-BG"/>
          </a:p>
        </p:txBody>
      </p:sp>
    </p:spTree>
    <p:extLst>
      <p:ext uri="{BB962C8B-B14F-4D97-AF65-F5344CB8AC3E}">
        <p14:creationId xmlns:p14="http://schemas.microsoft.com/office/powerpoint/2010/main" val="4809958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Само заглавие">
    <p:spTree>
      <p:nvGrpSpPr>
        <p:cNvPr id="1" name=""/>
        <p:cNvGrpSpPr/>
        <p:nvPr/>
      </p:nvGrpSpPr>
      <p:grpSpPr>
        <a:xfrm>
          <a:off x="0" y="0"/>
          <a:ext cx="0" cy="0"/>
          <a:chOff x="0" y="0"/>
          <a:chExt cx="0" cy="0"/>
        </a:xfrm>
      </p:grpSpPr>
      <p:sp>
        <p:nvSpPr>
          <p:cNvPr id="2" name="Заглавие 1"/>
          <p:cNvSpPr>
            <a:spLocks noGrp="1"/>
          </p:cNvSpPr>
          <p:nvPr>
            <p:ph type="title"/>
          </p:nvPr>
        </p:nvSpPr>
        <p:spPr/>
        <p:txBody>
          <a:bodyPr/>
          <a:lstStyle/>
          <a:p>
            <a:r>
              <a:rPr lang="bg-BG" smtClean="0"/>
              <a:t>Редакт. стил загл. образец</a:t>
            </a:r>
            <a:endParaRPr lang="bg-BG"/>
          </a:p>
        </p:txBody>
      </p:sp>
      <p:sp>
        <p:nvSpPr>
          <p:cNvPr id="3" name="Контейнер за дата 2"/>
          <p:cNvSpPr>
            <a:spLocks noGrp="1"/>
          </p:cNvSpPr>
          <p:nvPr>
            <p:ph type="dt" sz="half" idx="10"/>
          </p:nvPr>
        </p:nvSpPr>
        <p:spPr/>
        <p:txBody>
          <a:bodyPr/>
          <a:lstStyle/>
          <a:p>
            <a:fld id="{376005B8-391B-4687-9D23-41155183CA2E}" type="datetimeFigureOut">
              <a:rPr lang="bg-BG" smtClean="0"/>
              <a:t>5.6.2020 г.</a:t>
            </a:fld>
            <a:endParaRPr lang="bg-BG"/>
          </a:p>
        </p:txBody>
      </p:sp>
      <p:sp>
        <p:nvSpPr>
          <p:cNvPr id="4" name="Контейнер за долния колонтитул 3"/>
          <p:cNvSpPr>
            <a:spLocks noGrp="1"/>
          </p:cNvSpPr>
          <p:nvPr>
            <p:ph type="ftr" sz="quarter" idx="11"/>
          </p:nvPr>
        </p:nvSpPr>
        <p:spPr/>
        <p:txBody>
          <a:bodyPr/>
          <a:lstStyle/>
          <a:p>
            <a:endParaRPr lang="bg-BG"/>
          </a:p>
        </p:txBody>
      </p:sp>
      <p:sp>
        <p:nvSpPr>
          <p:cNvPr id="5" name="Контейнер за номер на слайда 4"/>
          <p:cNvSpPr>
            <a:spLocks noGrp="1"/>
          </p:cNvSpPr>
          <p:nvPr>
            <p:ph type="sldNum" sz="quarter" idx="12"/>
          </p:nvPr>
        </p:nvSpPr>
        <p:spPr/>
        <p:txBody>
          <a:bodyPr/>
          <a:lstStyle/>
          <a:p>
            <a:fld id="{0A833E6A-D4E6-4E8D-AE0C-5D085945092A}" type="slidenum">
              <a:rPr lang="bg-BG" smtClean="0"/>
              <a:t>‹#›</a:t>
            </a:fld>
            <a:endParaRPr lang="bg-BG"/>
          </a:p>
        </p:txBody>
      </p:sp>
    </p:spTree>
    <p:extLst>
      <p:ext uri="{BB962C8B-B14F-4D97-AF65-F5344CB8AC3E}">
        <p14:creationId xmlns:p14="http://schemas.microsoft.com/office/powerpoint/2010/main" val="29429478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разен">
    <p:spTree>
      <p:nvGrpSpPr>
        <p:cNvPr id="1" name=""/>
        <p:cNvGrpSpPr/>
        <p:nvPr/>
      </p:nvGrpSpPr>
      <p:grpSpPr>
        <a:xfrm>
          <a:off x="0" y="0"/>
          <a:ext cx="0" cy="0"/>
          <a:chOff x="0" y="0"/>
          <a:chExt cx="0" cy="0"/>
        </a:xfrm>
      </p:grpSpPr>
      <p:sp>
        <p:nvSpPr>
          <p:cNvPr id="2" name="Контейнер за дата 1"/>
          <p:cNvSpPr>
            <a:spLocks noGrp="1"/>
          </p:cNvSpPr>
          <p:nvPr>
            <p:ph type="dt" sz="half" idx="10"/>
          </p:nvPr>
        </p:nvSpPr>
        <p:spPr/>
        <p:txBody>
          <a:bodyPr/>
          <a:lstStyle/>
          <a:p>
            <a:fld id="{376005B8-391B-4687-9D23-41155183CA2E}" type="datetimeFigureOut">
              <a:rPr lang="bg-BG" smtClean="0"/>
              <a:t>5.6.2020 г.</a:t>
            </a:fld>
            <a:endParaRPr lang="bg-BG"/>
          </a:p>
        </p:txBody>
      </p:sp>
      <p:sp>
        <p:nvSpPr>
          <p:cNvPr id="3" name="Контейнер за долния колонтитул 2"/>
          <p:cNvSpPr>
            <a:spLocks noGrp="1"/>
          </p:cNvSpPr>
          <p:nvPr>
            <p:ph type="ftr" sz="quarter" idx="11"/>
          </p:nvPr>
        </p:nvSpPr>
        <p:spPr/>
        <p:txBody>
          <a:bodyPr/>
          <a:lstStyle/>
          <a:p>
            <a:endParaRPr lang="bg-BG"/>
          </a:p>
        </p:txBody>
      </p:sp>
      <p:sp>
        <p:nvSpPr>
          <p:cNvPr id="4" name="Контейнер за номер на слайда 3"/>
          <p:cNvSpPr>
            <a:spLocks noGrp="1"/>
          </p:cNvSpPr>
          <p:nvPr>
            <p:ph type="sldNum" sz="quarter" idx="12"/>
          </p:nvPr>
        </p:nvSpPr>
        <p:spPr/>
        <p:txBody>
          <a:bodyPr/>
          <a:lstStyle/>
          <a:p>
            <a:fld id="{0A833E6A-D4E6-4E8D-AE0C-5D085945092A}" type="slidenum">
              <a:rPr lang="bg-BG" smtClean="0"/>
              <a:t>‹#›</a:t>
            </a:fld>
            <a:endParaRPr lang="bg-BG"/>
          </a:p>
        </p:txBody>
      </p:sp>
    </p:spTree>
    <p:extLst>
      <p:ext uri="{BB962C8B-B14F-4D97-AF65-F5344CB8AC3E}">
        <p14:creationId xmlns:p14="http://schemas.microsoft.com/office/powerpoint/2010/main" val="3168359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Съдържание с надпис">
    <p:spTree>
      <p:nvGrpSpPr>
        <p:cNvPr id="1" name=""/>
        <p:cNvGrpSpPr/>
        <p:nvPr/>
      </p:nvGrpSpPr>
      <p:grpSpPr>
        <a:xfrm>
          <a:off x="0" y="0"/>
          <a:ext cx="0" cy="0"/>
          <a:chOff x="0" y="0"/>
          <a:chExt cx="0" cy="0"/>
        </a:xfrm>
      </p:grpSpPr>
      <p:sp>
        <p:nvSpPr>
          <p:cNvPr id="2" name="Заглавие 1"/>
          <p:cNvSpPr>
            <a:spLocks noGrp="1"/>
          </p:cNvSpPr>
          <p:nvPr>
            <p:ph type="title"/>
          </p:nvPr>
        </p:nvSpPr>
        <p:spPr>
          <a:xfrm>
            <a:off x="839788" y="457200"/>
            <a:ext cx="3932237" cy="1600200"/>
          </a:xfrm>
        </p:spPr>
        <p:txBody>
          <a:bodyPr anchor="b"/>
          <a:lstStyle>
            <a:lvl1pPr>
              <a:defRPr sz="3200"/>
            </a:lvl1pPr>
          </a:lstStyle>
          <a:p>
            <a:r>
              <a:rPr lang="bg-BG" smtClean="0"/>
              <a:t>Редакт. стил загл. образец</a:t>
            </a:r>
            <a:endParaRPr lang="bg-BG"/>
          </a:p>
        </p:txBody>
      </p:sp>
      <p:sp>
        <p:nvSpPr>
          <p:cNvPr id="3" name="Контейнер за съдържание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bg-BG" smtClean="0"/>
              <a:t>Редактиране на стиловете на текста в образеца</a:t>
            </a:r>
          </a:p>
          <a:p>
            <a:pPr lvl="1"/>
            <a:r>
              <a:rPr lang="bg-BG" smtClean="0"/>
              <a:t>Второ ниво</a:t>
            </a:r>
          </a:p>
          <a:p>
            <a:pPr lvl="2"/>
            <a:r>
              <a:rPr lang="bg-BG" smtClean="0"/>
              <a:t>Трето ниво</a:t>
            </a:r>
          </a:p>
          <a:p>
            <a:pPr lvl="3"/>
            <a:r>
              <a:rPr lang="bg-BG" smtClean="0"/>
              <a:t>Четвърто ниво</a:t>
            </a:r>
          </a:p>
          <a:p>
            <a:pPr lvl="4"/>
            <a:r>
              <a:rPr lang="bg-BG" smtClean="0"/>
              <a:t>Пето ниво</a:t>
            </a:r>
            <a:endParaRPr lang="bg-BG"/>
          </a:p>
        </p:txBody>
      </p:sp>
      <p:sp>
        <p:nvSpPr>
          <p:cNvPr id="4" name="Текстов контейнер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bg-BG" smtClean="0"/>
              <a:t>Редактиране на стиловете на текста в образеца</a:t>
            </a:r>
          </a:p>
        </p:txBody>
      </p:sp>
      <p:sp>
        <p:nvSpPr>
          <p:cNvPr id="5" name="Контейнер за дата 4"/>
          <p:cNvSpPr>
            <a:spLocks noGrp="1"/>
          </p:cNvSpPr>
          <p:nvPr>
            <p:ph type="dt" sz="half" idx="10"/>
          </p:nvPr>
        </p:nvSpPr>
        <p:spPr/>
        <p:txBody>
          <a:bodyPr/>
          <a:lstStyle/>
          <a:p>
            <a:fld id="{376005B8-391B-4687-9D23-41155183CA2E}" type="datetimeFigureOut">
              <a:rPr lang="bg-BG" smtClean="0"/>
              <a:t>5.6.2020 г.</a:t>
            </a:fld>
            <a:endParaRPr lang="bg-BG"/>
          </a:p>
        </p:txBody>
      </p:sp>
      <p:sp>
        <p:nvSpPr>
          <p:cNvPr id="6" name="Контейнер за долния колонтитул 5"/>
          <p:cNvSpPr>
            <a:spLocks noGrp="1"/>
          </p:cNvSpPr>
          <p:nvPr>
            <p:ph type="ftr" sz="quarter" idx="11"/>
          </p:nvPr>
        </p:nvSpPr>
        <p:spPr/>
        <p:txBody>
          <a:bodyPr/>
          <a:lstStyle/>
          <a:p>
            <a:endParaRPr lang="bg-BG"/>
          </a:p>
        </p:txBody>
      </p:sp>
      <p:sp>
        <p:nvSpPr>
          <p:cNvPr id="7" name="Контейнер за номер на слайда 6"/>
          <p:cNvSpPr>
            <a:spLocks noGrp="1"/>
          </p:cNvSpPr>
          <p:nvPr>
            <p:ph type="sldNum" sz="quarter" idx="12"/>
          </p:nvPr>
        </p:nvSpPr>
        <p:spPr/>
        <p:txBody>
          <a:bodyPr/>
          <a:lstStyle/>
          <a:p>
            <a:fld id="{0A833E6A-D4E6-4E8D-AE0C-5D085945092A}" type="slidenum">
              <a:rPr lang="bg-BG" smtClean="0"/>
              <a:t>‹#›</a:t>
            </a:fld>
            <a:endParaRPr lang="bg-BG"/>
          </a:p>
        </p:txBody>
      </p:sp>
    </p:spTree>
    <p:extLst>
      <p:ext uri="{BB962C8B-B14F-4D97-AF65-F5344CB8AC3E}">
        <p14:creationId xmlns:p14="http://schemas.microsoft.com/office/powerpoint/2010/main" val="25299229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Картина с надпис">
    <p:spTree>
      <p:nvGrpSpPr>
        <p:cNvPr id="1" name=""/>
        <p:cNvGrpSpPr/>
        <p:nvPr/>
      </p:nvGrpSpPr>
      <p:grpSpPr>
        <a:xfrm>
          <a:off x="0" y="0"/>
          <a:ext cx="0" cy="0"/>
          <a:chOff x="0" y="0"/>
          <a:chExt cx="0" cy="0"/>
        </a:xfrm>
      </p:grpSpPr>
      <p:sp>
        <p:nvSpPr>
          <p:cNvPr id="2" name="Заглавие 1"/>
          <p:cNvSpPr>
            <a:spLocks noGrp="1"/>
          </p:cNvSpPr>
          <p:nvPr>
            <p:ph type="title"/>
          </p:nvPr>
        </p:nvSpPr>
        <p:spPr>
          <a:xfrm>
            <a:off x="839788" y="457200"/>
            <a:ext cx="3932237" cy="1600200"/>
          </a:xfrm>
        </p:spPr>
        <p:txBody>
          <a:bodyPr anchor="b"/>
          <a:lstStyle>
            <a:lvl1pPr>
              <a:defRPr sz="3200"/>
            </a:lvl1pPr>
          </a:lstStyle>
          <a:p>
            <a:r>
              <a:rPr lang="bg-BG" smtClean="0"/>
              <a:t>Редакт. стил загл. образец</a:t>
            </a:r>
            <a:endParaRPr lang="bg-BG"/>
          </a:p>
        </p:txBody>
      </p:sp>
      <p:sp>
        <p:nvSpPr>
          <p:cNvPr id="3" name="Контейнер за картина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bg-BG"/>
          </a:p>
        </p:txBody>
      </p:sp>
      <p:sp>
        <p:nvSpPr>
          <p:cNvPr id="4" name="Текстов контейнер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bg-BG" smtClean="0"/>
              <a:t>Редактиране на стиловете на текста в образеца</a:t>
            </a:r>
          </a:p>
        </p:txBody>
      </p:sp>
      <p:sp>
        <p:nvSpPr>
          <p:cNvPr id="5" name="Контейнер за дата 4"/>
          <p:cNvSpPr>
            <a:spLocks noGrp="1"/>
          </p:cNvSpPr>
          <p:nvPr>
            <p:ph type="dt" sz="half" idx="10"/>
          </p:nvPr>
        </p:nvSpPr>
        <p:spPr/>
        <p:txBody>
          <a:bodyPr/>
          <a:lstStyle/>
          <a:p>
            <a:fld id="{376005B8-391B-4687-9D23-41155183CA2E}" type="datetimeFigureOut">
              <a:rPr lang="bg-BG" smtClean="0"/>
              <a:t>5.6.2020 г.</a:t>
            </a:fld>
            <a:endParaRPr lang="bg-BG"/>
          </a:p>
        </p:txBody>
      </p:sp>
      <p:sp>
        <p:nvSpPr>
          <p:cNvPr id="6" name="Контейнер за долния колонтитул 5"/>
          <p:cNvSpPr>
            <a:spLocks noGrp="1"/>
          </p:cNvSpPr>
          <p:nvPr>
            <p:ph type="ftr" sz="quarter" idx="11"/>
          </p:nvPr>
        </p:nvSpPr>
        <p:spPr/>
        <p:txBody>
          <a:bodyPr/>
          <a:lstStyle/>
          <a:p>
            <a:endParaRPr lang="bg-BG"/>
          </a:p>
        </p:txBody>
      </p:sp>
      <p:sp>
        <p:nvSpPr>
          <p:cNvPr id="7" name="Контейнер за номер на слайда 6"/>
          <p:cNvSpPr>
            <a:spLocks noGrp="1"/>
          </p:cNvSpPr>
          <p:nvPr>
            <p:ph type="sldNum" sz="quarter" idx="12"/>
          </p:nvPr>
        </p:nvSpPr>
        <p:spPr/>
        <p:txBody>
          <a:bodyPr/>
          <a:lstStyle/>
          <a:p>
            <a:fld id="{0A833E6A-D4E6-4E8D-AE0C-5D085945092A}" type="slidenum">
              <a:rPr lang="bg-BG" smtClean="0"/>
              <a:t>‹#›</a:t>
            </a:fld>
            <a:endParaRPr lang="bg-BG"/>
          </a:p>
        </p:txBody>
      </p:sp>
    </p:spTree>
    <p:extLst>
      <p:ext uri="{BB962C8B-B14F-4D97-AF65-F5344CB8AC3E}">
        <p14:creationId xmlns:p14="http://schemas.microsoft.com/office/powerpoint/2010/main" val="40132138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лавие и вертикален текст">
    <p:spTree>
      <p:nvGrpSpPr>
        <p:cNvPr id="1" name=""/>
        <p:cNvGrpSpPr/>
        <p:nvPr/>
      </p:nvGrpSpPr>
      <p:grpSpPr>
        <a:xfrm>
          <a:off x="0" y="0"/>
          <a:ext cx="0" cy="0"/>
          <a:chOff x="0" y="0"/>
          <a:chExt cx="0" cy="0"/>
        </a:xfrm>
      </p:grpSpPr>
      <p:sp>
        <p:nvSpPr>
          <p:cNvPr id="2" name="Заглавие 1"/>
          <p:cNvSpPr>
            <a:spLocks noGrp="1"/>
          </p:cNvSpPr>
          <p:nvPr>
            <p:ph type="title"/>
          </p:nvPr>
        </p:nvSpPr>
        <p:spPr/>
        <p:txBody>
          <a:bodyPr/>
          <a:lstStyle/>
          <a:p>
            <a:r>
              <a:rPr lang="bg-BG" smtClean="0"/>
              <a:t>Редакт. стил загл. образец</a:t>
            </a:r>
            <a:endParaRPr lang="bg-BG"/>
          </a:p>
        </p:txBody>
      </p:sp>
      <p:sp>
        <p:nvSpPr>
          <p:cNvPr id="3" name="Контейнер за вертикален текст 2"/>
          <p:cNvSpPr>
            <a:spLocks noGrp="1"/>
          </p:cNvSpPr>
          <p:nvPr>
            <p:ph type="body" orient="vert" idx="1"/>
          </p:nvPr>
        </p:nvSpPr>
        <p:spPr/>
        <p:txBody>
          <a:bodyPr vert="eaVert"/>
          <a:lstStyle/>
          <a:p>
            <a:pPr lvl="0"/>
            <a:r>
              <a:rPr lang="bg-BG" smtClean="0"/>
              <a:t>Редактиране на стиловете на текста в образеца</a:t>
            </a:r>
          </a:p>
          <a:p>
            <a:pPr lvl="1"/>
            <a:r>
              <a:rPr lang="bg-BG" smtClean="0"/>
              <a:t>Второ ниво</a:t>
            </a:r>
          </a:p>
          <a:p>
            <a:pPr lvl="2"/>
            <a:r>
              <a:rPr lang="bg-BG" smtClean="0"/>
              <a:t>Трето ниво</a:t>
            </a:r>
          </a:p>
          <a:p>
            <a:pPr lvl="3"/>
            <a:r>
              <a:rPr lang="bg-BG" smtClean="0"/>
              <a:t>Четвърто ниво</a:t>
            </a:r>
          </a:p>
          <a:p>
            <a:pPr lvl="4"/>
            <a:r>
              <a:rPr lang="bg-BG" smtClean="0"/>
              <a:t>Пето ниво</a:t>
            </a:r>
            <a:endParaRPr lang="bg-BG"/>
          </a:p>
        </p:txBody>
      </p:sp>
      <p:sp>
        <p:nvSpPr>
          <p:cNvPr id="4" name="Контейнер за дата 3"/>
          <p:cNvSpPr>
            <a:spLocks noGrp="1"/>
          </p:cNvSpPr>
          <p:nvPr>
            <p:ph type="dt" sz="half" idx="10"/>
          </p:nvPr>
        </p:nvSpPr>
        <p:spPr/>
        <p:txBody>
          <a:bodyPr/>
          <a:lstStyle/>
          <a:p>
            <a:fld id="{376005B8-391B-4687-9D23-41155183CA2E}" type="datetimeFigureOut">
              <a:rPr lang="bg-BG" smtClean="0"/>
              <a:t>5.6.2020 г.</a:t>
            </a:fld>
            <a:endParaRPr lang="bg-BG"/>
          </a:p>
        </p:txBody>
      </p:sp>
      <p:sp>
        <p:nvSpPr>
          <p:cNvPr id="5" name="Контейнер за долния колонтитул 4"/>
          <p:cNvSpPr>
            <a:spLocks noGrp="1"/>
          </p:cNvSpPr>
          <p:nvPr>
            <p:ph type="ftr" sz="quarter" idx="11"/>
          </p:nvPr>
        </p:nvSpPr>
        <p:spPr/>
        <p:txBody>
          <a:bodyPr/>
          <a:lstStyle/>
          <a:p>
            <a:endParaRPr lang="bg-BG"/>
          </a:p>
        </p:txBody>
      </p:sp>
      <p:sp>
        <p:nvSpPr>
          <p:cNvPr id="6" name="Контейнер за номер на слайда 5"/>
          <p:cNvSpPr>
            <a:spLocks noGrp="1"/>
          </p:cNvSpPr>
          <p:nvPr>
            <p:ph type="sldNum" sz="quarter" idx="12"/>
          </p:nvPr>
        </p:nvSpPr>
        <p:spPr/>
        <p:txBody>
          <a:bodyPr/>
          <a:lstStyle/>
          <a:p>
            <a:fld id="{0A833E6A-D4E6-4E8D-AE0C-5D085945092A}" type="slidenum">
              <a:rPr lang="bg-BG" smtClean="0"/>
              <a:t>‹#›</a:t>
            </a:fld>
            <a:endParaRPr lang="bg-BG"/>
          </a:p>
        </p:txBody>
      </p:sp>
    </p:spTree>
    <p:extLst>
      <p:ext uri="{BB962C8B-B14F-4D97-AF65-F5344CB8AC3E}">
        <p14:creationId xmlns:p14="http://schemas.microsoft.com/office/powerpoint/2010/main" val="5180832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но заглавие и текст">
    <p:spTree>
      <p:nvGrpSpPr>
        <p:cNvPr id="1" name=""/>
        <p:cNvGrpSpPr/>
        <p:nvPr/>
      </p:nvGrpSpPr>
      <p:grpSpPr>
        <a:xfrm>
          <a:off x="0" y="0"/>
          <a:ext cx="0" cy="0"/>
          <a:chOff x="0" y="0"/>
          <a:chExt cx="0" cy="0"/>
        </a:xfrm>
      </p:grpSpPr>
      <p:sp>
        <p:nvSpPr>
          <p:cNvPr id="2" name="Вертикално заглавие 1"/>
          <p:cNvSpPr>
            <a:spLocks noGrp="1"/>
          </p:cNvSpPr>
          <p:nvPr>
            <p:ph type="title" orient="vert"/>
          </p:nvPr>
        </p:nvSpPr>
        <p:spPr>
          <a:xfrm>
            <a:off x="8724900" y="365125"/>
            <a:ext cx="2628900" cy="5811838"/>
          </a:xfrm>
        </p:spPr>
        <p:txBody>
          <a:bodyPr vert="eaVert"/>
          <a:lstStyle/>
          <a:p>
            <a:r>
              <a:rPr lang="bg-BG" smtClean="0"/>
              <a:t>Редакт. стил загл. образец</a:t>
            </a:r>
            <a:endParaRPr lang="bg-BG"/>
          </a:p>
        </p:txBody>
      </p:sp>
      <p:sp>
        <p:nvSpPr>
          <p:cNvPr id="3" name="Контейнер за вертикален текст 2"/>
          <p:cNvSpPr>
            <a:spLocks noGrp="1"/>
          </p:cNvSpPr>
          <p:nvPr>
            <p:ph type="body" orient="vert" idx="1"/>
          </p:nvPr>
        </p:nvSpPr>
        <p:spPr>
          <a:xfrm>
            <a:off x="838200" y="365125"/>
            <a:ext cx="7734300" cy="5811838"/>
          </a:xfrm>
        </p:spPr>
        <p:txBody>
          <a:bodyPr vert="eaVert"/>
          <a:lstStyle/>
          <a:p>
            <a:pPr lvl="0"/>
            <a:r>
              <a:rPr lang="bg-BG" smtClean="0"/>
              <a:t>Редактиране на стиловете на текста в образеца</a:t>
            </a:r>
          </a:p>
          <a:p>
            <a:pPr lvl="1"/>
            <a:r>
              <a:rPr lang="bg-BG" smtClean="0"/>
              <a:t>Второ ниво</a:t>
            </a:r>
          </a:p>
          <a:p>
            <a:pPr lvl="2"/>
            <a:r>
              <a:rPr lang="bg-BG" smtClean="0"/>
              <a:t>Трето ниво</a:t>
            </a:r>
          </a:p>
          <a:p>
            <a:pPr lvl="3"/>
            <a:r>
              <a:rPr lang="bg-BG" smtClean="0"/>
              <a:t>Четвърто ниво</a:t>
            </a:r>
          </a:p>
          <a:p>
            <a:pPr lvl="4"/>
            <a:r>
              <a:rPr lang="bg-BG" smtClean="0"/>
              <a:t>Пето ниво</a:t>
            </a:r>
            <a:endParaRPr lang="bg-BG"/>
          </a:p>
        </p:txBody>
      </p:sp>
      <p:sp>
        <p:nvSpPr>
          <p:cNvPr id="4" name="Контейнер за дата 3"/>
          <p:cNvSpPr>
            <a:spLocks noGrp="1"/>
          </p:cNvSpPr>
          <p:nvPr>
            <p:ph type="dt" sz="half" idx="10"/>
          </p:nvPr>
        </p:nvSpPr>
        <p:spPr/>
        <p:txBody>
          <a:bodyPr/>
          <a:lstStyle/>
          <a:p>
            <a:fld id="{376005B8-391B-4687-9D23-41155183CA2E}" type="datetimeFigureOut">
              <a:rPr lang="bg-BG" smtClean="0"/>
              <a:t>5.6.2020 г.</a:t>
            </a:fld>
            <a:endParaRPr lang="bg-BG"/>
          </a:p>
        </p:txBody>
      </p:sp>
      <p:sp>
        <p:nvSpPr>
          <p:cNvPr id="5" name="Контейнер за долния колонтитул 4"/>
          <p:cNvSpPr>
            <a:spLocks noGrp="1"/>
          </p:cNvSpPr>
          <p:nvPr>
            <p:ph type="ftr" sz="quarter" idx="11"/>
          </p:nvPr>
        </p:nvSpPr>
        <p:spPr/>
        <p:txBody>
          <a:bodyPr/>
          <a:lstStyle/>
          <a:p>
            <a:endParaRPr lang="bg-BG"/>
          </a:p>
        </p:txBody>
      </p:sp>
      <p:sp>
        <p:nvSpPr>
          <p:cNvPr id="6" name="Контейнер за номер на слайда 5"/>
          <p:cNvSpPr>
            <a:spLocks noGrp="1"/>
          </p:cNvSpPr>
          <p:nvPr>
            <p:ph type="sldNum" sz="quarter" idx="12"/>
          </p:nvPr>
        </p:nvSpPr>
        <p:spPr/>
        <p:txBody>
          <a:bodyPr/>
          <a:lstStyle/>
          <a:p>
            <a:fld id="{0A833E6A-D4E6-4E8D-AE0C-5D085945092A}" type="slidenum">
              <a:rPr lang="bg-BG" smtClean="0"/>
              <a:t>‹#›</a:t>
            </a:fld>
            <a:endParaRPr lang="bg-BG"/>
          </a:p>
        </p:txBody>
      </p:sp>
    </p:spTree>
    <p:extLst>
      <p:ext uri="{BB962C8B-B14F-4D97-AF65-F5344CB8AC3E}">
        <p14:creationId xmlns:p14="http://schemas.microsoft.com/office/powerpoint/2010/main" val="9462915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Контейнер за заглавие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bg-BG" smtClean="0"/>
              <a:t>Редакт. стил загл. образец</a:t>
            </a:r>
            <a:endParaRPr lang="bg-BG"/>
          </a:p>
        </p:txBody>
      </p:sp>
      <p:sp>
        <p:nvSpPr>
          <p:cNvPr id="3" name="Текстов контейнер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bg-BG" smtClean="0"/>
              <a:t>Редактиране на стиловете на текста в образеца</a:t>
            </a:r>
          </a:p>
          <a:p>
            <a:pPr lvl="1"/>
            <a:r>
              <a:rPr lang="bg-BG" smtClean="0"/>
              <a:t>Второ ниво</a:t>
            </a:r>
          </a:p>
          <a:p>
            <a:pPr lvl="2"/>
            <a:r>
              <a:rPr lang="bg-BG" smtClean="0"/>
              <a:t>Трето ниво</a:t>
            </a:r>
          </a:p>
          <a:p>
            <a:pPr lvl="3"/>
            <a:r>
              <a:rPr lang="bg-BG" smtClean="0"/>
              <a:t>Четвърто ниво</a:t>
            </a:r>
          </a:p>
          <a:p>
            <a:pPr lvl="4"/>
            <a:r>
              <a:rPr lang="bg-BG" smtClean="0"/>
              <a:t>Пето ниво</a:t>
            </a:r>
            <a:endParaRPr lang="bg-BG"/>
          </a:p>
        </p:txBody>
      </p:sp>
      <p:sp>
        <p:nvSpPr>
          <p:cNvPr id="4" name="Контейнер за 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76005B8-391B-4687-9D23-41155183CA2E}" type="datetimeFigureOut">
              <a:rPr lang="bg-BG" smtClean="0"/>
              <a:t>5.6.2020 г.</a:t>
            </a:fld>
            <a:endParaRPr lang="bg-BG"/>
          </a:p>
        </p:txBody>
      </p:sp>
      <p:sp>
        <p:nvSpPr>
          <p:cNvPr id="5" name="Контейнер за долния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bg-BG"/>
          </a:p>
        </p:txBody>
      </p:sp>
      <p:sp>
        <p:nvSpPr>
          <p:cNvPr id="6" name="Контейнер за номер на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A833E6A-D4E6-4E8D-AE0C-5D085945092A}" type="slidenum">
              <a:rPr lang="bg-BG" smtClean="0"/>
              <a:t>‹#›</a:t>
            </a:fld>
            <a:endParaRPr lang="bg-BG"/>
          </a:p>
        </p:txBody>
      </p:sp>
    </p:spTree>
    <p:extLst>
      <p:ext uri="{BB962C8B-B14F-4D97-AF65-F5344CB8AC3E}">
        <p14:creationId xmlns:p14="http://schemas.microsoft.com/office/powerpoint/2010/main" val="293169385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bg-BG"/>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media1.m4a"/><Relationship Id="rId2" Type="http://schemas.microsoft.com/office/2007/relationships/media" Target="../media/media1.m4a"/><Relationship Id="rId1" Type="http://schemas.openxmlformats.org/officeDocument/2006/relationships/tags" Target="../tags/tag1.xml"/><Relationship Id="rId6" Type="http://schemas.openxmlformats.org/officeDocument/2006/relationships/image" Target="../media/image2.png"/><Relationship Id="rId5" Type="http://schemas.openxmlformats.org/officeDocument/2006/relationships/image" Target="../media/image1.jpg"/><Relationship Id="rId4"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audio" Target="../media/media2.m4a"/><Relationship Id="rId7" Type="http://schemas.openxmlformats.org/officeDocument/2006/relationships/image" Target="../media/image2.png"/><Relationship Id="rId2" Type="http://schemas.microsoft.com/office/2007/relationships/media" Target="../media/media2.m4a"/><Relationship Id="rId1" Type="http://schemas.openxmlformats.org/officeDocument/2006/relationships/tags" Target="../tags/tag2.xml"/><Relationship Id="rId6" Type="http://schemas.openxmlformats.org/officeDocument/2006/relationships/image" Target="../media/image4.jpg"/><Relationship Id="rId5" Type="http://schemas.openxmlformats.org/officeDocument/2006/relationships/image" Target="../media/image3.jpg"/><Relationship Id="rId4"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slideLayout" Target="../slideLayouts/slideLayout2.xml"/><Relationship Id="rId1" Type="http://schemas.openxmlformats.org/officeDocument/2006/relationships/tags" Target="../tags/tag3.xml"/><Relationship Id="rId4" Type="http://schemas.openxmlformats.org/officeDocument/2006/relationships/image" Target="../media/image6.jpg"/></Relationships>
</file>

<file path=ppt/slides/_rels/slide4.xml.rels><?xml version="1.0" encoding="UTF-8" standalone="yes"?>
<Relationships xmlns="http://schemas.openxmlformats.org/package/2006/relationships"><Relationship Id="rId3" Type="http://schemas.openxmlformats.org/officeDocument/2006/relationships/audio" Target="../media/media3.m4a"/><Relationship Id="rId7" Type="http://schemas.openxmlformats.org/officeDocument/2006/relationships/image" Target="../media/image2.png"/><Relationship Id="rId2" Type="http://schemas.microsoft.com/office/2007/relationships/media" Target="../media/media3.m4a"/><Relationship Id="rId1" Type="http://schemas.openxmlformats.org/officeDocument/2006/relationships/tags" Target="../tags/tag4.xml"/><Relationship Id="rId6" Type="http://schemas.openxmlformats.org/officeDocument/2006/relationships/image" Target="../media/image8.jpg"/><Relationship Id="rId5" Type="http://schemas.openxmlformats.org/officeDocument/2006/relationships/image" Target="../media/image7.jpeg"/><Relationship Id="rId4"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audio" Target="../media/media4.m4a"/><Relationship Id="rId7" Type="http://schemas.openxmlformats.org/officeDocument/2006/relationships/image" Target="../media/image2.png"/><Relationship Id="rId2" Type="http://schemas.microsoft.com/office/2007/relationships/media" Target="../media/media4.m4a"/><Relationship Id="rId1" Type="http://schemas.openxmlformats.org/officeDocument/2006/relationships/tags" Target="../tags/tag5.xml"/><Relationship Id="rId6" Type="http://schemas.openxmlformats.org/officeDocument/2006/relationships/image" Target="../media/image10.png"/><Relationship Id="rId5" Type="http://schemas.openxmlformats.org/officeDocument/2006/relationships/image" Target="../media/image9.jpg"/><Relationship Id="rId4"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audio" Target="../media/media5.m4a"/><Relationship Id="rId2" Type="http://schemas.microsoft.com/office/2007/relationships/media" Target="../media/media5.m4a"/><Relationship Id="rId1" Type="http://schemas.openxmlformats.org/officeDocument/2006/relationships/tags" Target="../tags/tag6.xml"/><Relationship Id="rId5" Type="http://schemas.openxmlformats.org/officeDocument/2006/relationships/image" Target="../media/image2.png"/><Relationship Id="rId4"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chemeClr val="accent2">
                <a:lumMod val="60000"/>
                <a:lumOff val="40000"/>
              </a:schemeClr>
            </a:gs>
            <a:gs pos="99000">
              <a:schemeClr val="accent2">
                <a:lumMod val="75000"/>
              </a:schemeClr>
            </a:gs>
            <a:gs pos="100000">
              <a:srgbClr val="C00000"/>
            </a:gs>
          </a:gsLst>
          <a:lin ang="5400000" scaled="1"/>
        </a:gradFill>
        <a:effectLst/>
      </p:bgPr>
    </p:bg>
    <p:spTree>
      <p:nvGrpSpPr>
        <p:cNvPr id="1" name=""/>
        <p:cNvGrpSpPr/>
        <p:nvPr/>
      </p:nvGrpSpPr>
      <p:grpSpPr>
        <a:xfrm>
          <a:off x="0" y="0"/>
          <a:ext cx="0" cy="0"/>
          <a:chOff x="0" y="0"/>
          <a:chExt cx="0" cy="0"/>
        </a:xfrm>
      </p:grpSpPr>
      <p:sp>
        <p:nvSpPr>
          <p:cNvPr id="2" name="Заглавие 1"/>
          <p:cNvSpPr>
            <a:spLocks noGrp="1"/>
          </p:cNvSpPr>
          <p:nvPr>
            <p:ph type="ctrTitle"/>
          </p:nvPr>
        </p:nvSpPr>
        <p:spPr>
          <a:xfrm>
            <a:off x="1524000" y="783771"/>
            <a:ext cx="9056914" cy="1036729"/>
          </a:xfrm>
        </p:spPr>
        <p:txBody>
          <a:bodyPr>
            <a:normAutofit fontScale="90000"/>
          </a:bodyPr>
          <a:lstStyle/>
          <a:p>
            <a:r>
              <a:rPr lang="bg-BG" dirty="0" smtClean="0"/>
              <a:t/>
            </a:r>
            <a:br>
              <a:rPr lang="bg-BG" dirty="0" smtClean="0"/>
            </a:br>
            <a:r>
              <a:rPr lang="bg-BG" dirty="0"/>
              <a:t>Александр Сергеевич </a:t>
            </a:r>
            <a:r>
              <a:rPr lang="bg-BG" dirty="0" smtClean="0"/>
              <a:t>Пушкин</a:t>
            </a:r>
            <a:br>
              <a:rPr lang="bg-BG" dirty="0" smtClean="0"/>
            </a:br>
            <a:r>
              <a:rPr lang="bg-BG" sz="2700" dirty="0" smtClean="0"/>
              <a:t>1799 </a:t>
            </a:r>
            <a:r>
              <a:rPr lang="bg-BG" sz="2700" dirty="0"/>
              <a:t>– 10 февруари </a:t>
            </a:r>
            <a:r>
              <a:rPr lang="bg-BG" sz="2700" dirty="0" smtClean="0"/>
              <a:t>1837</a:t>
            </a:r>
            <a:endParaRPr lang="bg-BG" sz="2700" dirty="0"/>
          </a:p>
        </p:txBody>
      </p:sp>
      <p:sp>
        <p:nvSpPr>
          <p:cNvPr id="3" name="Подзаглавие 2"/>
          <p:cNvSpPr>
            <a:spLocks noGrp="1"/>
          </p:cNvSpPr>
          <p:nvPr>
            <p:ph type="subTitle" idx="1"/>
          </p:nvPr>
        </p:nvSpPr>
        <p:spPr>
          <a:xfrm>
            <a:off x="6200502" y="5841275"/>
            <a:ext cx="6069875" cy="903514"/>
          </a:xfrm>
        </p:spPr>
        <p:txBody>
          <a:bodyPr/>
          <a:lstStyle/>
          <a:p>
            <a:r>
              <a:rPr lang="bg-BG" dirty="0" smtClean="0"/>
              <a:t>Направено от Гергана 6г</a:t>
            </a:r>
            <a:endParaRPr lang="bg-BG" dirty="0"/>
          </a:p>
        </p:txBody>
      </p:sp>
      <p:pic>
        <p:nvPicPr>
          <p:cNvPr id="5" name="Картина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799236" y="1920067"/>
            <a:ext cx="3330113" cy="3921208"/>
          </a:xfrm>
          <a:prstGeom prst="rect">
            <a:avLst/>
          </a:prstGeom>
        </p:spPr>
      </p:pic>
      <p:pic>
        <p:nvPicPr>
          <p:cNvPr id="7" name="Аудио 6">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11488738" y="6154738"/>
            <a:ext cx="363628" cy="487362"/>
          </a:xfrm>
          <a:prstGeom prst="rect">
            <a:avLst/>
          </a:prstGeom>
        </p:spPr>
      </p:pic>
    </p:spTree>
    <p:custDataLst>
      <p:tags r:id="rId1"/>
    </p:custDataLst>
    <p:extLst>
      <p:ext uri="{BB962C8B-B14F-4D97-AF65-F5344CB8AC3E}">
        <p14:creationId xmlns:p14="http://schemas.microsoft.com/office/powerpoint/2010/main" val="3338496304"/>
      </p:ext>
    </p:extLst>
  </p:cSld>
  <p:clrMapOvr>
    <a:masterClrMapping/>
  </p:clrMapOvr>
  <p:transition spd="slow" advTm="4218">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1000"/>
                                        <p:tgtEl>
                                          <p:spTgt spid="2"/>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750"/>
                                        <p:tgtEl>
                                          <p:spTgt spid="5"/>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3">
                                            <p:txEl>
                                              <p:pRg st="0" end="0"/>
                                            </p:txEl>
                                          </p:spTgt>
                                        </p:tgtEl>
                                        <p:attrNameLst>
                                          <p:attrName>style.visibility</p:attrName>
                                        </p:attrNameLst>
                                      </p:cBhvr>
                                      <p:to>
                                        <p:strVal val="visible"/>
                                      </p:to>
                                    </p:set>
                                    <p:animEffect transition="in" filter="fade">
                                      <p:cBhvr>
                                        <p:cTn id="21" dur="1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0" mute="1" showWhenStopped="0">
                <p:cTn id="22" fill="hold" display="0">
                  <p:stCondLst>
                    <p:cond delay="indefinite"/>
                  </p:stCondLst>
                  <p:endCondLst>
                    <p:cond evt="onStopAudio" delay="0">
                      <p:tgtEl>
                        <p:sldTgt/>
                      </p:tgtEl>
                    </p:cond>
                  </p:endCondLst>
                </p:cTn>
                <p:tgtEl>
                  <p:spTgt spid="7"/>
                </p:tgtEl>
              </p:cMediaNode>
            </p:audio>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chemeClr val="accent2">
                <a:lumMod val="60000"/>
                <a:lumOff val="40000"/>
              </a:schemeClr>
            </a:gs>
            <a:gs pos="100000">
              <a:srgbClr val="C00000"/>
            </a:gs>
          </a:gsLst>
          <a:lin ang="5400000" scaled="1"/>
        </a:gradFill>
        <a:effectLst/>
      </p:bgPr>
    </p:bg>
    <p:spTree>
      <p:nvGrpSpPr>
        <p:cNvPr id="1" name=""/>
        <p:cNvGrpSpPr/>
        <p:nvPr/>
      </p:nvGrpSpPr>
      <p:grpSpPr>
        <a:xfrm>
          <a:off x="0" y="0"/>
          <a:ext cx="0" cy="0"/>
          <a:chOff x="0" y="0"/>
          <a:chExt cx="0" cy="0"/>
        </a:xfrm>
      </p:grpSpPr>
      <p:sp>
        <p:nvSpPr>
          <p:cNvPr id="3" name="Контейнер за съдържание 2"/>
          <p:cNvSpPr>
            <a:spLocks noGrp="1"/>
          </p:cNvSpPr>
          <p:nvPr>
            <p:ph idx="1"/>
          </p:nvPr>
        </p:nvSpPr>
        <p:spPr>
          <a:xfrm>
            <a:off x="486017" y="2454784"/>
            <a:ext cx="11123278" cy="1848275"/>
          </a:xfrm>
        </p:spPr>
        <p:txBody>
          <a:bodyPr>
            <a:normAutofit fontScale="92500" lnSpcReduction="20000"/>
          </a:bodyPr>
          <a:lstStyle/>
          <a:p>
            <a:r>
              <a:rPr lang="ru-RU" dirty="0" smtClean="0"/>
              <a:t/>
            </a:r>
            <a:br>
              <a:rPr lang="ru-RU" dirty="0" smtClean="0"/>
            </a:br>
            <a:r>
              <a:rPr lang="ru-RU" dirty="0"/>
              <a:t>Александр Сергеевич Пушкин - русский поэт, драматург, литературовед, историк, публицист и писатель-фантаст, основатель русского реализма в литературе, один из самых влиятельных деятелей начала XIX века. Это само по себе не усиливает бессмыслицу идеи декабриста, но также дает клятву своевременно выявлять социальные проблемы.</a:t>
            </a:r>
            <a:endParaRPr lang="bg-BG" dirty="0"/>
          </a:p>
        </p:txBody>
      </p:sp>
      <p:pic>
        <p:nvPicPr>
          <p:cNvPr id="4" name="Картина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25552" y="195679"/>
            <a:ext cx="3949711" cy="2395122"/>
          </a:xfrm>
          <a:prstGeom prst="rect">
            <a:avLst/>
          </a:prstGeom>
        </p:spPr>
      </p:pic>
      <p:pic>
        <p:nvPicPr>
          <p:cNvPr id="5" name="Картина 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952890" y="4142758"/>
            <a:ext cx="4023632" cy="2543366"/>
          </a:xfrm>
          <a:prstGeom prst="rect">
            <a:avLst/>
          </a:prstGeom>
        </p:spPr>
      </p:pic>
      <p:pic>
        <p:nvPicPr>
          <p:cNvPr id="6" name="Аудио 5">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11488738" y="6154738"/>
            <a:ext cx="487362" cy="487362"/>
          </a:xfrm>
          <a:prstGeom prst="rect">
            <a:avLst/>
          </a:prstGeom>
        </p:spPr>
      </p:pic>
    </p:spTree>
    <p:custDataLst>
      <p:tags r:id="rId1"/>
    </p:custDataLst>
    <p:extLst>
      <p:ext uri="{BB962C8B-B14F-4D97-AF65-F5344CB8AC3E}">
        <p14:creationId xmlns:p14="http://schemas.microsoft.com/office/powerpoint/2010/main" val="2355364214"/>
      </p:ext>
    </p:extLst>
  </p:cSld>
  <p:clrMapOvr>
    <a:masterClrMapping/>
  </p:clrMapOvr>
  <p:transition spd="slow" advTm="484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1000"/>
                                        <p:tgtEl>
                                          <p:spTgt spid="3">
                                            <p:txEl>
                                              <p:pRg st="0" end="0"/>
                                            </p:txEl>
                                          </p:spTgt>
                                        </p:tgtEl>
                                      </p:cBhvr>
                                    </p:animEffect>
                                    <p:anim calcmode="lin" valueType="num">
                                      <p:cBhvr>
                                        <p:cTn id="12"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3"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nodeType="click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1000"/>
                                        <p:tgtEl>
                                          <p:spTgt spid="4"/>
                                        </p:tgtEl>
                                      </p:cBhvr>
                                    </p:animEffect>
                                    <p:anim calcmode="lin" valueType="num">
                                      <p:cBhvr>
                                        <p:cTn id="19" dur="1000" fill="hold"/>
                                        <p:tgtEl>
                                          <p:spTgt spid="4"/>
                                        </p:tgtEl>
                                        <p:attrNameLst>
                                          <p:attrName>ppt_x</p:attrName>
                                        </p:attrNameLst>
                                      </p:cBhvr>
                                      <p:tavLst>
                                        <p:tav tm="0">
                                          <p:val>
                                            <p:strVal val="#ppt_x"/>
                                          </p:val>
                                        </p:tav>
                                        <p:tav tm="100000">
                                          <p:val>
                                            <p:strVal val="#ppt_x"/>
                                          </p:val>
                                        </p:tav>
                                      </p:tavLst>
                                    </p:anim>
                                    <p:anim calcmode="lin" valueType="num">
                                      <p:cBhvr>
                                        <p:cTn id="20"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
                                          </p:val>
                                        </p:tav>
                                        <p:tav tm="100000">
                                          <p:val>
                                            <p:strVal val="#ppt_x"/>
                                          </p:val>
                                        </p:tav>
                                      </p:tavLst>
                                    </p:anim>
                                    <p:anim calcmode="lin" valueType="num">
                                      <p:cBhvr>
                                        <p:cTn id="27"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96341" showWhenStopped="0">
                <p:cTn id="28" fill="hold" display="0">
                  <p:stCondLst>
                    <p:cond delay="indefinite"/>
                  </p:stCondLst>
                  <p:endCondLst>
                    <p:cond evt="onStopAudio" delay="0">
                      <p:tgtEl>
                        <p:sldTgt/>
                      </p:tgtEl>
                    </p:cond>
                  </p:endCondLst>
                </p:cTn>
                <p:tgtEl>
                  <p:spTgt spid="6"/>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1000">
              <a:schemeClr val="accent2">
                <a:lumMod val="60000"/>
                <a:lumOff val="40000"/>
              </a:schemeClr>
            </a:gs>
            <a:gs pos="80000">
              <a:schemeClr val="accent2">
                <a:lumMod val="75000"/>
              </a:schemeClr>
            </a:gs>
            <a:gs pos="100000">
              <a:srgbClr val="C00000"/>
            </a:gs>
          </a:gsLst>
          <a:lin ang="5400000" scaled="1"/>
        </a:gradFill>
        <a:effectLst/>
      </p:bgPr>
    </p:bg>
    <p:spTree>
      <p:nvGrpSpPr>
        <p:cNvPr id="1" name=""/>
        <p:cNvGrpSpPr/>
        <p:nvPr/>
      </p:nvGrpSpPr>
      <p:grpSpPr>
        <a:xfrm>
          <a:off x="0" y="0"/>
          <a:ext cx="0" cy="0"/>
          <a:chOff x="0" y="0"/>
          <a:chExt cx="0" cy="0"/>
        </a:xfrm>
      </p:grpSpPr>
      <p:sp>
        <p:nvSpPr>
          <p:cNvPr id="3" name="Контейнер за съдържание 2"/>
          <p:cNvSpPr>
            <a:spLocks noGrp="1"/>
          </p:cNvSpPr>
          <p:nvPr>
            <p:ph idx="1"/>
          </p:nvPr>
        </p:nvSpPr>
        <p:spPr>
          <a:xfrm>
            <a:off x="80555" y="365760"/>
            <a:ext cx="5031375" cy="5808618"/>
          </a:xfrm>
        </p:spPr>
        <p:txBody>
          <a:bodyPr>
            <a:normAutofit/>
          </a:bodyPr>
          <a:lstStyle/>
          <a:p>
            <a:r>
              <a:rPr lang="ru-RU" dirty="0" smtClean="0"/>
              <a:t/>
            </a:r>
            <a:br>
              <a:rPr lang="ru-RU" dirty="0" smtClean="0"/>
            </a:br>
            <a:r>
              <a:rPr lang="ru-RU" sz="2400" dirty="0"/>
              <a:t>Александр Пушкин окончил Царскосельский лицей в июне 1817 года, получил гражданское звание помощника секретаря и был назначен клерком в Коллегию иностранных дел в Петербурге. В последующие месяцы он стал постоянным посетителем театров, участвовал в собраниях </a:t>
            </a:r>
            <a:r>
              <a:rPr lang="ru-RU" sz="2400" dirty="0" err="1"/>
              <a:t>Арзамасского</a:t>
            </a:r>
            <a:r>
              <a:rPr lang="ru-RU" sz="2400" dirty="0"/>
              <a:t> общества, а в 1819 году стал членом Литературно-театрального общества «Зеленая лампа», входящего в Союз процветания декабристов</a:t>
            </a:r>
            <a:endParaRPr lang="bg-BG" sz="2400" dirty="0"/>
          </a:p>
        </p:txBody>
      </p:sp>
      <p:pic>
        <p:nvPicPr>
          <p:cNvPr id="4" name="Картина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06490" y="275407"/>
            <a:ext cx="4371703" cy="2459083"/>
          </a:xfrm>
          <a:prstGeom prst="rect">
            <a:avLst/>
          </a:prstGeom>
        </p:spPr>
      </p:pic>
      <p:pic>
        <p:nvPicPr>
          <p:cNvPr id="5" name="Картина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20937" y="2943235"/>
            <a:ext cx="4959531" cy="3298089"/>
          </a:xfrm>
          <a:prstGeom prst="rect">
            <a:avLst/>
          </a:prstGeom>
        </p:spPr>
      </p:pic>
    </p:spTree>
    <p:custDataLst>
      <p:tags r:id="rId1"/>
    </p:custDataLst>
    <p:extLst>
      <p:ext uri="{BB962C8B-B14F-4D97-AF65-F5344CB8AC3E}">
        <p14:creationId xmlns:p14="http://schemas.microsoft.com/office/powerpoint/2010/main" val="3731051418"/>
      </p:ext>
    </p:extLst>
  </p:cSld>
  <p:clrMapOvr>
    <a:masterClrMapping/>
  </p:clrMapOvr>
  <p:transition spd="slow" advTm="4636">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1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Vertical)">
                                      <p:cBhvr>
                                        <p:cTn id="12" dur="75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arn(inVertical)">
                                      <p:cBhvr>
                                        <p:cTn id="17" dur="75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chemeClr val="accent2">
                <a:lumMod val="60000"/>
                <a:lumOff val="40000"/>
              </a:schemeClr>
            </a:gs>
            <a:gs pos="99000">
              <a:schemeClr val="accent2">
                <a:lumMod val="75000"/>
              </a:schemeClr>
            </a:gs>
            <a:gs pos="100000">
              <a:srgbClr val="C00000"/>
            </a:gs>
          </a:gsLst>
          <a:lin ang="5400000" scaled="1"/>
        </a:gradFill>
        <a:effectLst/>
      </p:bgPr>
    </p:bg>
    <p:spTree>
      <p:nvGrpSpPr>
        <p:cNvPr id="1" name=""/>
        <p:cNvGrpSpPr/>
        <p:nvPr/>
      </p:nvGrpSpPr>
      <p:grpSpPr>
        <a:xfrm>
          <a:off x="0" y="0"/>
          <a:ext cx="0" cy="0"/>
          <a:chOff x="0" y="0"/>
          <a:chExt cx="0" cy="0"/>
        </a:xfrm>
      </p:grpSpPr>
      <p:sp>
        <p:nvSpPr>
          <p:cNvPr id="4" name="Rectangle 1"/>
          <p:cNvSpPr>
            <a:spLocks noGrp="1" noChangeArrowheads="1"/>
          </p:cNvSpPr>
          <p:nvPr>
            <p:ph idx="1"/>
          </p:nvPr>
        </p:nvSpPr>
        <p:spPr bwMode="auto">
          <a:xfrm>
            <a:off x="269965" y="560950"/>
            <a:ext cx="4554584" cy="4707736"/>
          </a:xfrm>
          <a:prstGeom prst="rect">
            <a:avLst/>
          </a:prstGeom>
          <a:gradFill>
            <a:gsLst>
              <a:gs pos="0">
                <a:schemeClr val="accent2">
                  <a:lumMod val="60000"/>
                  <a:lumOff val="40000"/>
                </a:schemeClr>
              </a:gs>
              <a:gs pos="99000">
                <a:schemeClr val="accent2">
                  <a:lumMod val="75000"/>
                </a:schemeClr>
              </a:gs>
              <a:gs pos="100000">
                <a:srgbClr val="C00000"/>
              </a:gs>
            </a:gsLst>
            <a:lin ang="5400000" scaled="1"/>
          </a:gradFill>
          <a:ln>
            <a:noFill/>
          </a:ln>
          <a:effectLst/>
        </p:spPr>
        <p:txBody>
          <a:bodyPr vert="horz" wrap="square" lIns="0" tIns="-12696" rIns="0" bIns="-12696"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bg-BG" b="0" i="0" u="none" strike="noStrike" cap="none" normalizeH="0" baseline="0" dirty="0" smtClean="0">
                <a:ln>
                  <a:noFill/>
                </a:ln>
                <a:solidFill>
                  <a:srgbClr val="222222"/>
                </a:solidFill>
                <a:latin typeface="inherit"/>
              </a:rPr>
              <a:t>Произведения Пушкина были написаны под влиянием сатиры Вольтера, поэзии Байрона и трагедий Шекспира. Многие из его работ были признаны критиками шедеврами. Сам Пушкин предпочитал роман Евгения Онегина, который он писал несколько лет.</a:t>
            </a:r>
            <a:r>
              <a:rPr kumimoji="0" lang="ru-RU" altLang="bg-BG" b="0" i="0" u="none" strike="noStrike" cap="none" normalizeH="0" baseline="0" dirty="0" smtClean="0">
                <a:ln>
                  <a:noFill/>
                </a:ln>
                <a:solidFill>
                  <a:schemeClr val="tx1"/>
                </a:solidFill>
              </a:rPr>
              <a:t> </a:t>
            </a:r>
            <a:endParaRPr kumimoji="0" lang="ru-RU" altLang="bg-BG" b="0" i="0" u="none" strike="noStrike" cap="none" normalizeH="0" baseline="0" dirty="0" smtClean="0">
              <a:ln>
                <a:noFill/>
              </a:ln>
              <a:solidFill>
                <a:schemeClr val="tx1"/>
              </a:solidFill>
              <a:latin typeface="Arial" panose="020B0604020202020204" pitchFamily="34" charset="0"/>
            </a:endParaRPr>
          </a:p>
        </p:txBody>
      </p:sp>
      <p:pic>
        <p:nvPicPr>
          <p:cNvPr id="5" name="Картина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835216" y="409302"/>
            <a:ext cx="2557804" cy="3801291"/>
          </a:xfrm>
          <a:prstGeom prst="rect">
            <a:avLst/>
          </a:prstGeom>
        </p:spPr>
      </p:pic>
      <p:pic>
        <p:nvPicPr>
          <p:cNvPr id="6" name="Картина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704943" y="2309947"/>
            <a:ext cx="2794000" cy="4318000"/>
          </a:xfrm>
          <a:prstGeom prst="rect">
            <a:avLst/>
          </a:prstGeom>
        </p:spPr>
      </p:pic>
      <p:pic>
        <p:nvPicPr>
          <p:cNvPr id="7" name="Аудио 6">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11488738" y="6154738"/>
            <a:ext cx="487362" cy="487362"/>
          </a:xfrm>
          <a:prstGeom prst="rect">
            <a:avLst/>
          </a:prstGeom>
        </p:spPr>
      </p:pic>
    </p:spTree>
    <p:custDataLst>
      <p:tags r:id="rId1"/>
    </p:custDataLst>
    <p:extLst>
      <p:ext uri="{BB962C8B-B14F-4D97-AF65-F5344CB8AC3E}">
        <p14:creationId xmlns:p14="http://schemas.microsoft.com/office/powerpoint/2010/main" val="3982027388"/>
      </p:ext>
    </p:extLst>
  </p:cSld>
  <p:clrMapOvr>
    <a:masterClrMapping/>
  </p:clrMapOvr>
  <p:transition spd="slow" advTm="4737">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par>
                    <p:cTn id="7" fill="hold">
                      <p:stCondLst>
                        <p:cond delay="indefinite"/>
                      </p:stCondLst>
                      <p:childTnLst>
                        <p:par>
                          <p:cTn id="8" fill="hold">
                            <p:stCondLst>
                              <p:cond delay="0"/>
                            </p:stCondLst>
                            <p:childTnLst>
                              <p:par>
                                <p:cTn id="9" presetID="53" presetClass="entr" presetSubtype="16" fill="hold" nodeType="click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anim calcmode="lin" valueType="num">
                                      <p:cBhvr>
                                        <p:cTn id="11" dur="1500" fill="hold"/>
                                        <p:tgtEl>
                                          <p:spTgt spid="4">
                                            <p:txEl>
                                              <p:pRg st="0" end="0"/>
                                            </p:txEl>
                                          </p:spTgt>
                                        </p:tgtEl>
                                        <p:attrNameLst>
                                          <p:attrName>ppt_w</p:attrName>
                                        </p:attrNameLst>
                                      </p:cBhvr>
                                      <p:tavLst>
                                        <p:tav tm="0">
                                          <p:val>
                                            <p:fltVal val="0"/>
                                          </p:val>
                                        </p:tav>
                                        <p:tav tm="100000">
                                          <p:val>
                                            <p:strVal val="#ppt_w"/>
                                          </p:val>
                                        </p:tav>
                                      </p:tavLst>
                                    </p:anim>
                                    <p:anim calcmode="lin" valueType="num">
                                      <p:cBhvr>
                                        <p:cTn id="12" dur="1500" fill="hold"/>
                                        <p:tgtEl>
                                          <p:spTgt spid="4">
                                            <p:txEl>
                                              <p:pRg st="0" end="0"/>
                                            </p:txEl>
                                          </p:spTgt>
                                        </p:tgtEl>
                                        <p:attrNameLst>
                                          <p:attrName>ppt_h</p:attrName>
                                        </p:attrNameLst>
                                      </p:cBhvr>
                                      <p:tavLst>
                                        <p:tav tm="0">
                                          <p:val>
                                            <p:fltVal val="0"/>
                                          </p:val>
                                        </p:tav>
                                        <p:tav tm="100000">
                                          <p:val>
                                            <p:strVal val="#ppt_h"/>
                                          </p:val>
                                        </p:tav>
                                      </p:tavLst>
                                    </p:anim>
                                    <p:animEffect transition="in" filter="fade">
                                      <p:cBhvr>
                                        <p:cTn id="13" dur="1500"/>
                                        <p:tgtEl>
                                          <p:spTgt spid="4">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53" presetClass="entr" presetSubtype="16" fill="hold"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750" fill="hold"/>
                                        <p:tgtEl>
                                          <p:spTgt spid="5"/>
                                        </p:tgtEl>
                                        <p:attrNameLst>
                                          <p:attrName>ppt_w</p:attrName>
                                        </p:attrNameLst>
                                      </p:cBhvr>
                                      <p:tavLst>
                                        <p:tav tm="0">
                                          <p:val>
                                            <p:fltVal val="0"/>
                                          </p:val>
                                        </p:tav>
                                        <p:tav tm="100000">
                                          <p:val>
                                            <p:strVal val="#ppt_w"/>
                                          </p:val>
                                        </p:tav>
                                      </p:tavLst>
                                    </p:anim>
                                    <p:anim calcmode="lin" valueType="num">
                                      <p:cBhvr>
                                        <p:cTn id="19" dur="750" fill="hold"/>
                                        <p:tgtEl>
                                          <p:spTgt spid="5"/>
                                        </p:tgtEl>
                                        <p:attrNameLst>
                                          <p:attrName>ppt_h</p:attrName>
                                        </p:attrNameLst>
                                      </p:cBhvr>
                                      <p:tavLst>
                                        <p:tav tm="0">
                                          <p:val>
                                            <p:fltVal val="0"/>
                                          </p:val>
                                        </p:tav>
                                        <p:tav tm="100000">
                                          <p:val>
                                            <p:strVal val="#ppt_h"/>
                                          </p:val>
                                        </p:tav>
                                      </p:tavLst>
                                    </p:anim>
                                    <p:animEffect transition="in" filter="fade">
                                      <p:cBhvr>
                                        <p:cTn id="20" dur="750"/>
                                        <p:tgtEl>
                                          <p:spTgt spid="5"/>
                                        </p:tgtEl>
                                      </p:cBhvr>
                                    </p:animEffect>
                                  </p:childTnLst>
                                </p:cTn>
                              </p:par>
                            </p:childTnLst>
                          </p:cTn>
                        </p:par>
                      </p:childTnLst>
                    </p:cTn>
                  </p:par>
                  <p:par>
                    <p:cTn id="21" fill="hold">
                      <p:stCondLst>
                        <p:cond delay="indefinite"/>
                      </p:stCondLst>
                      <p:childTnLst>
                        <p:par>
                          <p:cTn id="22" fill="hold">
                            <p:stCondLst>
                              <p:cond delay="0"/>
                            </p:stCondLst>
                            <p:childTnLst>
                              <p:par>
                                <p:cTn id="23" presetID="53" presetClass="entr" presetSubtype="16" fill="hold" nodeType="click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p:cTn id="25" dur="750" fill="hold"/>
                                        <p:tgtEl>
                                          <p:spTgt spid="6"/>
                                        </p:tgtEl>
                                        <p:attrNameLst>
                                          <p:attrName>ppt_w</p:attrName>
                                        </p:attrNameLst>
                                      </p:cBhvr>
                                      <p:tavLst>
                                        <p:tav tm="0">
                                          <p:val>
                                            <p:fltVal val="0"/>
                                          </p:val>
                                        </p:tav>
                                        <p:tav tm="100000">
                                          <p:val>
                                            <p:strVal val="#ppt_w"/>
                                          </p:val>
                                        </p:tav>
                                      </p:tavLst>
                                    </p:anim>
                                    <p:anim calcmode="lin" valueType="num">
                                      <p:cBhvr>
                                        <p:cTn id="26" dur="750" fill="hold"/>
                                        <p:tgtEl>
                                          <p:spTgt spid="6"/>
                                        </p:tgtEl>
                                        <p:attrNameLst>
                                          <p:attrName>ppt_h</p:attrName>
                                        </p:attrNameLst>
                                      </p:cBhvr>
                                      <p:tavLst>
                                        <p:tav tm="0">
                                          <p:val>
                                            <p:fltVal val="0"/>
                                          </p:val>
                                        </p:tav>
                                        <p:tav tm="100000">
                                          <p:val>
                                            <p:strVal val="#ppt_h"/>
                                          </p:val>
                                        </p:tav>
                                      </p:tavLst>
                                    </p:anim>
                                    <p:animEffect transition="in" filter="fade">
                                      <p:cBhvr>
                                        <p:cTn id="27" dur="75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mute="1" showWhenStopped="0">
                <p:cTn id="28" fill="hold" display="0">
                  <p:stCondLst>
                    <p:cond delay="indefinite"/>
                  </p:stCondLst>
                  <p:endCondLst>
                    <p:cond evt="onStopAudio" delay="0">
                      <p:tgtEl>
                        <p:sldTgt/>
                      </p:tgtEl>
                    </p:cond>
                  </p:endCondLst>
                </p:cTn>
                <p:tgtEl>
                  <p:spTgt spid="7"/>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chemeClr val="accent2">
                <a:lumMod val="60000"/>
                <a:lumOff val="40000"/>
              </a:schemeClr>
            </a:gs>
            <a:gs pos="57000">
              <a:schemeClr val="accent2">
                <a:lumMod val="75000"/>
              </a:schemeClr>
            </a:gs>
            <a:gs pos="100000">
              <a:srgbClr val="C00000"/>
            </a:gs>
          </a:gsLst>
          <a:lin ang="5400000" scaled="1"/>
        </a:gradFill>
        <a:effectLst/>
      </p:bgPr>
    </p:bg>
    <p:spTree>
      <p:nvGrpSpPr>
        <p:cNvPr id="1" name=""/>
        <p:cNvGrpSpPr/>
        <p:nvPr/>
      </p:nvGrpSpPr>
      <p:grpSpPr>
        <a:xfrm>
          <a:off x="0" y="0"/>
          <a:ext cx="0" cy="0"/>
          <a:chOff x="0" y="0"/>
          <a:chExt cx="0" cy="0"/>
        </a:xfrm>
      </p:grpSpPr>
      <p:sp>
        <p:nvSpPr>
          <p:cNvPr id="3" name="Контейнер за съдържание 2"/>
          <p:cNvSpPr>
            <a:spLocks noGrp="1"/>
          </p:cNvSpPr>
          <p:nvPr>
            <p:ph idx="1"/>
          </p:nvPr>
        </p:nvSpPr>
        <p:spPr>
          <a:xfrm>
            <a:off x="580016" y="147432"/>
            <a:ext cx="10586422" cy="2294554"/>
          </a:xfrm>
        </p:spPr>
        <p:txBody>
          <a:bodyPr>
            <a:normAutofit fontScale="92500"/>
          </a:bodyPr>
          <a:lstStyle/>
          <a:p>
            <a:r>
              <a:rPr lang="ru-RU" dirty="0" smtClean="0"/>
              <a:t/>
            </a:r>
            <a:br>
              <a:rPr lang="ru-RU" dirty="0" smtClean="0"/>
            </a:br>
            <a:r>
              <a:rPr lang="ru-RU" dirty="0"/>
              <a:t>Работа А.С. Пушкин послужил основой для многих музыкальных произведений, таких как опера Чайковского «Евгений Онегин» (1879) или «Мусоргский Борис Годунов» (1874). Многие из его работ были показаны. Во многих городах мира есть памятники поэту. Большинство из них в России, причем в Москве и Санкт-Петербурге их несколько.</a:t>
            </a:r>
            <a:endParaRPr lang="bg-BG" dirty="0"/>
          </a:p>
        </p:txBody>
      </p:sp>
      <p:pic>
        <p:nvPicPr>
          <p:cNvPr id="4" name="Картина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22086" y="3248810"/>
            <a:ext cx="2968999" cy="3490224"/>
          </a:xfrm>
          <a:prstGeom prst="rect">
            <a:avLst/>
          </a:prstGeom>
          <a:ln>
            <a:noFill/>
          </a:ln>
          <a:effectLst>
            <a:softEdge rad="112500"/>
          </a:effectLst>
        </p:spPr>
      </p:pic>
      <p:pic>
        <p:nvPicPr>
          <p:cNvPr id="5" name="Картина 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775286" y="2350797"/>
            <a:ext cx="4509023" cy="376429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6" name="Аудио 5">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11488738" y="6154738"/>
            <a:ext cx="487362" cy="487362"/>
          </a:xfrm>
          <a:prstGeom prst="rect">
            <a:avLst/>
          </a:prstGeom>
        </p:spPr>
      </p:pic>
    </p:spTree>
    <p:custDataLst>
      <p:tags r:id="rId1"/>
    </p:custDataLst>
    <p:extLst>
      <p:ext uri="{BB962C8B-B14F-4D97-AF65-F5344CB8AC3E}">
        <p14:creationId xmlns:p14="http://schemas.microsoft.com/office/powerpoint/2010/main" val="307966869"/>
      </p:ext>
    </p:extLst>
  </p:cSld>
  <p:clrMapOvr>
    <a:masterClrMapping/>
  </p:clrMapOvr>
  <p:transition spd="slow" advTm="6152">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par>
                    <p:cTn id="7" fill="hold">
                      <p:stCondLst>
                        <p:cond delay="indefinite"/>
                      </p:stCondLst>
                      <p:childTnLst>
                        <p:par>
                          <p:cTn id="8" fill="hold">
                            <p:stCondLst>
                              <p:cond delay="0"/>
                            </p:stCondLst>
                            <p:childTnLst>
                              <p:par>
                                <p:cTn id="9" presetID="26"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wipe(down)">
                                      <p:cBhvr>
                                        <p:cTn id="11" dur="580">
                                          <p:stCondLst>
                                            <p:cond delay="0"/>
                                          </p:stCondLst>
                                        </p:cTn>
                                        <p:tgtEl>
                                          <p:spTgt spid="3">
                                            <p:txEl>
                                              <p:pRg st="0" end="0"/>
                                            </p:txEl>
                                          </p:spTgt>
                                        </p:tgtEl>
                                      </p:cBhvr>
                                    </p:animEffect>
                                    <p:anim calcmode="lin" valueType="num">
                                      <p:cBhvr>
                                        <p:cTn id="12"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13"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4"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5"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6"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7" dur="26">
                                          <p:stCondLst>
                                            <p:cond delay="650"/>
                                          </p:stCondLst>
                                        </p:cTn>
                                        <p:tgtEl>
                                          <p:spTgt spid="3">
                                            <p:txEl>
                                              <p:pRg st="0" end="0"/>
                                            </p:txEl>
                                          </p:spTgt>
                                        </p:tgtEl>
                                      </p:cBhvr>
                                      <p:to x="100000" y="60000"/>
                                    </p:animScale>
                                    <p:animScale>
                                      <p:cBhvr>
                                        <p:cTn id="18" dur="166" decel="50000">
                                          <p:stCondLst>
                                            <p:cond delay="676"/>
                                          </p:stCondLst>
                                        </p:cTn>
                                        <p:tgtEl>
                                          <p:spTgt spid="3">
                                            <p:txEl>
                                              <p:pRg st="0" end="0"/>
                                            </p:txEl>
                                          </p:spTgt>
                                        </p:tgtEl>
                                      </p:cBhvr>
                                      <p:to x="100000" y="100000"/>
                                    </p:animScale>
                                    <p:animScale>
                                      <p:cBhvr>
                                        <p:cTn id="19" dur="26">
                                          <p:stCondLst>
                                            <p:cond delay="1312"/>
                                          </p:stCondLst>
                                        </p:cTn>
                                        <p:tgtEl>
                                          <p:spTgt spid="3">
                                            <p:txEl>
                                              <p:pRg st="0" end="0"/>
                                            </p:txEl>
                                          </p:spTgt>
                                        </p:tgtEl>
                                      </p:cBhvr>
                                      <p:to x="100000" y="80000"/>
                                    </p:animScale>
                                    <p:animScale>
                                      <p:cBhvr>
                                        <p:cTn id="20" dur="166" decel="50000">
                                          <p:stCondLst>
                                            <p:cond delay="1338"/>
                                          </p:stCondLst>
                                        </p:cTn>
                                        <p:tgtEl>
                                          <p:spTgt spid="3">
                                            <p:txEl>
                                              <p:pRg st="0" end="0"/>
                                            </p:txEl>
                                          </p:spTgt>
                                        </p:tgtEl>
                                      </p:cBhvr>
                                      <p:to x="100000" y="100000"/>
                                    </p:animScale>
                                    <p:animScale>
                                      <p:cBhvr>
                                        <p:cTn id="21" dur="26">
                                          <p:stCondLst>
                                            <p:cond delay="1642"/>
                                          </p:stCondLst>
                                        </p:cTn>
                                        <p:tgtEl>
                                          <p:spTgt spid="3">
                                            <p:txEl>
                                              <p:pRg st="0" end="0"/>
                                            </p:txEl>
                                          </p:spTgt>
                                        </p:tgtEl>
                                      </p:cBhvr>
                                      <p:to x="100000" y="90000"/>
                                    </p:animScale>
                                    <p:animScale>
                                      <p:cBhvr>
                                        <p:cTn id="22" dur="166" decel="50000">
                                          <p:stCondLst>
                                            <p:cond delay="1668"/>
                                          </p:stCondLst>
                                        </p:cTn>
                                        <p:tgtEl>
                                          <p:spTgt spid="3">
                                            <p:txEl>
                                              <p:pRg st="0" end="0"/>
                                            </p:txEl>
                                          </p:spTgt>
                                        </p:tgtEl>
                                      </p:cBhvr>
                                      <p:to x="100000" y="100000"/>
                                    </p:animScale>
                                    <p:animScale>
                                      <p:cBhvr>
                                        <p:cTn id="23" dur="26">
                                          <p:stCondLst>
                                            <p:cond delay="1808"/>
                                          </p:stCondLst>
                                        </p:cTn>
                                        <p:tgtEl>
                                          <p:spTgt spid="3">
                                            <p:txEl>
                                              <p:pRg st="0" end="0"/>
                                            </p:txEl>
                                          </p:spTgt>
                                        </p:tgtEl>
                                      </p:cBhvr>
                                      <p:to x="100000" y="95000"/>
                                    </p:animScale>
                                    <p:animScale>
                                      <p:cBhvr>
                                        <p:cTn id="24" dur="166" decel="50000">
                                          <p:stCondLst>
                                            <p:cond delay="1834"/>
                                          </p:stCondLst>
                                        </p:cTn>
                                        <p:tgtEl>
                                          <p:spTgt spid="3">
                                            <p:txEl>
                                              <p:pRg st="0" end="0"/>
                                            </p:txEl>
                                          </p:spTgt>
                                        </p:tgtEl>
                                      </p:cBhvr>
                                      <p:to x="100000" y="100000"/>
                                    </p:animScale>
                                  </p:childTnLst>
                                </p:cTn>
                              </p:par>
                            </p:childTnLst>
                          </p:cTn>
                        </p:par>
                      </p:childTnLst>
                    </p:cTn>
                  </p:par>
                  <p:par>
                    <p:cTn id="25" fill="hold">
                      <p:stCondLst>
                        <p:cond delay="indefinite"/>
                      </p:stCondLst>
                      <p:childTnLst>
                        <p:par>
                          <p:cTn id="26" fill="hold">
                            <p:stCondLst>
                              <p:cond delay="0"/>
                            </p:stCondLst>
                            <p:childTnLst>
                              <p:par>
                                <p:cTn id="27" presetID="26" presetClass="entr" presetSubtype="0" fill="hold" nodeType="click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wipe(down)">
                                      <p:cBhvr>
                                        <p:cTn id="29" dur="507">
                                          <p:stCondLst>
                                            <p:cond delay="0"/>
                                          </p:stCondLst>
                                        </p:cTn>
                                        <p:tgtEl>
                                          <p:spTgt spid="5"/>
                                        </p:tgtEl>
                                      </p:cBhvr>
                                    </p:animEffect>
                                    <p:anim calcmode="lin" valueType="num">
                                      <p:cBhvr>
                                        <p:cTn id="30" dur="1594"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31" dur="581"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32" dur="581" tmFilter="0, 0; 0.125,0.2665; 0.25,0.4; 0.375,0.465; 0.5,0.5;  0.625,0.535; 0.75,0.6; 0.875,0.7335; 1,1">
                                          <p:stCondLst>
                                            <p:cond delay="581"/>
                                          </p:stCondLst>
                                        </p:cTn>
                                        <p:tgtEl>
                                          <p:spTgt spid="5"/>
                                        </p:tgtEl>
                                        <p:attrNameLst>
                                          <p:attrName>ppt_y</p:attrName>
                                        </p:attrNameLst>
                                      </p:cBhvr>
                                      <p:tavLst>
                                        <p:tav tm="0" fmla="#ppt_y-sin(pi*$)/9">
                                          <p:val>
                                            <p:fltVal val="0"/>
                                          </p:val>
                                        </p:tav>
                                        <p:tav tm="100000">
                                          <p:val>
                                            <p:fltVal val="1"/>
                                          </p:val>
                                        </p:tav>
                                      </p:tavLst>
                                    </p:anim>
                                    <p:anim calcmode="lin" valueType="num">
                                      <p:cBhvr>
                                        <p:cTn id="33" dur="290" tmFilter="0, 0; 0.125,0.2665; 0.25,0.4; 0.375,0.465; 0.5,0.5;  0.625,0.535; 0.75,0.6; 0.875,0.7335; 1,1">
                                          <p:stCondLst>
                                            <p:cond delay="1159"/>
                                          </p:stCondLst>
                                        </p:cTn>
                                        <p:tgtEl>
                                          <p:spTgt spid="5"/>
                                        </p:tgtEl>
                                        <p:attrNameLst>
                                          <p:attrName>ppt_y</p:attrName>
                                        </p:attrNameLst>
                                      </p:cBhvr>
                                      <p:tavLst>
                                        <p:tav tm="0" fmla="#ppt_y-sin(pi*$)/27">
                                          <p:val>
                                            <p:fltVal val="0"/>
                                          </p:val>
                                        </p:tav>
                                        <p:tav tm="100000">
                                          <p:val>
                                            <p:fltVal val="1"/>
                                          </p:val>
                                        </p:tav>
                                      </p:tavLst>
                                    </p:anim>
                                    <p:anim calcmode="lin" valueType="num">
                                      <p:cBhvr>
                                        <p:cTn id="34" dur="144" tmFilter="0, 0; 0.125,0.2665; 0.25,0.4; 0.375,0.465; 0.5,0.5;  0.625,0.535; 0.75,0.6; 0.875,0.7335; 1,1">
                                          <p:stCondLst>
                                            <p:cond delay="1449"/>
                                          </p:stCondLst>
                                        </p:cTn>
                                        <p:tgtEl>
                                          <p:spTgt spid="5"/>
                                        </p:tgtEl>
                                        <p:attrNameLst>
                                          <p:attrName>ppt_y</p:attrName>
                                        </p:attrNameLst>
                                      </p:cBhvr>
                                      <p:tavLst>
                                        <p:tav tm="0" fmla="#ppt_y-sin(pi*$)/81">
                                          <p:val>
                                            <p:fltVal val="0"/>
                                          </p:val>
                                        </p:tav>
                                        <p:tav tm="100000">
                                          <p:val>
                                            <p:fltVal val="1"/>
                                          </p:val>
                                        </p:tav>
                                      </p:tavLst>
                                    </p:anim>
                                    <p:animScale>
                                      <p:cBhvr>
                                        <p:cTn id="35" dur="23">
                                          <p:stCondLst>
                                            <p:cond delay="569"/>
                                          </p:stCondLst>
                                        </p:cTn>
                                        <p:tgtEl>
                                          <p:spTgt spid="5"/>
                                        </p:tgtEl>
                                      </p:cBhvr>
                                      <p:to x="100000" y="60000"/>
                                    </p:animScale>
                                    <p:animScale>
                                      <p:cBhvr>
                                        <p:cTn id="36" dur="145" decel="50000">
                                          <p:stCondLst>
                                            <p:cond delay="592"/>
                                          </p:stCondLst>
                                        </p:cTn>
                                        <p:tgtEl>
                                          <p:spTgt spid="5"/>
                                        </p:tgtEl>
                                      </p:cBhvr>
                                      <p:to x="100000" y="100000"/>
                                    </p:animScale>
                                    <p:animScale>
                                      <p:cBhvr>
                                        <p:cTn id="37" dur="23">
                                          <p:stCondLst>
                                            <p:cond delay="1148"/>
                                          </p:stCondLst>
                                        </p:cTn>
                                        <p:tgtEl>
                                          <p:spTgt spid="5"/>
                                        </p:tgtEl>
                                      </p:cBhvr>
                                      <p:to x="100000" y="80000"/>
                                    </p:animScale>
                                    <p:animScale>
                                      <p:cBhvr>
                                        <p:cTn id="38" dur="145" decel="50000">
                                          <p:stCondLst>
                                            <p:cond delay="1171"/>
                                          </p:stCondLst>
                                        </p:cTn>
                                        <p:tgtEl>
                                          <p:spTgt spid="5"/>
                                        </p:tgtEl>
                                      </p:cBhvr>
                                      <p:to x="100000" y="100000"/>
                                    </p:animScale>
                                    <p:animScale>
                                      <p:cBhvr>
                                        <p:cTn id="39" dur="23">
                                          <p:stCondLst>
                                            <p:cond delay="1437"/>
                                          </p:stCondLst>
                                        </p:cTn>
                                        <p:tgtEl>
                                          <p:spTgt spid="5"/>
                                        </p:tgtEl>
                                      </p:cBhvr>
                                      <p:to x="100000" y="90000"/>
                                    </p:animScale>
                                    <p:animScale>
                                      <p:cBhvr>
                                        <p:cTn id="40" dur="145" decel="50000">
                                          <p:stCondLst>
                                            <p:cond delay="1459"/>
                                          </p:stCondLst>
                                        </p:cTn>
                                        <p:tgtEl>
                                          <p:spTgt spid="5"/>
                                        </p:tgtEl>
                                      </p:cBhvr>
                                      <p:to x="100000" y="100000"/>
                                    </p:animScale>
                                    <p:animScale>
                                      <p:cBhvr>
                                        <p:cTn id="41" dur="23">
                                          <p:stCondLst>
                                            <p:cond delay="1582"/>
                                          </p:stCondLst>
                                        </p:cTn>
                                        <p:tgtEl>
                                          <p:spTgt spid="5"/>
                                        </p:tgtEl>
                                      </p:cBhvr>
                                      <p:to x="100000" y="95000"/>
                                    </p:animScale>
                                    <p:animScale>
                                      <p:cBhvr>
                                        <p:cTn id="42" dur="145" decel="50000">
                                          <p:stCondLst>
                                            <p:cond delay="1605"/>
                                          </p:stCondLst>
                                        </p:cTn>
                                        <p:tgtEl>
                                          <p:spTgt spid="5"/>
                                        </p:tgtEl>
                                      </p:cBhvr>
                                      <p:to x="100000" y="100000"/>
                                    </p:animScale>
                                  </p:childTnLst>
                                </p:cTn>
                              </p:par>
                            </p:childTnLst>
                          </p:cTn>
                        </p:par>
                      </p:childTnLst>
                    </p:cTn>
                  </p:par>
                  <p:par>
                    <p:cTn id="43" fill="hold">
                      <p:stCondLst>
                        <p:cond delay="indefinite"/>
                      </p:stCondLst>
                      <p:childTnLst>
                        <p:par>
                          <p:cTn id="44" fill="hold">
                            <p:stCondLst>
                              <p:cond delay="0"/>
                            </p:stCondLst>
                            <p:childTnLst>
                              <p:par>
                                <p:cTn id="45" presetID="26" presetClass="entr" presetSubtype="0" fill="hold" nodeType="clickEffect">
                                  <p:stCondLst>
                                    <p:cond delay="0"/>
                                  </p:stCondLst>
                                  <p:childTnLst>
                                    <p:set>
                                      <p:cBhvr>
                                        <p:cTn id="46" dur="1" fill="hold">
                                          <p:stCondLst>
                                            <p:cond delay="0"/>
                                          </p:stCondLst>
                                        </p:cTn>
                                        <p:tgtEl>
                                          <p:spTgt spid="4"/>
                                        </p:tgtEl>
                                        <p:attrNameLst>
                                          <p:attrName>style.visibility</p:attrName>
                                        </p:attrNameLst>
                                      </p:cBhvr>
                                      <p:to>
                                        <p:strVal val="visible"/>
                                      </p:to>
                                    </p:set>
                                    <p:animEffect transition="in" filter="wipe(down)">
                                      <p:cBhvr>
                                        <p:cTn id="47" dur="507">
                                          <p:stCondLst>
                                            <p:cond delay="0"/>
                                          </p:stCondLst>
                                        </p:cTn>
                                        <p:tgtEl>
                                          <p:spTgt spid="4"/>
                                        </p:tgtEl>
                                      </p:cBhvr>
                                    </p:animEffect>
                                    <p:anim calcmode="lin" valueType="num">
                                      <p:cBhvr>
                                        <p:cTn id="48" dur="1594"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49" dur="581"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50" dur="581" tmFilter="0, 0; 0.125,0.2665; 0.25,0.4; 0.375,0.465; 0.5,0.5;  0.625,0.535; 0.75,0.6; 0.875,0.7335; 1,1">
                                          <p:stCondLst>
                                            <p:cond delay="581"/>
                                          </p:stCondLst>
                                        </p:cTn>
                                        <p:tgtEl>
                                          <p:spTgt spid="4"/>
                                        </p:tgtEl>
                                        <p:attrNameLst>
                                          <p:attrName>ppt_y</p:attrName>
                                        </p:attrNameLst>
                                      </p:cBhvr>
                                      <p:tavLst>
                                        <p:tav tm="0" fmla="#ppt_y-sin(pi*$)/9">
                                          <p:val>
                                            <p:fltVal val="0"/>
                                          </p:val>
                                        </p:tav>
                                        <p:tav tm="100000">
                                          <p:val>
                                            <p:fltVal val="1"/>
                                          </p:val>
                                        </p:tav>
                                      </p:tavLst>
                                    </p:anim>
                                    <p:anim calcmode="lin" valueType="num">
                                      <p:cBhvr>
                                        <p:cTn id="51" dur="290" tmFilter="0, 0; 0.125,0.2665; 0.25,0.4; 0.375,0.465; 0.5,0.5;  0.625,0.535; 0.75,0.6; 0.875,0.7335; 1,1">
                                          <p:stCondLst>
                                            <p:cond delay="1159"/>
                                          </p:stCondLst>
                                        </p:cTn>
                                        <p:tgtEl>
                                          <p:spTgt spid="4"/>
                                        </p:tgtEl>
                                        <p:attrNameLst>
                                          <p:attrName>ppt_y</p:attrName>
                                        </p:attrNameLst>
                                      </p:cBhvr>
                                      <p:tavLst>
                                        <p:tav tm="0" fmla="#ppt_y-sin(pi*$)/27">
                                          <p:val>
                                            <p:fltVal val="0"/>
                                          </p:val>
                                        </p:tav>
                                        <p:tav tm="100000">
                                          <p:val>
                                            <p:fltVal val="1"/>
                                          </p:val>
                                        </p:tav>
                                      </p:tavLst>
                                    </p:anim>
                                    <p:anim calcmode="lin" valueType="num">
                                      <p:cBhvr>
                                        <p:cTn id="52" dur="144" tmFilter="0, 0; 0.125,0.2665; 0.25,0.4; 0.375,0.465; 0.5,0.5;  0.625,0.535; 0.75,0.6; 0.875,0.7335; 1,1">
                                          <p:stCondLst>
                                            <p:cond delay="1449"/>
                                          </p:stCondLst>
                                        </p:cTn>
                                        <p:tgtEl>
                                          <p:spTgt spid="4"/>
                                        </p:tgtEl>
                                        <p:attrNameLst>
                                          <p:attrName>ppt_y</p:attrName>
                                        </p:attrNameLst>
                                      </p:cBhvr>
                                      <p:tavLst>
                                        <p:tav tm="0" fmla="#ppt_y-sin(pi*$)/81">
                                          <p:val>
                                            <p:fltVal val="0"/>
                                          </p:val>
                                        </p:tav>
                                        <p:tav tm="100000">
                                          <p:val>
                                            <p:fltVal val="1"/>
                                          </p:val>
                                        </p:tav>
                                      </p:tavLst>
                                    </p:anim>
                                    <p:animScale>
                                      <p:cBhvr>
                                        <p:cTn id="53" dur="23">
                                          <p:stCondLst>
                                            <p:cond delay="569"/>
                                          </p:stCondLst>
                                        </p:cTn>
                                        <p:tgtEl>
                                          <p:spTgt spid="4"/>
                                        </p:tgtEl>
                                      </p:cBhvr>
                                      <p:to x="100000" y="60000"/>
                                    </p:animScale>
                                    <p:animScale>
                                      <p:cBhvr>
                                        <p:cTn id="54" dur="145" decel="50000">
                                          <p:stCondLst>
                                            <p:cond delay="592"/>
                                          </p:stCondLst>
                                        </p:cTn>
                                        <p:tgtEl>
                                          <p:spTgt spid="4"/>
                                        </p:tgtEl>
                                      </p:cBhvr>
                                      <p:to x="100000" y="100000"/>
                                    </p:animScale>
                                    <p:animScale>
                                      <p:cBhvr>
                                        <p:cTn id="55" dur="23">
                                          <p:stCondLst>
                                            <p:cond delay="1148"/>
                                          </p:stCondLst>
                                        </p:cTn>
                                        <p:tgtEl>
                                          <p:spTgt spid="4"/>
                                        </p:tgtEl>
                                      </p:cBhvr>
                                      <p:to x="100000" y="80000"/>
                                    </p:animScale>
                                    <p:animScale>
                                      <p:cBhvr>
                                        <p:cTn id="56" dur="145" decel="50000">
                                          <p:stCondLst>
                                            <p:cond delay="1171"/>
                                          </p:stCondLst>
                                        </p:cTn>
                                        <p:tgtEl>
                                          <p:spTgt spid="4"/>
                                        </p:tgtEl>
                                      </p:cBhvr>
                                      <p:to x="100000" y="100000"/>
                                    </p:animScale>
                                    <p:animScale>
                                      <p:cBhvr>
                                        <p:cTn id="57" dur="23">
                                          <p:stCondLst>
                                            <p:cond delay="1437"/>
                                          </p:stCondLst>
                                        </p:cTn>
                                        <p:tgtEl>
                                          <p:spTgt spid="4"/>
                                        </p:tgtEl>
                                      </p:cBhvr>
                                      <p:to x="100000" y="90000"/>
                                    </p:animScale>
                                    <p:animScale>
                                      <p:cBhvr>
                                        <p:cTn id="58" dur="145" decel="50000">
                                          <p:stCondLst>
                                            <p:cond delay="1459"/>
                                          </p:stCondLst>
                                        </p:cTn>
                                        <p:tgtEl>
                                          <p:spTgt spid="4"/>
                                        </p:tgtEl>
                                      </p:cBhvr>
                                      <p:to x="100000" y="100000"/>
                                    </p:animScale>
                                    <p:animScale>
                                      <p:cBhvr>
                                        <p:cTn id="59" dur="23">
                                          <p:stCondLst>
                                            <p:cond delay="1582"/>
                                          </p:stCondLst>
                                        </p:cTn>
                                        <p:tgtEl>
                                          <p:spTgt spid="4"/>
                                        </p:tgtEl>
                                      </p:cBhvr>
                                      <p:to x="100000" y="95000"/>
                                    </p:animScale>
                                    <p:animScale>
                                      <p:cBhvr>
                                        <p:cTn id="60" dur="145" decel="50000">
                                          <p:stCondLst>
                                            <p:cond delay="1605"/>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mute="1" showWhenStopped="0">
                <p:cTn id="61" fill="hold" display="0">
                  <p:stCondLst>
                    <p:cond delay="indefinite"/>
                  </p:stCondLst>
                  <p:endCondLst>
                    <p:cond evt="onStopAudio" delay="0">
                      <p:tgtEl>
                        <p:sldTgt/>
                      </p:tgtEl>
                    </p:cond>
                  </p:endCondLst>
                </p:cTn>
                <p:tgtEl>
                  <p:spTgt spid="6"/>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49000">
              <a:schemeClr val="accent2">
                <a:lumMod val="60000"/>
                <a:lumOff val="40000"/>
              </a:schemeClr>
            </a:gs>
            <a:gs pos="0">
              <a:schemeClr val="accent2">
                <a:lumMod val="40000"/>
                <a:lumOff val="60000"/>
              </a:schemeClr>
            </a:gs>
            <a:gs pos="100000">
              <a:schemeClr val="accent2"/>
            </a:gs>
          </a:gsLst>
          <a:lin ang="5400000" scaled="1"/>
        </a:gradFill>
        <a:effectLst/>
      </p:bgPr>
    </p:bg>
    <p:spTree>
      <p:nvGrpSpPr>
        <p:cNvPr id="1" name=""/>
        <p:cNvGrpSpPr/>
        <p:nvPr/>
      </p:nvGrpSpPr>
      <p:grpSpPr>
        <a:xfrm>
          <a:off x="0" y="0"/>
          <a:ext cx="0" cy="0"/>
          <a:chOff x="0" y="0"/>
          <a:chExt cx="0" cy="0"/>
        </a:xfrm>
      </p:grpSpPr>
      <p:sp>
        <p:nvSpPr>
          <p:cNvPr id="4" name="Rectangle 1"/>
          <p:cNvSpPr>
            <a:spLocks noGrp="1" noChangeArrowheads="1"/>
          </p:cNvSpPr>
          <p:nvPr>
            <p:ph type="title"/>
          </p:nvPr>
        </p:nvSpPr>
        <p:spPr bwMode="auto">
          <a:xfrm>
            <a:off x="1419113" y="1857069"/>
            <a:ext cx="9940962" cy="805357"/>
          </a:xfrm>
          <a:prstGeom prst="rect">
            <a:avLst/>
          </a:prstGeom>
          <a:gradFill>
            <a:gsLst>
              <a:gs pos="0">
                <a:schemeClr val="accent2">
                  <a:lumMod val="60000"/>
                  <a:lumOff val="40000"/>
                </a:schemeClr>
              </a:gs>
              <a:gs pos="100000">
                <a:schemeClr val="accent2">
                  <a:lumMod val="60000"/>
                  <a:lumOff val="40000"/>
                </a:schemeClr>
              </a:gs>
            </a:gsLst>
            <a:lin ang="5400000" scaled="1"/>
          </a:gradFill>
          <a:ln>
            <a:noFill/>
          </a:ln>
          <a:effectLst/>
        </p:spPr>
        <p:txBody>
          <a:bodyPr vert="horz" wrap="square" lIns="0" tIns="-12696" rIns="0" bIns="-12696"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bg-BG" sz="5400" b="0" i="0" u="none" strike="noStrike" cap="none" normalizeH="0" baseline="0" dirty="0" smtClean="0">
                <a:ln>
                  <a:noFill/>
                </a:ln>
                <a:solidFill>
                  <a:srgbClr val="222222"/>
                </a:solidFill>
                <a:effectLst/>
                <a:latin typeface="inherit"/>
              </a:rPr>
              <a:t>Спасибо за просмотр</a:t>
            </a:r>
            <a:r>
              <a:rPr kumimoji="0" lang="ru-RU" altLang="bg-BG" sz="5400" b="0" i="0" u="none" strike="noStrike" cap="none" normalizeH="0" baseline="0" dirty="0" smtClean="0">
                <a:ln>
                  <a:noFill/>
                </a:ln>
                <a:solidFill>
                  <a:schemeClr val="tx1"/>
                </a:solidFill>
                <a:effectLst/>
              </a:rPr>
              <a:t> </a:t>
            </a:r>
            <a:endParaRPr kumimoji="0" lang="ru-RU" altLang="bg-BG" sz="5400" b="0" i="0" u="none" strike="noStrike" cap="none" normalizeH="0" baseline="0" dirty="0" smtClean="0">
              <a:ln>
                <a:noFill/>
              </a:ln>
              <a:solidFill>
                <a:schemeClr val="tx1"/>
              </a:solidFill>
              <a:effectLst/>
              <a:latin typeface="Arial" panose="020B0604020202020204" pitchFamily="34" charset="0"/>
            </a:endParaRPr>
          </a:p>
        </p:txBody>
      </p:sp>
      <p:pic>
        <p:nvPicPr>
          <p:cNvPr id="5" name="Аудио 4">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11488738" y="6154738"/>
            <a:ext cx="487362" cy="487362"/>
          </a:xfrm>
          <a:prstGeom prst="rect">
            <a:avLst/>
          </a:prstGeom>
        </p:spPr>
      </p:pic>
    </p:spTree>
    <p:custDataLst>
      <p:tags r:id="rId1"/>
    </p:custDataLst>
    <p:extLst>
      <p:ext uri="{BB962C8B-B14F-4D97-AF65-F5344CB8AC3E}">
        <p14:creationId xmlns:p14="http://schemas.microsoft.com/office/powerpoint/2010/main" val="3911117294"/>
      </p:ext>
    </p:extLst>
  </p:cSld>
  <p:clrMapOvr>
    <a:masterClrMapping/>
  </p:clrMapOvr>
  <p:transition spd="slow" advTm="2936">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par>
                    <p:cTn id="7" fill="hold">
                      <p:stCondLst>
                        <p:cond delay="indefinite"/>
                      </p:stCondLst>
                      <p:childTnLst>
                        <p:par>
                          <p:cTn id="8" fill="hold">
                            <p:stCondLst>
                              <p:cond delay="0"/>
                            </p:stCondLst>
                            <p:childTnLst>
                              <p:par>
                                <p:cTn id="9" presetID="45"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2000"/>
                                        <p:tgtEl>
                                          <p:spTgt spid="4"/>
                                        </p:tgtEl>
                                      </p:cBhvr>
                                    </p:animEffect>
                                    <p:anim calcmode="lin" valueType="num">
                                      <p:cBhvr>
                                        <p:cTn id="12" dur="2000" fill="hold"/>
                                        <p:tgtEl>
                                          <p:spTgt spid="4"/>
                                        </p:tgtEl>
                                        <p:attrNameLst>
                                          <p:attrName>ppt_w</p:attrName>
                                        </p:attrNameLst>
                                      </p:cBhvr>
                                      <p:tavLst>
                                        <p:tav tm="0" fmla="#ppt_w*sin(2.5*pi*$)">
                                          <p:val>
                                            <p:fltVal val="0"/>
                                          </p:val>
                                        </p:tav>
                                        <p:tav tm="100000">
                                          <p:val>
                                            <p:fltVal val="1"/>
                                          </p:val>
                                        </p:tav>
                                      </p:tavLst>
                                    </p:anim>
                                    <p:anim calcmode="lin" valueType="num">
                                      <p:cBhvr>
                                        <p:cTn id="13" dur="2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mute="1" showWhenStopped="0">
                <p:cTn id="14" fill="hold" display="0">
                  <p:stCondLst>
                    <p:cond delay="indefinite"/>
                  </p:stCondLst>
                  <p:endCondLst>
                    <p:cond evt="onStopAudio" delay="0">
                      <p:tgtEl>
                        <p:sldTgt/>
                      </p:tgtEl>
                    </p:cond>
                  </p:endCondLst>
                </p:cTn>
                <p:tgtEl>
                  <p:spTgt spid="5"/>
                </p:tgtEl>
              </p:cMediaNode>
            </p:audio>
          </p:childTnLst>
        </p:cTn>
      </p:par>
    </p:tnLst>
    <p:bldLst>
      <p:bldP spid="4"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TIMING" val="|0.3|1.2|1.2"/>
</p:tagLst>
</file>

<file path=ppt/tags/tag2.xml><?xml version="1.0" encoding="utf-8"?>
<p:tagLst xmlns:a="http://schemas.openxmlformats.org/drawingml/2006/main" xmlns:r="http://schemas.openxmlformats.org/officeDocument/2006/relationships" xmlns:p="http://schemas.openxmlformats.org/presentationml/2006/main">
  <p:tag name="TIMING" val="|0.3|1.5|1.3"/>
</p:tagLst>
</file>

<file path=ppt/tags/tag3.xml><?xml version="1.0" encoding="utf-8"?>
<p:tagLst xmlns:a="http://schemas.openxmlformats.org/drawingml/2006/main" xmlns:r="http://schemas.openxmlformats.org/officeDocument/2006/relationships" xmlns:p="http://schemas.openxmlformats.org/presentationml/2006/main">
  <p:tag name="TIMING" val="|0.5|1.7|1.1"/>
</p:tagLst>
</file>

<file path=ppt/tags/tag4.xml><?xml version="1.0" encoding="utf-8"?>
<p:tagLst xmlns:a="http://schemas.openxmlformats.org/drawingml/2006/main" xmlns:r="http://schemas.openxmlformats.org/officeDocument/2006/relationships" xmlns:p="http://schemas.openxmlformats.org/presentationml/2006/main">
  <p:tag name="TIMING" val="|0.3|1.7|1.1"/>
</p:tagLst>
</file>

<file path=ppt/tags/tag5.xml><?xml version="1.0" encoding="utf-8"?>
<p:tagLst xmlns:a="http://schemas.openxmlformats.org/drawingml/2006/main" xmlns:r="http://schemas.openxmlformats.org/officeDocument/2006/relationships" xmlns:p="http://schemas.openxmlformats.org/presentationml/2006/main">
  <p:tag name="TIMING" val="|0.3|2|1.9"/>
</p:tagLst>
</file>

<file path=ppt/tags/tag6.xml><?xml version="1.0" encoding="utf-8"?>
<p:tagLst xmlns:a="http://schemas.openxmlformats.org/drawingml/2006/main" xmlns:r="http://schemas.openxmlformats.org/officeDocument/2006/relationships" xmlns:p="http://schemas.openxmlformats.org/presentationml/2006/main">
  <p:tag name="TIMING" val="|0.2"/>
</p:tagLst>
</file>

<file path=ppt/theme/theme1.xml><?xml version="1.0" encoding="utf-8"?>
<a:theme xmlns:a="http://schemas.openxmlformats.org/drawingml/2006/main" name="Тема на Office">
  <a:themeElements>
    <a:clrScheme name="О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О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О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57</TotalTime>
  <Words>44</Words>
  <Application>Microsoft Office PowerPoint</Application>
  <PresentationFormat>Custom</PresentationFormat>
  <Paragraphs>7</Paragraphs>
  <Slides>6</Slides>
  <Notes>0</Notes>
  <HiddenSlides>0</HiddenSlides>
  <MMClips>5</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Тема на Office</vt:lpstr>
      <vt:lpstr> Александр Сергеевич Пушкин 1799 – 10 февруари 1837</vt:lpstr>
      <vt:lpstr>PowerPoint Presentation</vt:lpstr>
      <vt:lpstr>PowerPoint Presentation</vt:lpstr>
      <vt:lpstr>PowerPoint Presentation</vt:lpstr>
      <vt:lpstr>PowerPoint Presentation</vt:lpstr>
      <vt:lpstr>Спасибо за просмотр </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на PowerPoint</dc:title>
  <dc:creator>Lenovo</dc:creator>
  <cp:lastModifiedBy>Dora</cp:lastModifiedBy>
  <cp:revision>9</cp:revision>
  <dcterms:created xsi:type="dcterms:W3CDTF">2020-05-31T14:59:49Z</dcterms:created>
  <dcterms:modified xsi:type="dcterms:W3CDTF">2020-06-05T10:33:19Z</dcterms:modified>
</cp:coreProperties>
</file>