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BE44A3-D2DE-4130-B2B9-4173C734078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4" name="Контейнер за изображение н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Контейнер за бележ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16AC40-4F8B-4103-BA78-30348BB4634D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16AC40-4F8B-4103-BA78-30348BB4634D}" type="slidenum">
              <a:rPr lang="bg-BG" smtClean="0"/>
              <a:t>6</a:t>
            </a:fld>
            <a:endParaRPr 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Щракнете, за да редактирате стила на подзаглавията в образеца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C2D1C-7BC3-4346-8844-C6EC79DD05E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0EDEB-BEFA-4A23-A957-8E80ACD328D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C2D1C-7BC3-4346-8844-C6EC79DD05E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0EDEB-BEFA-4A23-A957-8E80ACD328D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C2D1C-7BC3-4346-8844-C6EC79DD05E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0EDEB-BEFA-4A23-A957-8E80ACD328D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C2D1C-7BC3-4346-8844-C6EC79DD05E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0EDEB-BEFA-4A23-A957-8E80ACD328D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C2D1C-7BC3-4346-8844-C6EC79DD05E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0EDEB-BEFA-4A23-A957-8E80ACD328D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C2D1C-7BC3-4346-8844-C6EC79DD05E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0EDEB-BEFA-4A23-A957-8E80ACD328D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C2D1C-7BC3-4346-8844-C6EC79DD05E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0EDEB-BEFA-4A23-A957-8E80ACD328D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C2D1C-7BC3-4346-8844-C6EC79DD05E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0EDEB-BEFA-4A23-A957-8E80ACD328D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C2D1C-7BC3-4346-8844-C6EC79DD05E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0EDEB-BEFA-4A23-A957-8E80ACD328D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C2D1C-7BC3-4346-8844-C6EC79DD05E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0EDEB-BEFA-4A23-A957-8E80ACD328D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C2D1C-7BC3-4346-8844-C6EC79DD05E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0EDEB-BEFA-4A23-A957-8E80ACD328D1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C2D1C-7BC3-4346-8844-C6EC79DD05E7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F0EDEB-BEFA-4A23-A957-8E80ACD328D1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642910" y="2571744"/>
            <a:ext cx="7772400" cy="1470025"/>
          </a:xfrm>
        </p:spPr>
        <p:txBody>
          <a:bodyPr/>
          <a:lstStyle/>
          <a:p>
            <a:r>
              <a:rPr lang="en-US" dirty="0" smtClean="0"/>
              <a:t>Hello!</a:t>
            </a:r>
            <a:endParaRPr lang="bg-BG" dirty="0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bg-BG" dirty="0"/>
          </a:p>
        </p:txBody>
      </p:sp>
      <p:sp>
        <p:nvSpPr>
          <p:cNvPr id="4" name="Сърце 3"/>
          <p:cNvSpPr/>
          <p:nvPr/>
        </p:nvSpPr>
        <p:spPr>
          <a:xfrm>
            <a:off x="5357818" y="3071810"/>
            <a:ext cx="428628" cy="500066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28596" y="3286124"/>
            <a:ext cx="8229600" cy="1143000"/>
          </a:xfrm>
        </p:spPr>
        <p:txBody>
          <a:bodyPr/>
          <a:lstStyle/>
          <a:p>
            <a:r>
              <a:rPr lang="en-US" dirty="0" smtClean="0"/>
              <a:t>I’m here to say…</a:t>
            </a:r>
            <a:endParaRPr lang="bg-BG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71472" y="31432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That all this is temporary and we will survive</a:t>
            </a:r>
            <a:endParaRPr lang="bg-BG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28596" y="335756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 also want to say Happy Europe Day!</a:t>
            </a:r>
            <a:endParaRPr lang="bg-BG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71472" y="3643314"/>
            <a:ext cx="8229600" cy="1143000"/>
          </a:xfrm>
        </p:spPr>
        <p:txBody>
          <a:bodyPr/>
          <a:lstStyle/>
          <a:p>
            <a:r>
              <a:rPr lang="en-US" dirty="0" smtClean="0"/>
              <a:t>I hope you are happy and </a:t>
            </a:r>
            <a:r>
              <a:rPr lang="en-US" dirty="0" err="1" smtClean="0"/>
              <a:t>healty</a:t>
            </a:r>
            <a:endParaRPr lang="bg-BG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28596" y="364331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Also remember that there is always light at the end of the darkness</a:t>
            </a:r>
            <a:endParaRPr lang="bg-BG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71472" y="357187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Our continent has been through a lot.</a:t>
            </a:r>
            <a:endParaRPr lang="bg-BG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28596" y="3571876"/>
            <a:ext cx="8229600" cy="1143000"/>
          </a:xfrm>
        </p:spPr>
        <p:txBody>
          <a:bodyPr/>
          <a:lstStyle/>
          <a:p>
            <a:r>
              <a:rPr lang="en-US" dirty="0" smtClean="0"/>
              <a:t>We managed to cope then.</a:t>
            </a:r>
            <a:endParaRPr lang="bg-BG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28596" y="335756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 believe we will get through this now.</a:t>
            </a:r>
            <a:endParaRPr lang="bg-BG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28596" y="38576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We just need to be together and, be strong and have hope!</a:t>
            </a:r>
            <a:endParaRPr lang="bg-BG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/>
          <a:lstStyle/>
          <a:p>
            <a:r>
              <a:rPr lang="en-US" dirty="0" smtClean="0"/>
              <a:t>Happy Europe Day!</a:t>
            </a:r>
            <a:endParaRPr lang="bg-BG" dirty="0"/>
          </a:p>
        </p:txBody>
      </p:sp>
      <p:pic>
        <p:nvPicPr>
          <p:cNvPr id="3" name="Картина 2" descr="Happy_Europe_D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1714488"/>
            <a:ext cx="4714884" cy="47148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88</Words>
  <Application>Microsoft Office PowerPoint</Application>
  <PresentationFormat>Презентация на цял екран (4:3)</PresentationFormat>
  <Paragraphs>13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11</vt:i4>
      </vt:variant>
    </vt:vector>
  </HeadingPairs>
  <TitlesOfParts>
    <vt:vector size="12" baseType="lpstr">
      <vt:lpstr>Office тема</vt:lpstr>
      <vt:lpstr>Hello!</vt:lpstr>
      <vt:lpstr>I’m here to say…</vt:lpstr>
      <vt:lpstr>That all this is temporary and we will survive</vt:lpstr>
      <vt:lpstr>I also want to say Happy Europe Day!</vt:lpstr>
      <vt:lpstr>I hope you are happy and healty</vt:lpstr>
      <vt:lpstr>Also remember that there is always light at the end of the darkness</vt:lpstr>
      <vt:lpstr>Our continent has been through a lot.</vt:lpstr>
      <vt:lpstr>We managed to cope then.</vt:lpstr>
      <vt:lpstr>I believe we will get through this now.</vt:lpstr>
      <vt:lpstr>We just need to be together and, be strong and have hope!</vt:lpstr>
      <vt:lpstr>Happy Europe Day!</vt:lpstr>
    </vt:vector>
  </TitlesOfParts>
  <Company>Office07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DOCHO</dc:creator>
  <cp:lastModifiedBy>DOCHO</cp:lastModifiedBy>
  <cp:revision>20</cp:revision>
  <dcterms:created xsi:type="dcterms:W3CDTF">2020-05-04T13:48:48Z</dcterms:created>
  <dcterms:modified xsi:type="dcterms:W3CDTF">2020-05-04T17:27:06Z</dcterms:modified>
</cp:coreProperties>
</file>