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633246DB-4AF0-42C6-B6AE-4700E436356E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901B1A68-70CA-4FDC-919D-4853D85F427C}" type="slidenum">
              <a:rPr lang="en-US" smtClean="0"/>
              <a:t>‹#›</a:t>
            </a:fld>
            <a:endParaRPr lang="en-US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73335726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246DB-4AF0-42C6-B6AE-4700E436356E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B1A68-70CA-4FDC-919D-4853D85F42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8284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246DB-4AF0-42C6-B6AE-4700E436356E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B1A68-70CA-4FDC-919D-4853D85F42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27072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246DB-4AF0-42C6-B6AE-4700E436356E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B1A68-70CA-4FDC-919D-4853D85F42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07172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246DB-4AF0-42C6-B6AE-4700E436356E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B1A68-70CA-4FDC-919D-4853D85F42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59905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246DB-4AF0-42C6-B6AE-4700E436356E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B1A68-70CA-4FDC-919D-4853D85F42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1651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246DB-4AF0-42C6-B6AE-4700E436356E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B1A68-70CA-4FDC-919D-4853D85F42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205542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246DB-4AF0-42C6-B6AE-4700E436356E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B1A68-70CA-4FDC-919D-4853D85F42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870017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246DB-4AF0-42C6-B6AE-4700E436356E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B1A68-70CA-4FDC-919D-4853D85F42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54505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246DB-4AF0-42C6-B6AE-4700E436356E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B1A68-70CA-4FDC-919D-4853D85F42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47144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246DB-4AF0-42C6-B6AE-4700E436356E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B1A68-70CA-4FDC-919D-4853D85F42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4354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246DB-4AF0-42C6-B6AE-4700E436356E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B1A68-70CA-4FDC-919D-4853D85F427C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88735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246DB-4AF0-42C6-B6AE-4700E436356E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B1A68-70CA-4FDC-919D-4853D85F42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38835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246DB-4AF0-42C6-B6AE-4700E436356E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B1A68-70CA-4FDC-919D-4853D85F42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98095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246DB-4AF0-42C6-B6AE-4700E436356E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B1A68-70CA-4FDC-919D-4853D85F42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38674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246DB-4AF0-42C6-B6AE-4700E436356E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B1A68-70CA-4FDC-919D-4853D85F42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33211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246DB-4AF0-42C6-B6AE-4700E436356E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B1A68-70CA-4FDC-919D-4853D85F42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0942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633246DB-4AF0-42C6-B6AE-4700E436356E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01B1A68-70CA-4FDC-919D-4853D85F42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15286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4" r:id="rId12"/>
    <p:sldLayoutId id="2147483745" r:id="rId13"/>
    <p:sldLayoutId id="2147483746" r:id="rId14"/>
    <p:sldLayoutId id="2147483747" r:id="rId15"/>
    <p:sldLayoutId id="2147483748" r:id="rId16"/>
    <p:sldLayoutId id="214748374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M</a:t>
            </a:r>
            <a:r>
              <a:rPr lang="bg-BG" dirty="0" smtClean="0"/>
              <a:t>оята мечтана професия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bg-BG" dirty="0" smtClean="0"/>
              <a:t>Изготвено от:Боян върбанов 6а клас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202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625" y="548966"/>
            <a:ext cx="10396882" cy="1151965"/>
          </a:xfrm>
        </p:spPr>
        <p:txBody>
          <a:bodyPr>
            <a:normAutofit/>
          </a:bodyPr>
          <a:lstStyle/>
          <a:p>
            <a:r>
              <a:rPr lang="bg-BG" cap="none" dirty="0" smtClean="0"/>
              <a:t>Каква е мечтаната ми професия?</a:t>
            </a:r>
            <a:endParaRPr lang="en-US" cap="none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dirty="0"/>
              <a:t>Моята мечтана професия е да бъда таен агент.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453622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bg-BG" cap="none" dirty="0" smtClean="0"/>
              <a:t>С какво ме привлича тази професия?</a:t>
            </a:r>
            <a:endParaRPr lang="en-US" cap="none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bg-BG" dirty="0" smtClean="0"/>
              <a:t>Привлича ме, понеже професията е динамична, интересна и рискована.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06597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cap="none" dirty="0" smtClean="0"/>
              <a:t> Какво имам да правя и да уча за да постигна мечтата си?</a:t>
            </a:r>
            <a:endParaRPr lang="en-US" cap="none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dirty="0"/>
              <a:t>Физическата подготовка представлява една четвърт от цялостното обучение на ФБР-агентите. Други 25% се падат на уменията по стрелба, както и на теоретичната подготовка по право. Бъдещите агенти трябва освен това да знаят как се провеждат разследвания и какви са нормите при писане на доклад</a:t>
            </a:r>
            <a:r>
              <a:rPr lang="ru-RU" dirty="0" smtClean="0"/>
              <a:t>. </a:t>
            </a:r>
            <a:r>
              <a:rPr lang="ru-RU" dirty="0"/>
              <a:t>Преди да получат оръжие в ръка, агентите трябва да са запознати с правилата - така наречените "Deadly Force"-правила.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6925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„</a:t>
            </a:r>
            <a:r>
              <a:rPr lang="bg-BG" cap="none" dirty="0" smtClean="0"/>
              <a:t>Оцеляват само най-добрите</a:t>
            </a:r>
            <a:r>
              <a:rPr lang="bg-BG" dirty="0" smtClean="0"/>
              <a:t>“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dirty="0"/>
              <a:t>"Едва след като разясним тези правила, на много от бъдещите агенти им става ясно, че ще им се наложи да стрелят по друг човек или пък че е възможно да бъдат убити. В този момент повечето осъзнават, че не са в състояние да стрелят по човек. Те напускат сами академията, още през първата седмица от обучението</a:t>
            </a:r>
            <a:r>
              <a:rPr lang="ru-RU" dirty="0" smtClean="0"/>
              <a:t>". </a:t>
            </a:r>
            <a:r>
              <a:rPr lang="ru-RU" dirty="0"/>
              <a:t>След 20 седмици в Куантико приключва основната подготовка на ФБР-агентите. Около 850 души годишно я приключват успешно. Те започват работа в едно от 56-те бюра на ФБР в страната с начална заплата от 57 хиляди долара годишно.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7734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cap="none" dirty="0" smtClean="0"/>
              <a:t>Как си представям моето работно място?</a:t>
            </a:r>
            <a:br>
              <a:rPr lang="ru-RU" cap="none" dirty="0" smtClean="0"/>
            </a:br>
            <a:r>
              <a:rPr lang="ru-RU" cap="none" dirty="0" smtClean="0"/>
              <a:t>Моите колеги? Моите постижения?</a:t>
            </a:r>
            <a:endParaRPr lang="en-US" cap="none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bg-BG" dirty="0" smtClean="0"/>
              <a:t>Представям си работното ми място като голям офис. Постоянно влизат доклади. Навсякъде има улики от местопрестъпления и снимки на разследвания. Колегите ми ще са много заети. Всички се защитаваме взаимно. Относно постиженията, няма да имам много големи постижения.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40242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cap="none" dirty="0" smtClean="0"/>
              <a:t>Какви ще са трудностите?</a:t>
            </a:r>
            <a:endParaRPr lang="en-US" cap="none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bg-BG" dirty="0" smtClean="0"/>
              <a:t> трудНостите в работата ще са много- смъртни ситуации, рисковани разследвания, недостиг на улики. Тази работа няма да е лесна.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1886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Благодаря за вниманието!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2593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in Event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TM04033927[[fn=Main Event]]</Template>
  <TotalTime>32</TotalTime>
  <Words>323</Words>
  <Application>Microsoft Office PowerPoint</Application>
  <PresentationFormat>Widescreen</PresentationFormat>
  <Paragraphs>15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Impact</vt:lpstr>
      <vt:lpstr>Main Event</vt:lpstr>
      <vt:lpstr>Mоята мечтана професия</vt:lpstr>
      <vt:lpstr>Каква е мечтаната ми професия?</vt:lpstr>
      <vt:lpstr>С какво ме привлича тази професия?</vt:lpstr>
      <vt:lpstr> Какво имам да правя и да уча за да постигна мечтата си?</vt:lpstr>
      <vt:lpstr>„Оцеляват само най-добрите“</vt:lpstr>
      <vt:lpstr>Как си представям моето работно място? Моите колеги? Моите постижения?</vt:lpstr>
      <vt:lpstr>Какви ще са трудностите?</vt:lpstr>
      <vt:lpstr>Благодаря за вниманието!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Mоята мечтана професия</dc:title>
  <dc:creator>Windows User</dc:creator>
  <cp:lastModifiedBy>Windows User</cp:lastModifiedBy>
  <cp:revision>4</cp:revision>
  <dcterms:created xsi:type="dcterms:W3CDTF">2020-04-29T17:09:24Z</dcterms:created>
  <dcterms:modified xsi:type="dcterms:W3CDTF">2020-04-29T17:42:17Z</dcterms:modified>
</cp:coreProperties>
</file>