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2" r:id="rId5"/>
    <p:sldId id="260" r:id="rId6"/>
  </p:sldIdLst>
  <p:sldSz cx="12192000" cy="6858000"/>
  <p:notesSz cx="6858000" cy="9144000"/>
  <p:defaultText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Заглавен слайд">
    <p:spTree>
      <p:nvGrpSpPr>
        <p:cNvPr id="1" name=""/>
        <p:cNvGrpSpPr/>
        <p:nvPr/>
      </p:nvGrpSpPr>
      <p:grpSpPr>
        <a:xfrm>
          <a:off x="0" y="0"/>
          <a:ext cx="0" cy="0"/>
          <a:chOff x="0" y="0"/>
          <a:chExt cx="0" cy="0"/>
        </a:xfrm>
      </p:grpSpPr>
      <p:sp>
        <p:nvSpPr>
          <p:cNvPr id="2" name="Заглавие 1"/>
          <p:cNvSpPr>
            <a:spLocks noGrp="1"/>
          </p:cNvSpPr>
          <p:nvPr>
            <p:ph type="ctrTitle"/>
          </p:nvPr>
        </p:nvSpPr>
        <p:spPr>
          <a:xfrm>
            <a:off x="1524000" y="1122363"/>
            <a:ext cx="9144000" cy="2387600"/>
          </a:xfrm>
        </p:spPr>
        <p:txBody>
          <a:bodyPr anchor="b"/>
          <a:lstStyle>
            <a:lvl1pPr algn="ctr">
              <a:defRPr sz="6000"/>
            </a:lvl1pPr>
          </a:lstStyle>
          <a:p>
            <a:r>
              <a:rPr lang="bg-BG" smtClean="0"/>
              <a:t>Редакт. стил загл. образец</a:t>
            </a:r>
            <a:endParaRPr lang="bg-BG"/>
          </a:p>
        </p:txBody>
      </p:sp>
      <p:sp>
        <p:nvSpPr>
          <p:cNvPr id="3" name="Подзаглавие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bg-BG" smtClean="0"/>
              <a:t>Щракнете, за да редактирате стила на подзаглавието в образеца</a:t>
            </a:r>
            <a:endParaRPr lang="bg-BG"/>
          </a:p>
        </p:txBody>
      </p:sp>
      <p:sp>
        <p:nvSpPr>
          <p:cNvPr id="4" name="Контейнер за дата 3"/>
          <p:cNvSpPr>
            <a:spLocks noGrp="1"/>
          </p:cNvSpPr>
          <p:nvPr>
            <p:ph type="dt" sz="half" idx="10"/>
          </p:nvPr>
        </p:nvSpPr>
        <p:spPr/>
        <p:txBody>
          <a:bodyPr/>
          <a:lstStyle/>
          <a:p>
            <a:fld id="{0DEABDAB-9117-4E2B-A450-F77E1A949B34}" type="datetimeFigureOut">
              <a:rPr lang="bg-BG" smtClean="0"/>
              <a:t>5.5.2020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9DFEA41B-D5CE-4A43-9E4D-A3E8999EEBFA}" type="slidenum">
              <a:rPr lang="bg-BG" smtClean="0"/>
              <a:t>‹#›</a:t>
            </a:fld>
            <a:endParaRPr lang="bg-BG"/>
          </a:p>
        </p:txBody>
      </p:sp>
    </p:spTree>
    <p:extLst>
      <p:ext uri="{BB962C8B-B14F-4D97-AF65-F5344CB8AC3E}">
        <p14:creationId xmlns:p14="http://schemas.microsoft.com/office/powerpoint/2010/main" val="31358135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лавие и съдържание">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lstStyle/>
          <a:p>
            <a:r>
              <a:rPr lang="bg-BG" smtClean="0"/>
              <a:t>Редакт. стил загл. образец</a:t>
            </a:r>
            <a:endParaRPr lang="bg-BG"/>
          </a:p>
        </p:txBody>
      </p:sp>
      <p:sp>
        <p:nvSpPr>
          <p:cNvPr id="3" name="Контейнер за съдържание 2"/>
          <p:cNvSpPr>
            <a:spLocks noGrp="1"/>
          </p:cNvSpPr>
          <p:nvPr>
            <p:ph idx="1"/>
          </p:nvPr>
        </p:nvSpPr>
        <p:spPr/>
        <p:txBody>
          <a:bodyPr/>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4" name="Контейнер за дата 3"/>
          <p:cNvSpPr>
            <a:spLocks noGrp="1"/>
          </p:cNvSpPr>
          <p:nvPr>
            <p:ph type="dt" sz="half" idx="10"/>
          </p:nvPr>
        </p:nvSpPr>
        <p:spPr/>
        <p:txBody>
          <a:bodyPr/>
          <a:lstStyle/>
          <a:p>
            <a:fld id="{0DEABDAB-9117-4E2B-A450-F77E1A949B34}" type="datetimeFigureOut">
              <a:rPr lang="bg-BG" smtClean="0"/>
              <a:t>5.5.2020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9DFEA41B-D5CE-4A43-9E4D-A3E8999EEBFA}" type="slidenum">
              <a:rPr lang="bg-BG" smtClean="0"/>
              <a:t>‹#›</a:t>
            </a:fld>
            <a:endParaRPr lang="bg-BG"/>
          </a:p>
        </p:txBody>
      </p:sp>
    </p:spTree>
    <p:extLst>
      <p:ext uri="{BB962C8B-B14F-4D97-AF65-F5344CB8AC3E}">
        <p14:creationId xmlns:p14="http://schemas.microsoft.com/office/powerpoint/2010/main" val="443124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лавка на секция">
    <p:spTree>
      <p:nvGrpSpPr>
        <p:cNvPr id="1" name=""/>
        <p:cNvGrpSpPr/>
        <p:nvPr/>
      </p:nvGrpSpPr>
      <p:grpSpPr>
        <a:xfrm>
          <a:off x="0" y="0"/>
          <a:ext cx="0" cy="0"/>
          <a:chOff x="0" y="0"/>
          <a:chExt cx="0" cy="0"/>
        </a:xfrm>
      </p:grpSpPr>
      <p:sp>
        <p:nvSpPr>
          <p:cNvPr id="2" name="Заглавие 1"/>
          <p:cNvSpPr>
            <a:spLocks noGrp="1"/>
          </p:cNvSpPr>
          <p:nvPr>
            <p:ph type="title"/>
          </p:nvPr>
        </p:nvSpPr>
        <p:spPr>
          <a:xfrm>
            <a:off x="831850" y="1709738"/>
            <a:ext cx="10515600" cy="2852737"/>
          </a:xfrm>
        </p:spPr>
        <p:txBody>
          <a:bodyPr anchor="b"/>
          <a:lstStyle>
            <a:lvl1pPr>
              <a:defRPr sz="6000"/>
            </a:lvl1pPr>
          </a:lstStyle>
          <a:p>
            <a:r>
              <a:rPr lang="bg-BG" smtClean="0"/>
              <a:t>Редакт. стил загл. образец</a:t>
            </a:r>
            <a:endParaRPr lang="bg-BG"/>
          </a:p>
        </p:txBody>
      </p:sp>
      <p:sp>
        <p:nvSpPr>
          <p:cNvPr id="3" name="Текстов контейнер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bg-BG" smtClean="0"/>
              <a:t>Редактиране на стиловете на текста в образеца</a:t>
            </a:r>
          </a:p>
        </p:txBody>
      </p:sp>
      <p:sp>
        <p:nvSpPr>
          <p:cNvPr id="4" name="Контейнер за дата 3"/>
          <p:cNvSpPr>
            <a:spLocks noGrp="1"/>
          </p:cNvSpPr>
          <p:nvPr>
            <p:ph type="dt" sz="half" idx="10"/>
          </p:nvPr>
        </p:nvSpPr>
        <p:spPr/>
        <p:txBody>
          <a:bodyPr/>
          <a:lstStyle/>
          <a:p>
            <a:fld id="{0DEABDAB-9117-4E2B-A450-F77E1A949B34}" type="datetimeFigureOut">
              <a:rPr lang="bg-BG" smtClean="0"/>
              <a:t>5.5.2020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9DFEA41B-D5CE-4A43-9E4D-A3E8999EEBFA}" type="slidenum">
              <a:rPr lang="bg-BG" smtClean="0"/>
              <a:t>‹#›</a:t>
            </a:fld>
            <a:endParaRPr lang="bg-BG"/>
          </a:p>
        </p:txBody>
      </p:sp>
    </p:spTree>
    <p:extLst>
      <p:ext uri="{BB962C8B-B14F-4D97-AF65-F5344CB8AC3E}">
        <p14:creationId xmlns:p14="http://schemas.microsoft.com/office/powerpoint/2010/main" val="41818308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е съдържания">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lstStyle/>
          <a:p>
            <a:r>
              <a:rPr lang="bg-BG" smtClean="0"/>
              <a:t>Редакт. стил загл. образец</a:t>
            </a:r>
            <a:endParaRPr lang="bg-BG"/>
          </a:p>
        </p:txBody>
      </p:sp>
      <p:sp>
        <p:nvSpPr>
          <p:cNvPr id="3" name="Контейнер за съдържание 2"/>
          <p:cNvSpPr>
            <a:spLocks noGrp="1"/>
          </p:cNvSpPr>
          <p:nvPr>
            <p:ph sz="half" idx="1"/>
          </p:nvPr>
        </p:nvSpPr>
        <p:spPr>
          <a:xfrm>
            <a:off x="838200" y="1825625"/>
            <a:ext cx="5181600" cy="4351338"/>
          </a:xfrm>
        </p:spPr>
        <p:txBody>
          <a:bodyPr/>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4" name="Контейнер за съдържание 3"/>
          <p:cNvSpPr>
            <a:spLocks noGrp="1"/>
          </p:cNvSpPr>
          <p:nvPr>
            <p:ph sz="half" idx="2"/>
          </p:nvPr>
        </p:nvSpPr>
        <p:spPr>
          <a:xfrm>
            <a:off x="6172200" y="1825625"/>
            <a:ext cx="5181600" cy="4351338"/>
          </a:xfrm>
        </p:spPr>
        <p:txBody>
          <a:bodyPr/>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5" name="Контейнер за дата 4"/>
          <p:cNvSpPr>
            <a:spLocks noGrp="1"/>
          </p:cNvSpPr>
          <p:nvPr>
            <p:ph type="dt" sz="half" idx="10"/>
          </p:nvPr>
        </p:nvSpPr>
        <p:spPr/>
        <p:txBody>
          <a:bodyPr/>
          <a:lstStyle/>
          <a:p>
            <a:fld id="{0DEABDAB-9117-4E2B-A450-F77E1A949B34}" type="datetimeFigureOut">
              <a:rPr lang="bg-BG" smtClean="0"/>
              <a:t>5.5.2020 г.</a:t>
            </a:fld>
            <a:endParaRPr lang="bg-BG"/>
          </a:p>
        </p:txBody>
      </p:sp>
      <p:sp>
        <p:nvSpPr>
          <p:cNvPr id="6" name="Контейнер за долния колонтитул 5"/>
          <p:cNvSpPr>
            <a:spLocks noGrp="1"/>
          </p:cNvSpPr>
          <p:nvPr>
            <p:ph type="ftr" sz="quarter" idx="11"/>
          </p:nvPr>
        </p:nvSpPr>
        <p:spPr/>
        <p:txBody>
          <a:bodyPr/>
          <a:lstStyle/>
          <a:p>
            <a:endParaRPr lang="bg-BG"/>
          </a:p>
        </p:txBody>
      </p:sp>
      <p:sp>
        <p:nvSpPr>
          <p:cNvPr id="7" name="Контейнер за номер на слайда 6"/>
          <p:cNvSpPr>
            <a:spLocks noGrp="1"/>
          </p:cNvSpPr>
          <p:nvPr>
            <p:ph type="sldNum" sz="quarter" idx="12"/>
          </p:nvPr>
        </p:nvSpPr>
        <p:spPr/>
        <p:txBody>
          <a:bodyPr/>
          <a:lstStyle/>
          <a:p>
            <a:fld id="{9DFEA41B-D5CE-4A43-9E4D-A3E8999EEBFA}" type="slidenum">
              <a:rPr lang="bg-BG" smtClean="0"/>
              <a:t>‹#›</a:t>
            </a:fld>
            <a:endParaRPr lang="bg-BG"/>
          </a:p>
        </p:txBody>
      </p:sp>
    </p:spTree>
    <p:extLst>
      <p:ext uri="{BB962C8B-B14F-4D97-AF65-F5344CB8AC3E}">
        <p14:creationId xmlns:p14="http://schemas.microsoft.com/office/powerpoint/2010/main" val="1636631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лавие 1"/>
          <p:cNvSpPr>
            <a:spLocks noGrp="1"/>
          </p:cNvSpPr>
          <p:nvPr>
            <p:ph type="title"/>
          </p:nvPr>
        </p:nvSpPr>
        <p:spPr>
          <a:xfrm>
            <a:off x="839788" y="365125"/>
            <a:ext cx="10515600" cy="1325563"/>
          </a:xfrm>
        </p:spPr>
        <p:txBody>
          <a:bodyPr/>
          <a:lstStyle/>
          <a:p>
            <a:r>
              <a:rPr lang="bg-BG" smtClean="0"/>
              <a:t>Редакт. стил загл. образец</a:t>
            </a:r>
            <a:endParaRPr lang="bg-BG"/>
          </a:p>
        </p:txBody>
      </p:sp>
      <p:sp>
        <p:nvSpPr>
          <p:cNvPr id="3" name="Текстов контейнер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g-BG" smtClean="0"/>
              <a:t>Редактиране на стиловете на текста в образеца</a:t>
            </a:r>
          </a:p>
        </p:txBody>
      </p:sp>
      <p:sp>
        <p:nvSpPr>
          <p:cNvPr id="4" name="Контейнер за съдържание 3"/>
          <p:cNvSpPr>
            <a:spLocks noGrp="1"/>
          </p:cNvSpPr>
          <p:nvPr>
            <p:ph sz="half" idx="2"/>
          </p:nvPr>
        </p:nvSpPr>
        <p:spPr>
          <a:xfrm>
            <a:off x="839788" y="2505075"/>
            <a:ext cx="5157787" cy="3684588"/>
          </a:xfrm>
        </p:spPr>
        <p:txBody>
          <a:bodyPr/>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5" name="Текстов контейнер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g-BG" smtClean="0"/>
              <a:t>Редактиране на стиловете на текста в образеца</a:t>
            </a:r>
          </a:p>
        </p:txBody>
      </p:sp>
      <p:sp>
        <p:nvSpPr>
          <p:cNvPr id="6" name="Контейнер за съдържание 5"/>
          <p:cNvSpPr>
            <a:spLocks noGrp="1"/>
          </p:cNvSpPr>
          <p:nvPr>
            <p:ph sz="quarter" idx="4"/>
          </p:nvPr>
        </p:nvSpPr>
        <p:spPr>
          <a:xfrm>
            <a:off x="6172200" y="2505075"/>
            <a:ext cx="5183188" cy="3684588"/>
          </a:xfrm>
        </p:spPr>
        <p:txBody>
          <a:bodyPr/>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7" name="Контейнер за дата 6"/>
          <p:cNvSpPr>
            <a:spLocks noGrp="1"/>
          </p:cNvSpPr>
          <p:nvPr>
            <p:ph type="dt" sz="half" idx="10"/>
          </p:nvPr>
        </p:nvSpPr>
        <p:spPr/>
        <p:txBody>
          <a:bodyPr/>
          <a:lstStyle/>
          <a:p>
            <a:fld id="{0DEABDAB-9117-4E2B-A450-F77E1A949B34}" type="datetimeFigureOut">
              <a:rPr lang="bg-BG" smtClean="0"/>
              <a:t>5.5.2020 г.</a:t>
            </a:fld>
            <a:endParaRPr lang="bg-BG"/>
          </a:p>
        </p:txBody>
      </p:sp>
      <p:sp>
        <p:nvSpPr>
          <p:cNvPr id="8" name="Контейнер за долния колонтитул 7"/>
          <p:cNvSpPr>
            <a:spLocks noGrp="1"/>
          </p:cNvSpPr>
          <p:nvPr>
            <p:ph type="ftr" sz="quarter" idx="11"/>
          </p:nvPr>
        </p:nvSpPr>
        <p:spPr/>
        <p:txBody>
          <a:bodyPr/>
          <a:lstStyle/>
          <a:p>
            <a:endParaRPr lang="bg-BG"/>
          </a:p>
        </p:txBody>
      </p:sp>
      <p:sp>
        <p:nvSpPr>
          <p:cNvPr id="9" name="Контейнер за номер на слайда 8"/>
          <p:cNvSpPr>
            <a:spLocks noGrp="1"/>
          </p:cNvSpPr>
          <p:nvPr>
            <p:ph type="sldNum" sz="quarter" idx="12"/>
          </p:nvPr>
        </p:nvSpPr>
        <p:spPr/>
        <p:txBody>
          <a:bodyPr/>
          <a:lstStyle/>
          <a:p>
            <a:fld id="{9DFEA41B-D5CE-4A43-9E4D-A3E8999EEBFA}" type="slidenum">
              <a:rPr lang="bg-BG" smtClean="0"/>
              <a:t>‹#›</a:t>
            </a:fld>
            <a:endParaRPr lang="bg-BG"/>
          </a:p>
        </p:txBody>
      </p:sp>
    </p:spTree>
    <p:extLst>
      <p:ext uri="{BB962C8B-B14F-4D97-AF65-F5344CB8AC3E}">
        <p14:creationId xmlns:p14="http://schemas.microsoft.com/office/powerpoint/2010/main" val="10971628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Само заглавие">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lstStyle/>
          <a:p>
            <a:r>
              <a:rPr lang="bg-BG" smtClean="0"/>
              <a:t>Редакт. стил загл. образец</a:t>
            </a:r>
            <a:endParaRPr lang="bg-BG"/>
          </a:p>
        </p:txBody>
      </p:sp>
      <p:sp>
        <p:nvSpPr>
          <p:cNvPr id="3" name="Контейнер за дата 2"/>
          <p:cNvSpPr>
            <a:spLocks noGrp="1"/>
          </p:cNvSpPr>
          <p:nvPr>
            <p:ph type="dt" sz="half" idx="10"/>
          </p:nvPr>
        </p:nvSpPr>
        <p:spPr/>
        <p:txBody>
          <a:bodyPr/>
          <a:lstStyle/>
          <a:p>
            <a:fld id="{0DEABDAB-9117-4E2B-A450-F77E1A949B34}" type="datetimeFigureOut">
              <a:rPr lang="bg-BG" smtClean="0"/>
              <a:t>5.5.2020 г.</a:t>
            </a:fld>
            <a:endParaRPr lang="bg-BG"/>
          </a:p>
        </p:txBody>
      </p:sp>
      <p:sp>
        <p:nvSpPr>
          <p:cNvPr id="4" name="Контейнер за долния колонтитул 3"/>
          <p:cNvSpPr>
            <a:spLocks noGrp="1"/>
          </p:cNvSpPr>
          <p:nvPr>
            <p:ph type="ftr" sz="quarter" idx="11"/>
          </p:nvPr>
        </p:nvSpPr>
        <p:spPr/>
        <p:txBody>
          <a:bodyPr/>
          <a:lstStyle/>
          <a:p>
            <a:endParaRPr lang="bg-BG"/>
          </a:p>
        </p:txBody>
      </p:sp>
      <p:sp>
        <p:nvSpPr>
          <p:cNvPr id="5" name="Контейнер за номер на слайда 4"/>
          <p:cNvSpPr>
            <a:spLocks noGrp="1"/>
          </p:cNvSpPr>
          <p:nvPr>
            <p:ph type="sldNum" sz="quarter" idx="12"/>
          </p:nvPr>
        </p:nvSpPr>
        <p:spPr/>
        <p:txBody>
          <a:bodyPr/>
          <a:lstStyle/>
          <a:p>
            <a:fld id="{9DFEA41B-D5CE-4A43-9E4D-A3E8999EEBFA}" type="slidenum">
              <a:rPr lang="bg-BG" smtClean="0"/>
              <a:t>‹#›</a:t>
            </a:fld>
            <a:endParaRPr lang="bg-BG"/>
          </a:p>
        </p:txBody>
      </p:sp>
    </p:spTree>
    <p:extLst>
      <p:ext uri="{BB962C8B-B14F-4D97-AF65-F5344CB8AC3E}">
        <p14:creationId xmlns:p14="http://schemas.microsoft.com/office/powerpoint/2010/main" val="1548225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разен">
    <p:spTree>
      <p:nvGrpSpPr>
        <p:cNvPr id="1" name=""/>
        <p:cNvGrpSpPr/>
        <p:nvPr/>
      </p:nvGrpSpPr>
      <p:grpSpPr>
        <a:xfrm>
          <a:off x="0" y="0"/>
          <a:ext cx="0" cy="0"/>
          <a:chOff x="0" y="0"/>
          <a:chExt cx="0" cy="0"/>
        </a:xfrm>
      </p:grpSpPr>
      <p:sp>
        <p:nvSpPr>
          <p:cNvPr id="2" name="Контейнер за дата 1"/>
          <p:cNvSpPr>
            <a:spLocks noGrp="1"/>
          </p:cNvSpPr>
          <p:nvPr>
            <p:ph type="dt" sz="half" idx="10"/>
          </p:nvPr>
        </p:nvSpPr>
        <p:spPr/>
        <p:txBody>
          <a:bodyPr/>
          <a:lstStyle/>
          <a:p>
            <a:fld id="{0DEABDAB-9117-4E2B-A450-F77E1A949B34}" type="datetimeFigureOut">
              <a:rPr lang="bg-BG" smtClean="0"/>
              <a:t>5.5.2020 г.</a:t>
            </a:fld>
            <a:endParaRPr lang="bg-BG"/>
          </a:p>
        </p:txBody>
      </p:sp>
      <p:sp>
        <p:nvSpPr>
          <p:cNvPr id="3" name="Контейнер за долния колонтитул 2"/>
          <p:cNvSpPr>
            <a:spLocks noGrp="1"/>
          </p:cNvSpPr>
          <p:nvPr>
            <p:ph type="ftr" sz="quarter" idx="11"/>
          </p:nvPr>
        </p:nvSpPr>
        <p:spPr/>
        <p:txBody>
          <a:bodyPr/>
          <a:lstStyle/>
          <a:p>
            <a:endParaRPr lang="bg-BG"/>
          </a:p>
        </p:txBody>
      </p:sp>
      <p:sp>
        <p:nvSpPr>
          <p:cNvPr id="4" name="Контейнер за номер на слайда 3"/>
          <p:cNvSpPr>
            <a:spLocks noGrp="1"/>
          </p:cNvSpPr>
          <p:nvPr>
            <p:ph type="sldNum" sz="quarter" idx="12"/>
          </p:nvPr>
        </p:nvSpPr>
        <p:spPr/>
        <p:txBody>
          <a:bodyPr/>
          <a:lstStyle/>
          <a:p>
            <a:fld id="{9DFEA41B-D5CE-4A43-9E4D-A3E8999EEBFA}" type="slidenum">
              <a:rPr lang="bg-BG" smtClean="0"/>
              <a:t>‹#›</a:t>
            </a:fld>
            <a:endParaRPr lang="bg-BG"/>
          </a:p>
        </p:txBody>
      </p:sp>
    </p:spTree>
    <p:extLst>
      <p:ext uri="{BB962C8B-B14F-4D97-AF65-F5344CB8AC3E}">
        <p14:creationId xmlns:p14="http://schemas.microsoft.com/office/powerpoint/2010/main" val="3972854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Съдържание с надпис">
    <p:spTree>
      <p:nvGrpSpPr>
        <p:cNvPr id="1" name=""/>
        <p:cNvGrpSpPr/>
        <p:nvPr/>
      </p:nvGrpSpPr>
      <p:grpSpPr>
        <a:xfrm>
          <a:off x="0" y="0"/>
          <a:ext cx="0" cy="0"/>
          <a:chOff x="0" y="0"/>
          <a:chExt cx="0" cy="0"/>
        </a:xfrm>
      </p:grpSpPr>
      <p:sp>
        <p:nvSpPr>
          <p:cNvPr id="2" name="Заглавие 1"/>
          <p:cNvSpPr>
            <a:spLocks noGrp="1"/>
          </p:cNvSpPr>
          <p:nvPr>
            <p:ph type="title"/>
          </p:nvPr>
        </p:nvSpPr>
        <p:spPr>
          <a:xfrm>
            <a:off x="839788" y="457200"/>
            <a:ext cx="3932237" cy="1600200"/>
          </a:xfrm>
        </p:spPr>
        <p:txBody>
          <a:bodyPr anchor="b"/>
          <a:lstStyle>
            <a:lvl1pPr>
              <a:defRPr sz="3200"/>
            </a:lvl1pPr>
          </a:lstStyle>
          <a:p>
            <a:r>
              <a:rPr lang="bg-BG" smtClean="0"/>
              <a:t>Редакт. стил загл. образец</a:t>
            </a:r>
            <a:endParaRPr lang="bg-BG"/>
          </a:p>
        </p:txBody>
      </p:sp>
      <p:sp>
        <p:nvSpPr>
          <p:cNvPr id="3" name="Контейнер за съдържание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4" name="Текстов контейне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bg-BG" smtClean="0"/>
              <a:t>Редактиране на стиловете на текста в образеца</a:t>
            </a:r>
          </a:p>
        </p:txBody>
      </p:sp>
      <p:sp>
        <p:nvSpPr>
          <p:cNvPr id="5" name="Контейнер за дата 4"/>
          <p:cNvSpPr>
            <a:spLocks noGrp="1"/>
          </p:cNvSpPr>
          <p:nvPr>
            <p:ph type="dt" sz="half" idx="10"/>
          </p:nvPr>
        </p:nvSpPr>
        <p:spPr/>
        <p:txBody>
          <a:bodyPr/>
          <a:lstStyle/>
          <a:p>
            <a:fld id="{0DEABDAB-9117-4E2B-A450-F77E1A949B34}" type="datetimeFigureOut">
              <a:rPr lang="bg-BG" smtClean="0"/>
              <a:t>5.5.2020 г.</a:t>
            </a:fld>
            <a:endParaRPr lang="bg-BG"/>
          </a:p>
        </p:txBody>
      </p:sp>
      <p:sp>
        <p:nvSpPr>
          <p:cNvPr id="6" name="Контейнер за долния колонтитул 5"/>
          <p:cNvSpPr>
            <a:spLocks noGrp="1"/>
          </p:cNvSpPr>
          <p:nvPr>
            <p:ph type="ftr" sz="quarter" idx="11"/>
          </p:nvPr>
        </p:nvSpPr>
        <p:spPr/>
        <p:txBody>
          <a:bodyPr/>
          <a:lstStyle/>
          <a:p>
            <a:endParaRPr lang="bg-BG"/>
          </a:p>
        </p:txBody>
      </p:sp>
      <p:sp>
        <p:nvSpPr>
          <p:cNvPr id="7" name="Контейнер за номер на слайда 6"/>
          <p:cNvSpPr>
            <a:spLocks noGrp="1"/>
          </p:cNvSpPr>
          <p:nvPr>
            <p:ph type="sldNum" sz="quarter" idx="12"/>
          </p:nvPr>
        </p:nvSpPr>
        <p:spPr/>
        <p:txBody>
          <a:bodyPr/>
          <a:lstStyle/>
          <a:p>
            <a:fld id="{9DFEA41B-D5CE-4A43-9E4D-A3E8999EEBFA}" type="slidenum">
              <a:rPr lang="bg-BG" smtClean="0"/>
              <a:t>‹#›</a:t>
            </a:fld>
            <a:endParaRPr lang="bg-BG"/>
          </a:p>
        </p:txBody>
      </p:sp>
    </p:spTree>
    <p:extLst>
      <p:ext uri="{BB962C8B-B14F-4D97-AF65-F5344CB8AC3E}">
        <p14:creationId xmlns:p14="http://schemas.microsoft.com/office/powerpoint/2010/main" val="3132647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Картина с надпис">
    <p:spTree>
      <p:nvGrpSpPr>
        <p:cNvPr id="1" name=""/>
        <p:cNvGrpSpPr/>
        <p:nvPr/>
      </p:nvGrpSpPr>
      <p:grpSpPr>
        <a:xfrm>
          <a:off x="0" y="0"/>
          <a:ext cx="0" cy="0"/>
          <a:chOff x="0" y="0"/>
          <a:chExt cx="0" cy="0"/>
        </a:xfrm>
      </p:grpSpPr>
      <p:sp>
        <p:nvSpPr>
          <p:cNvPr id="2" name="Заглавие 1"/>
          <p:cNvSpPr>
            <a:spLocks noGrp="1"/>
          </p:cNvSpPr>
          <p:nvPr>
            <p:ph type="title"/>
          </p:nvPr>
        </p:nvSpPr>
        <p:spPr>
          <a:xfrm>
            <a:off x="839788" y="457200"/>
            <a:ext cx="3932237" cy="1600200"/>
          </a:xfrm>
        </p:spPr>
        <p:txBody>
          <a:bodyPr anchor="b"/>
          <a:lstStyle>
            <a:lvl1pPr>
              <a:defRPr sz="3200"/>
            </a:lvl1pPr>
          </a:lstStyle>
          <a:p>
            <a:r>
              <a:rPr lang="bg-BG" smtClean="0"/>
              <a:t>Редакт. стил загл. образец</a:t>
            </a:r>
            <a:endParaRPr lang="bg-BG"/>
          </a:p>
        </p:txBody>
      </p:sp>
      <p:sp>
        <p:nvSpPr>
          <p:cNvPr id="3" name="Контейнер за картина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bg-BG"/>
          </a:p>
        </p:txBody>
      </p:sp>
      <p:sp>
        <p:nvSpPr>
          <p:cNvPr id="4" name="Текстов контейне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bg-BG" smtClean="0"/>
              <a:t>Редактиране на стиловете на текста в образеца</a:t>
            </a:r>
          </a:p>
        </p:txBody>
      </p:sp>
      <p:sp>
        <p:nvSpPr>
          <p:cNvPr id="5" name="Контейнер за дата 4"/>
          <p:cNvSpPr>
            <a:spLocks noGrp="1"/>
          </p:cNvSpPr>
          <p:nvPr>
            <p:ph type="dt" sz="half" idx="10"/>
          </p:nvPr>
        </p:nvSpPr>
        <p:spPr/>
        <p:txBody>
          <a:bodyPr/>
          <a:lstStyle/>
          <a:p>
            <a:fld id="{0DEABDAB-9117-4E2B-A450-F77E1A949B34}" type="datetimeFigureOut">
              <a:rPr lang="bg-BG" smtClean="0"/>
              <a:t>5.5.2020 г.</a:t>
            </a:fld>
            <a:endParaRPr lang="bg-BG"/>
          </a:p>
        </p:txBody>
      </p:sp>
      <p:sp>
        <p:nvSpPr>
          <p:cNvPr id="6" name="Контейнер за долния колонтитул 5"/>
          <p:cNvSpPr>
            <a:spLocks noGrp="1"/>
          </p:cNvSpPr>
          <p:nvPr>
            <p:ph type="ftr" sz="quarter" idx="11"/>
          </p:nvPr>
        </p:nvSpPr>
        <p:spPr/>
        <p:txBody>
          <a:bodyPr/>
          <a:lstStyle/>
          <a:p>
            <a:endParaRPr lang="bg-BG"/>
          </a:p>
        </p:txBody>
      </p:sp>
      <p:sp>
        <p:nvSpPr>
          <p:cNvPr id="7" name="Контейнер за номер на слайда 6"/>
          <p:cNvSpPr>
            <a:spLocks noGrp="1"/>
          </p:cNvSpPr>
          <p:nvPr>
            <p:ph type="sldNum" sz="quarter" idx="12"/>
          </p:nvPr>
        </p:nvSpPr>
        <p:spPr/>
        <p:txBody>
          <a:bodyPr/>
          <a:lstStyle/>
          <a:p>
            <a:fld id="{9DFEA41B-D5CE-4A43-9E4D-A3E8999EEBFA}" type="slidenum">
              <a:rPr lang="bg-BG" smtClean="0"/>
              <a:t>‹#›</a:t>
            </a:fld>
            <a:endParaRPr lang="bg-BG"/>
          </a:p>
        </p:txBody>
      </p:sp>
    </p:spTree>
    <p:extLst>
      <p:ext uri="{BB962C8B-B14F-4D97-AF65-F5344CB8AC3E}">
        <p14:creationId xmlns:p14="http://schemas.microsoft.com/office/powerpoint/2010/main" val="2771696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лавие и вертикален текст">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lstStyle/>
          <a:p>
            <a:r>
              <a:rPr lang="bg-BG" smtClean="0"/>
              <a:t>Редакт. стил загл. образец</a:t>
            </a:r>
            <a:endParaRPr lang="bg-BG"/>
          </a:p>
        </p:txBody>
      </p:sp>
      <p:sp>
        <p:nvSpPr>
          <p:cNvPr id="3" name="Контейнер за вертикален текст 2"/>
          <p:cNvSpPr>
            <a:spLocks noGrp="1"/>
          </p:cNvSpPr>
          <p:nvPr>
            <p:ph type="body" orient="vert" idx="1"/>
          </p:nvPr>
        </p:nvSpPr>
        <p:spPr/>
        <p:txBody>
          <a:bodyPr vert="eaVert"/>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4" name="Контейнер за дата 3"/>
          <p:cNvSpPr>
            <a:spLocks noGrp="1"/>
          </p:cNvSpPr>
          <p:nvPr>
            <p:ph type="dt" sz="half" idx="10"/>
          </p:nvPr>
        </p:nvSpPr>
        <p:spPr/>
        <p:txBody>
          <a:bodyPr/>
          <a:lstStyle/>
          <a:p>
            <a:fld id="{0DEABDAB-9117-4E2B-A450-F77E1A949B34}" type="datetimeFigureOut">
              <a:rPr lang="bg-BG" smtClean="0"/>
              <a:t>5.5.2020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9DFEA41B-D5CE-4A43-9E4D-A3E8999EEBFA}" type="slidenum">
              <a:rPr lang="bg-BG" smtClean="0"/>
              <a:t>‹#›</a:t>
            </a:fld>
            <a:endParaRPr lang="bg-BG"/>
          </a:p>
        </p:txBody>
      </p:sp>
    </p:spTree>
    <p:extLst>
      <p:ext uri="{BB962C8B-B14F-4D97-AF65-F5344CB8AC3E}">
        <p14:creationId xmlns:p14="http://schemas.microsoft.com/office/powerpoint/2010/main" val="2202252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но заглавие и текст">
    <p:spTree>
      <p:nvGrpSpPr>
        <p:cNvPr id="1" name=""/>
        <p:cNvGrpSpPr/>
        <p:nvPr/>
      </p:nvGrpSpPr>
      <p:grpSpPr>
        <a:xfrm>
          <a:off x="0" y="0"/>
          <a:ext cx="0" cy="0"/>
          <a:chOff x="0" y="0"/>
          <a:chExt cx="0" cy="0"/>
        </a:xfrm>
      </p:grpSpPr>
      <p:sp>
        <p:nvSpPr>
          <p:cNvPr id="2" name="Вертикално заглавие 1"/>
          <p:cNvSpPr>
            <a:spLocks noGrp="1"/>
          </p:cNvSpPr>
          <p:nvPr>
            <p:ph type="title" orient="vert"/>
          </p:nvPr>
        </p:nvSpPr>
        <p:spPr>
          <a:xfrm>
            <a:off x="8724900" y="365125"/>
            <a:ext cx="2628900" cy="5811838"/>
          </a:xfrm>
        </p:spPr>
        <p:txBody>
          <a:bodyPr vert="eaVert"/>
          <a:lstStyle/>
          <a:p>
            <a:r>
              <a:rPr lang="bg-BG" smtClean="0"/>
              <a:t>Редакт. стил загл. образец</a:t>
            </a:r>
            <a:endParaRPr lang="bg-BG"/>
          </a:p>
        </p:txBody>
      </p:sp>
      <p:sp>
        <p:nvSpPr>
          <p:cNvPr id="3" name="Контейнер за вертикален текст 2"/>
          <p:cNvSpPr>
            <a:spLocks noGrp="1"/>
          </p:cNvSpPr>
          <p:nvPr>
            <p:ph type="body" orient="vert" idx="1"/>
          </p:nvPr>
        </p:nvSpPr>
        <p:spPr>
          <a:xfrm>
            <a:off x="838200" y="365125"/>
            <a:ext cx="7734300" cy="5811838"/>
          </a:xfrm>
        </p:spPr>
        <p:txBody>
          <a:bodyPr vert="eaVert"/>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4" name="Контейнер за дата 3"/>
          <p:cNvSpPr>
            <a:spLocks noGrp="1"/>
          </p:cNvSpPr>
          <p:nvPr>
            <p:ph type="dt" sz="half" idx="10"/>
          </p:nvPr>
        </p:nvSpPr>
        <p:spPr/>
        <p:txBody>
          <a:bodyPr/>
          <a:lstStyle/>
          <a:p>
            <a:fld id="{0DEABDAB-9117-4E2B-A450-F77E1A949B34}" type="datetimeFigureOut">
              <a:rPr lang="bg-BG" smtClean="0"/>
              <a:t>5.5.2020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9DFEA41B-D5CE-4A43-9E4D-A3E8999EEBFA}" type="slidenum">
              <a:rPr lang="bg-BG" smtClean="0"/>
              <a:t>‹#›</a:t>
            </a:fld>
            <a:endParaRPr lang="bg-BG"/>
          </a:p>
        </p:txBody>
      </p:sp>
    </p:spTree>
    <p:extLst>
      <p:ext uri="{BB962C8B-B14F-4D97-AF65-F5344CB8AC3E}">
        <p14:creationId xmlns:p14="http://schemas.microsoft.com/office/powerpoint/2010/main" val="3134917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Контейнер за заглавие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bg-BG" smtClean="0"/>
              <a:t>Редакт. стил загл. образец</a:t>
            </a:r>
            <a:endParaRPr lang="bg-BG"/>
          </a:p>
        </p:txBody>
      </p:sp>
      <p:sp>
        <p:nvSpPr>
          <p:cNvPr id="3" name="Текстов контейнер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4" name="Контейнер за 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EABDAB-9117-4E2B-A450-F77E1A949B34}" type="datetimeFigureOut">
              <a:rPr lang="bg-BG" smtClean="0"/>
              <a:t>5.5.2020 г.</a:t>
            </a:fld>
            <a:endParaRPr lang="bg-BG"/>
          </a:p>
        </p:txBody>
      </p:sp>
      <p:sp>
        <p:nvSpPr>
          <p:cNvPr id="5" name="Контейнер за долния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bg-BG"/>
          </a:p>
        </p:txBody>
      </p:sp>
      <p:sp>
        <p:nvSpPr>
          <p:cNvPr id="6" name="Контейнер за номер на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FEA41B-D5CE-4A43-9E4D-A3E8999EEBFA}" type="slidenum">
              <a:rPr lang="bg-BG" smtClean="0"/>
              <a:t>‹#›</a:t>
            </a:fld>
            <a:endParaRPr lang="bg-BG"/>
          </a:p>
        </p:txBody>
      </p:sp>
    </p:spTree>
    <p:extLst>
      <p:ext uri="{BB962C8B-B14F-4D97-AF65-F5344CB8AC3E}">
        <p14:creationId xmlns:p14="http://schemas.microsoft.com/office/powerpoint/2010/main" val="2334821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5.xml"/><Relationship Id="rId1" Type="http://schemas.openxmlformats.org/officeDocument/2006/relationships/tags" Target="../tags/tag4.xml"/><Relationship Id="rId5" Type="http://schemas.openxmlformats.org/officeDocument/2006/relationships/image" Target="../media/image5.jpe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лавие 1"/>
          <p:cNvSpPr>
            <a:spLocks noGrp="1"/>
          </p:cNvSpPr>
          <p:nvPr>
            <p:ph type="ctrTitle"/>
          </p:nvPr>
        </p:nvSpPr>
        <p:spPr/>
        <p:txBody>
          <a:bodyPr/>
          <a:lstStyle/>
          <a:p>
            <a:r>
              <a:rPr lang="en-US" dirty="0" smtClean="0"/>
              <a:t>Europe Day</a:t>
            </a:r>
            <a:endParaRPr lang="bg-BG" dirty="0"/>
          </a:p>
        </p:txBody>
      </p:sp>
      <p:sp>
        <p:nvSpPr>
          <p:cNvPr id="3" name="Подзаглавие 2"/>
          <p:cNvSpPr>
            <a:spLocks noGrp="1"/>
          </p:cNvSpPr>
          <p:nvPr>
            <p:ph type="subTitle" idx="1"/>
          </p:nvPr>
        </p:nvSpPr>
        <p:spPr>
          <a:xfrm>
            <a:off x="5033552" y="4998720"/>
            <a:ext cx="6017623" cy="825137"/>
          </a:xfrm>
        </p:spPr>
        <p:txBody>
          <a:bodyPr/>
          <a:lstStyle/>
          <a:p>
            <a:r>
              <a:rPr lang="en-US" dirty="0" err="1" smtClean="0"/>
              <a:t>Gergana</a:t>
            </a:r>
            <a:r>
              <a:rPr lang="en-US" dirty="0" smtClean="0"/>
              <a:t> 6g 6nomer </a:t>
            </a:r>
            <a:endParaRPr lang="bg-BG" dirty="0"/>
          </a:p>
        </p:txBody>
      </p:sp>
    </p:spTree>
    <p:custDataLst>
      <p:tags r:id="rId1"/>
    </p:custDataLst>
    <p:extLst>
      <p:ext uri="{BB962C8B-B14F-4D97-AF65-F5344CB8AC3E}">
        <p14:creationId xmlns:p14="http://schemas.microsoft.com/office/powerpoint/2010/main" val="844800665"/>
      </p:ext>
    </p:extLst>
  </p:cSld>
  <p:clrMapOvr>
    <a:masterClrMapping/>
  </p:clrMapOvr>
  <p:transition spd="slow" advTm="4488">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0">
              <a:schemeClr val="accent1">
                <a:lumMod val="45000"/>
                <a:lumOff val="55000"/>
              </a:schemeClr>
            </a:gs>
            <a:gs pos="0">
              <a:schemeClr val="accent4">
                <a:lumMod val="20000"/>
                <a:lumOff val="80000"/>
              </a:schemeClr>
            </a:gs>
            <a:gs pos="61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лавие 1"/>
          <p:cNvSpPr>
            <a:spLocks noGrp="1"/>
          </p:cNvSpPr>
          <p:nvPr>
            <p:ph type="title"/>
          </p:nvPr>
        </p:nvSpPr>
        <p:spPr>
          <a:xfrm>
            <a:off x="838200" y="670560"/>
            <a:ext cx="4961708" cy="1010193"/>
          </a:xfrm>
        </p:spPr>
        <p:txBody>
          <a:bodyPr>
            <a:normAutofit fontScale="90000"/>
          </a:bodyPr>
          <a:lstStyle/>
          <a:p>
            <a:r>
              <a:rPr lang="en-US" dirty="0" smtClean="0"/>
              <a:t>Europe Day </a:t>
            </a:r>
            <a:br>
              <a:rPr lang="en-US" dirty="0" smtClean="0"/>
            </a:br>
            <a:r>
              <a:rPr lang="en-US" sz="2700" dirty="0" smtClean="0"/>
              <a:t>history </a:t>
            </a:r>
            <a:endParaRPr lang="bg-BG" sz="2700" dirty="0"/>
          </a:p>
        </p:txBody>
      </p:sp>
      <p:sp>
        <p:nvSpPr>
          <p:cNvPr id="3" name="Контейнер за съдържание 2"/>
          <p:cNvSpPr>
            <a:spLocks noGrp="1"/>
          </p:cNvSpPr>
          <p:nvPr>
            <p:ph idx="1"/>
          </p:nvPr>
        </p:nvSpPr>
        <p:spPr>
          <a:xfrm>
            <a:off x="807719" y="1785257"/>
            <a:ext cx="4818018" cy="4676502"/>
          </a:xfrm>
        </p:spPr>
        <p:txBody>
          <a:bodyPr>
            <a:normAutofit fontScale="85000" lnSpcReduction="20000"/>
          </a:bodyPr>
          <a:lstStyle/>
          <a:p>
            <a:r>
              <a:rPr lang="en-US" dirty="0"/>
              <a:t>09 May is Europe Day and it commemorates the first move towards the creation of what has today become the European Union.</a:t>
            </a:r>
          </a:p>
          <a:p>
            <a:r>
              <a:rPr lang="en-US" dirty="0"/>
              <a:t>This celebration acknowledges the importance of the role Robert Schuman played in the beginning of the European Coal and Steel Community, and the process of integration which this instigated.  Schuman and Monnet were indeed visionaries and played a key part in the official history of European integration emerging from the fragile post war Europe and this is why 09 May is Europe day.</a:t>
            </a:r>
          </a:p>
          <a:p>
            <a:endParaRPr lang="bg-BG" dirty="0"/>
          </a:p>
        </p:txBody>
      </p:sp>
      <p:pic>
        <p:nvPicPr>
          <p:cNvPr id="5" name="Картина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25737" y="1375953"/>
            <a:ext cx="6358618" cy="3866605"/>
          </a:xfrm>
          <a:prstGeom prst="rect">
            <a:avLst/>
          </a:prstGeom>
        </p:spPr>
      </p:pic>
    </p:spTree>
    <p:custDataLst>
      <p:tags r:id="rId1"/>
    </p:custDataLst>
    <p:extLst>
      <p:ext uri="{BB962C8B-B14F-4D97-AF65-F5344CB8AC3E}">
        <p14:creationId xmlns:p14="http://schemas.microsoft.com/office/powerpoint/2010/main" val="260841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5945">
        <p15:prstTrans prst="drape"/>
      </p:transition>
    </mc:Choice>
    <mc:Fallback xmlns="">
      <p:transition spd="slow" advTm="594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1000"/>
                                        <p:tgtEl>
                                          <p:spTgt spid="3">
                                            <p:txEl>
                                              <p:pRg st="0" end="0"/>
                                            </p:txEl>
                                          </p:spTgt>
                                        </p:tgtEl>
                                      </p:cBhvr>
                                    </p:animEffect>
                                  </p:childTnLst>
                                </p:cTn>
                              </p:par>
                              <p:par>
                                <p:cTn id="17" presetID="53" presetClass="entr" presetSubtype="16"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10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1000" fill="hold"/>
                                        <p:tgtEl>
                                          <p:spTgt spid="5"/>
                                        </p:tgtEl>
                                        <p:attrNameLst>
                                          <p:attrName>ppt_w</p:attrName>
                                        </p:attrNameLst>
                                      </p:cBhvr>
                                      <p:tavLst>
                                        <p:tav tm="0">
                                          <p:val>
                                            <p:fltVal val="0"/>
                                          </p:val>
                                        </p:tav>
                                        <p:tav tm="100000">
                                          <p:val>
                                            <p:strVal val="#ppt_w"/>
                                          </p:val>
                                        </p:tav>
                                      </p:tavLst>
                                    </p:anim>
                                    <p:anim calcmode="lin" valueType="num">
                                      <p:cBhvr>
                                        <p:cTn id="27" dur="1000" fill="hold"/>
                                        <p:tgtEl>
                                          <p:spTgt spid="5"/>
                                        </p:tgtEl>
                                        <p:attrNameLst>
                                          <p:attrName>ppt_h</p:attrName>
                                        </p:attrNameLst>
                                      </p:cBhvr>
                                      <p:tavLst>
                                        <p:tav tm="0">
                                          <p:val>
                                            <p:fltVal val="0"/>
                                          </p:val>
                                        </p:tav>
                                        <p:tav tm="100000">
                                          <p:val>
                                            <p:strVal val="#ppt_h"/>
                                          </p:val>
                                        </p:tav>
                                      </p:tavLst>
                                    </p:anim>
                                    <p:animEffect transition="in" filter="fade">
                                      <p:cBhvr>
                                        <p:cTn id="2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0">
              <a:schemeClr val="accent1">
                <a:lumMod val="45000"/>
                <a:lumOff val="55000"/>
              </a:schemeClr>
            </a:gs>
            <a:gs pos="0">
              <a:schemeClr val="accent4">
                <a:lumMod val="40000"/>
                <a:lumOff val="60000"/>
              </a:schemeClr>
            </a:gs>
            <a:gs pos="78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graphicFrame>
        <p:nvGraphicFramePr>
          <p:cNvPr id="4" name="Контейнер за съдържание 3"/>
          <p:cNvGraphicFramePr>
            <a:graphicFrameLocks noGrp="1"/>
          </p:cNvGraphicFramePr>
          <p:nvPr>
            <p:ph idx="1"/>
            <p:extLst>
              <p:ext uri="{D42A27DB-BD31-4B8C-83A1-F6EECF244321}">
                <p14:modId xmlns:p14="http://schemas.microsoft.com/office/powerpoint/2010/main" val="2702715846"/>
              </p:ext>
            </p:extLst>
          </p:nvPr>
        </p:nvGraphicFramePr>
        <p:xfrm>
          <a:off x="95795" y="687978"/>
          <a:ext cx="12000412" cy="3139440"/>
        </p:xfrm>
        <a:graphic>
          <a:graphicData uri="http://schemas.openxmlformats.org/drawingml/2006/table">
            <a:tbl>
              <a:tblPr/>
              <a:tblGrid>
                <a:gridCol w="12000412">
                  <a:extLst>
                    <a:ext uri="{9D8B030D-6E8A-4147-A177-3AD203B41FA5}">
                      <a16:colId xmlns:a16="http://schemas.microsoft.com/office/drawing/2014/main" val="645615898"/>
                    </a:ext>
                  </a:extLst>
                </a:gridCol>
              </a:tblGrid>
              <a:tr h="920741">
                <a:tc>
                  <a:txBody>
                    <a:bodyPr/>
                    <a:lstStyle/>
                    <a:p>
                      <a:pPr algn="just"/>
                      <a:r>
                        <a:rPr lang="en-US" sz="2000" b="1" dirty="0">
                          <a:solidFill>
                            <a:schemeClr val="accent5">
                              <a:lumMod val="50000"/>
                            </a:schemeClr>
                          </a:solidFill>
                          <a:effectLst/>
                          <a:latin typeface="+mn-lt"/>
                        </a:rPr>
                        <a:t>M</a:t>
                      </a:r>
                      <a:r>
                        <a:rPr lang="en-US" sz="2000" dirty="0">
                          <a:solidFill>
                            <a:schemeClr val="accent5">
                              <a:lumMod val="50000"/>
                            </a:schemeClr>
                          </a:solidFill>
                          <a:effectLst/>
                          <a:latin typeface="+mn-lt"/>
                        </a:rPr>
                        <a:t>any people may not know that today is a day to celebrate union and peace, but should. Even knowing that Europe Day seems like a continental celebration, the date has been becoming popular to not only embrace Europeans, but also immigrants and discuss fraternity.</a:t>
                      </a:r>
                    </a:p>
                  </a:txBody>
                  <a:tcPr anchor="ctr">
                    <a:lnL>
                      <a:noFill/>
                    </a:lnL>
                    <a:lnR>
                      <a:noFill/>
                    </a:lnR>
                    <a:lnT>
                      <a:noFill/>
                    </a:lnT>
                    <a:lnB>
                      <a:noFill/>
                    </a:lnB>
                    <a:noFill/>
                  </a:tcPr>
                </a:tc>
                <a:extLst>
                  <a:ext uri="{0D108BD9-81ED-4DB2-BD59-A6C34878D82A}">
                    <a16:rowId xmlns:a16="http://schemas.microsoft.com/office/drawing/2014/main" val="4064836944"/>
                  </a:ext>
                </a:extLst>
              </a:tr>
              <a:tr h="1953087">
                <a:tc>
                  <a:txBody>
                    <a:bodyPr/>
                    <a:lstStyle/>
                    <a:p>
                      <a:pPr algn="just"/>
                      <a:r>
                        <a:rPr lang="en-US" sz="2000" dirty="0">
                          <a:solidFill>
                            <a:schemeClr val="accent5">
                              <a:lumMod val="50000"/>
                            </a:schemeClr>
                          </a:solidFill>
                          <a:effectLst/>
                        </a:rPr>
                        <a:t>In accordance with Europe Union,</a:t>
                      </a:r>
                      <a:r>
                        <a:rPr lang="en-US" dirty="0">
                          <a:solidFill>
                            <a:schemeClr val="accent5">
                              <a:lumMod val="50000"/>
                            </a:schemeClr>
                          </a:solidFill>
                          <a:effectLst/>
                        </a:rPr>
                        <a:t> </a:t>
                      </a:r>
                      <a:r>
                        <a:rPr lang="en-US" b="1" i="0" dirty="0">
                          <a:solidFill>
                            <a:schemeClr val="accent5">
                              <a:lumMod val="50000"/>
                            </a:schemeClr>
                          </a:solidFill>
                          <a:effectLst/>
                        </a:rPr>
                        <a:t>"Europe Day held on 9 May every year celebrates peace and unity in Europe. The date marks the anniversary of the historical 'Schuman declaration'. At a speech in Paris in 1950, Robert Schuman, the then French foreign minister, set out his idea for a new form of political cooperation in Europe, which would make war between Europe's nations unthinkable".</a:t>
                      </a:r>
                    </a:p>
                    <a:p>
                      <a:pPr algn="just"/>
                      <a:r>
                        <a:rPr lang="en-US" sz="2000" dirty="0">
                          <a:solidFill>
                            <a:schemeClr val="accent5">
                              <a:lumMod val="50000"/>
                            </a:schemeClr>
                          </a:solidFill>
                          <a:effectLst/>
                        </a:rPr>
                        <a:t>The history says that his idea was to create a European institution that would pool and manage coal and steel production. A treaty creating such a body was signed just under a year later. Schuman's proposal is considered to be the beginning of what is now the European Union.</a:t>
                      </a:r>
                    </a:p>
                  </a:txBody>
                  <a:tcPr anchor="ctr">
                    <a:lnL>
                      <a:noFill/>
                    </a:lnL>
                    <a:lnR>
                      <a:noFill/>
                    </a:lnR>
                    <a:lnT>
                      <a:noFill/>
                    </a:lnT>
                    <a:lnB>
                      <a:noFill/>
                    </a:lnB>
                    <a:noFill/>
                  </a:tcPr>
                </a:tc>
                <a:extLst>
                  <a:ext uri="{0D108BD9-81ED-4DB2-BD59-A6C34878D82A}">
                    <a16:rowId xmlns:a16="http://schemas.microsoft.com/office/drawing/2014/main" val="2486339017"/>
                  </a:ext>
                </a:extLst>
              </a:tr>
            </a:tbl>
          </a:graphicData>
        </a:graphic>
      </p:graphicFrame>
      <p:sp>
        <p:nvSpPr>
          <p:cNvPr id="6" name="Заглавие 5"/>
          <p:cNvSpPr>
            <a:spLocks noGrp="1"/>
          </p:cNvSpPr>
          <p:nvPr>
            <p:ph type="title"/>
          </p:nvPr>
        </p:nvSpPr>
        <p:spPr>
          <a:xfrm>
            <a:off x="3128553" y="119082"/>
            <a:ext cx="5205549" cy="696686"/>
          </a:xfrm>
        </p:spPr>
        <p:txBody>
          <a:bodyPr/>
          <a:lstStyle/>
          <a:p>
            <a:pPr algn="ctr"/>
            <a:r>
              <a:rPr lang="en-US" dirty="0" smtClean="0"/>
              <a:t>Together</a:t>
            </a:r>
            <a:endParaRPr lang="bg-BG" dirty="0"/>
          </a:p>
        </p:txBody>
      </p:sp>
      <p:pic>
        <p:nvPicPr>
          <p:cNvPr id="7" name="Картина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00059" y="3827418"/>
            <a:ext cx="5112912" cy="2699617"/>
          </a:xfrm>
          <a:prstGeom prst="rect">
            <a:avLst/>
          </a:prstGeom>
        </p:spPr>
      </p:pic>
    </p:spTree>
    <p:custDataLst>
      <p:tags r:id="rId1"/>
    </p:custDataLst>
    <p:extLst>
      <p:ext uri="{BB962C8B-B14F-4D97-AF65-F5344CB8AC3E}">
        <p14:creationId xmlns:p14="http://schemas.microsoft.com/office/powerpoint/2010/main" val="28640651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5032">
        <p15:prstTrans prst="pageCurlDouble"/>
      </p:transition>
    </mc:Choice>
    <mc:Fallback xmlns="">
      <p:transition spd="slow" advTm="503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98000">
              <a:schemeClr val="accent4">
                <a:lumMod val="60000"/>
                <a:lumOff val="40000"/>
              </a:schemeClr>
            </a:gs>
            <a:gs pos="0">
              <a:schemeClr val="accent1">
                <a:lumMod val="5000"/>
                <a:lumOff val="95000"/>
              </a:schemeClr>
            </a:gs>
            <a:gs pos="0">
              <a:schemeClr val="accent1">
                <a:lumMod val="45000"/>
                <a:lumOff val="55000"/>
              </a:schemeClr>
            </a:gs>
            <a:gs pos="0">
              <a:schemeClr val="accent4">
                <a:lumMod val="40000"/>
                <a:lumOff val="60000"/>
              </a:schemeClr>
            </a:gs>
            <a:gs pos="53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sp>
        <p:nvSpPr>
          <p:cNvPr id="2" name="Заглавие 1"/>
          <p:cNvSpPr>
            <a:spLocks noGrp="1"/>
          </p:cNvSpPr>
          <p:nvPr>
            <p:ph type="title"/>
          </p:nvPr>
        </p:nvSpPr>
        <p:spPr>
          <a:xfrm>
            <a:off x="3983583" y="114980"/>
            <a:ext cx="3601583" cy="769485"/>
          </a:xfrm>
        </p:spPr>
        <p:txBody>
          <a:bodyPr/>
          <a:lstStyle/>
          <a:p>
            <a:pPr algn="ctr"/>
            <a:r>
              <a:rPr lang="en-US" dirty="0" smtClean="0"/>
              <a:t>Saying</a:t>
            </a:r>
            <a:endParaRPr lang="bg-BG" dirty="0"/>
          </a:p>
        </p:txBody>
      </p:sp>
      <p:sp>
        <p:nvSpPr>
          <p:cNvPr id="3" name="Текстов контейнер 2"/>
          <p:cNvSpPr>
            <a:spLocks noGrp="1"/>
          </p:cNvSpPr>
          <p:nvPr>
            <p:ph type="body" idx="1"/>
          </p:nvPr>
        </p:nvSpPr>
        <p:spPr>
          <a:xfrm>
            <a:off x="604657" y="1182608"/>
            <a:ext cx="4071846" cy="823912"/>
          </a:xfrm>
        </p:spPr>
        <p:txBody>
          <a:bodyPr/>
          <a:lstStyle/>
          <a:p>
            <a:r>
              <a:rPr lang="en-US" b="0" dirty="0" smtClean="0"/>
              <a:t>Unit makes strength</a:t>
            </a:r>
            <a:endParaRPr lang="bg-BG" b="0" dirty="0"/>
          </a:p>
        </p:txBody>
      </p:sp>
      <p:sp>
        <p:nvSpPr>
          <p:cNvPr id="4" name="Контейнер за съдържание 3"/>
          <p:cNvSpPr>
            <a:spLocks noGrp="1"/>
          </p:cNvSpPr>
          <p:nvPr>
            <p:ph sz="half" idx="2"/>
          </p:nvPr>
        </p:nvSpPr>
        <p:spPr>
          <a:xfrm>
            <a:off x="413070" y="2838992"/>
            <a:ext cx="4071845" cy="748936"/>
          </a:xfrm>
        </p:spPr>
        <p:txBody>
          <a:bodyPr/>
          <a:lstStyle/>
          <a:p>
            <a:r>
              <a:rPr lang="en-US" dirty="0" smtClean="0"/>
              <a:t>Together we are stronger </a:t>
            </a:r>
            <a:endParaRPr lang="bg-BG" dirty="0"/>
          </a:p>
        </p:txBody>
      </p:sp>
      <p:sp>
        <p:nvSpPr>
          <p:cNvPr id="5" name="Текстов контейнер 4"/>
          <p:cNvSpPr>
            <a:spLocks noGrp="1"/>
          </p:cNvSpPr>
          <p:nvPr>
            <p:ph type="body" sz="quarter" idx="3"/>
          </p:nvPr>
        </p:nvSpPr>
        <p:spPr>
          <a:xfrm>
            <a:off x="683035" y="4946879"/>
            <a:ext cx="4071846" cy="823912"/>
          </a:xfrm>
        </p:spPr>
        <p:txBody>
          <a:bodyPr/>
          <a:lstStyle/>
          <a:p>
            <a:r>
              <a:rPr lang="en-US" b="0" dirty="0" smtClean="0"/>
              <a:t>One for all, all for one</a:t>
            </a:r>
            <a:endParaRPr lang="bg-BG" b="0" dirty="0"/>
          </a:p>
        </p:txBody>
      </p:sp>
      <p:pic>
        <p:nvPicPr>
          <p:cNvPr id="9" name="Контейнер за съдържание 8"/>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a:off x="4676502" y="2073460"/>
            <a:ext cx="2466575" cy="1938792"/>
          </a:xfrm>
        </p:spPr>
      </p:pic>
      <p:pic>
        <p:nvPicPr>
          <p:cNvPr id="10" name="Картина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90262" y="3847010"/>
            <a:ext cx="2810691" cy="2810691"/>
          </a:xfrm>
          <a:prstGeom prst="rect">
            <a:avLst/>
          </a:prstGeom>
        </p:spPr>
      </p:pic>
      <p:pic>
        <p:nvPicPr>
          <p:cNvPr id="11" name="Картина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90262" y="1037624"/>
            <a:ext cx="2754087" cy="1377044"/>
          </a:xfrm>
          <a:prstGeom prst="rect">
            <a:avLst/>
          </a:prstGeom>
        </p:spPr>
      </p:pic>
    </p:spTree>
    <p:custDataLst>
      <p:tags r:id="rId1"/>
    </p:custDataLst>
    <p:extLst>
      <p:ext uri="{BB962C8B-B14F-4D97-AF65-F5344CB8AC3E}">
        <p14:creationId xmlns:p14="http://schemas.microsoft.com/office/powerpoint/2010/main" val="3825276469"/>
      </p:ext>
    </p:extLst>
  </p:cSld>
  <p:clrMapOvr>
    <a:masterClrMapping/>
  </p:clrMapOvr>
  <mc:AlternateContent xmlns:mc="http://schemas.openxmlformats.org/markup-compatibility/2006" xmlns:p14="http://schemas.microsoft.com/office/powerpoint/2010/main">
    <mc:Choice Requires="p14">
      <p:transition spd="slow" p14:dur="1200" advTm="15549">
        <p:dissolve/>
      </p:transition>
    </mc:Choice>
    <mc:Fallback xmlns="">
      <p:transition spd="slow" advTm="15549">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down)">
                                      <p:cBhvr>
                                        <p:cTn id="43" dur="580">
                                          <p:stCondLst>
                                            <p:cond delay="0"/>
                                          </p:stCondLst>
                                        </p:cTn>
                                        <p:tgtEl>
                                          <p:spTgt spid="11"/>
                                        </p:tgtEl>
                                      </p:cBhvr>
                                    </p:animEffect>
                                    <p:anim calcmode="lin" valueType="num">
                                      <p:cBhvr>
                                        <p:cTn id="44"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49" dur="26">
                                          <p:stCondLst>
                                            <p:cond delay="650"/>
                                          </p:stCondLst>
                                        </p:cTn>
                                        <p:tgtEl>
                                          <p:spTgt spid="11"/>
                                        </p:tgtEl>
                                      </p:cBhvr>
                                      <p:to x="100000" y="60000"/>
                                    </p:animScale>
                                    <p:animScale>
                                      <p:cBhvr>
                                        <p:cTn id="50" dur="166" decel="50000">
                                          <p:stCondLst>
                                            <p:cond delay="676"/>
                                          </p:stCondLst>
                                        </p:cTn>
                                        <p:tgtEl>
                                          <p:spTgt spid="11"/>
                                        </p:tgtEl>
                                      </p:cBhvr>
                                      <p:to x="100000" y="100000"/>
                                    </p:animScale>
                                    <p:animScale>
                                      <p:cBhvr>
                                        <p:cTn id="51" dur="26">
                                          <p:stCondLst>
                                            <p:cond delay="1312"/>
                                          </p:stCondLst>
                                        </p:cTn>
                                        <p:tgtEl>
                                          <p:spTgt spid="11"/>
                                        </p:tgtEl>
                                      </p:cBhvr>
                                      <p:to x="100000" y="80000"/>
                                    </p:animScale>
                                    <p:animScale>
                                      <p:cBhvr>
                                        <p:cTn id="52" dur="166" decel="50000">
                                          <p:stCondLst>
                                            <p:cond delay="1338"/>
                                          </p:stCondLst>
                                        </p:cTn>
                                        <p:tgtEl>
                                          <p:spTgt spid="11"/>
                                        </p:tgtEl>
                                      </p:cBhvr>
                                      <p:to x="100000" y="100000"/>
                                    </p:animScale>
                                    <p:animScale>
                                      <p:cBhvr>
                                        <p:cTn id="53" dur="26">
                                          <p:stCondLst>
                                            <p:cond delay="1642"/>
                                          </p:stCondLst>
                                        </p:cTn>
                                        <p:tgtEl>
                                          <p:spTgt spid="11"/>
                                        </p:tgtEl>
                                      </p:cBhvr>
                                      <p:to x="100000" y="90000"/>
                                    </p:animScale>
                                    <p:animScale>
                                      <p:cBhvr>
                                        <p:cTn id="54" dur="166" decel="50000">
                                          <p:stCondLst>
                                            <p:cond delay="1668"/>
                                          </p:stCondLst>
                                        </p:cTn>
                                        <p:tgtEl>
                                          <p:spTgt spid="11"/>
                                        </p:tgtEl>
                                      </p:cBhvr>
                                      <p:to x="100000" y="100000"/>
                                    </p:animScale>
                                    <p:animScale>
                                      <p:cBhvr>
                                        <p:cTn id="55" dur="26">
                                          <p:stCondLst>
                                            <p:cond delay="1808"/>
                                          </p:stCondLst>
                                        </p:cTn>
                                        <p:tgtEl>
                                          <p:spTgt spid="11"/>
                                        </p:tgtEl>
                                      </p:cBhvr>
                                      <p:to x="100000" y="95000"/>
                                    </p:animScale>
                                    <p:animScale>
                                      <p:cBhvr>
                                        <p:cTn id="56" dur="166" decel="50000">
                                          <p:stCondLst>
                                            <p:cond delay="1834"/>
                                          </p:stCondLst>
                                        </p:cTn>
                                        <p:tgtEl>
                                          <p:spTgt spid="11"/>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4">
                                            <p:txEl>
                                              <p:pRg st="0" end="0"/>
                                            </p:txEl>
                                          </p:spTgt>
                                        </p:tgtEl>
                                        <p:attrNameLst>
                                          <p:attrName>style.visibility</p:attrName>
                                        </p:attrNameLst>
                                      </p:cBhvr>
                                      <p:to>
                                        <p:strVal val="visible"/>
                                      </p:to>
                                    </p:set>
                                    <p:animEffect transition="in" filter="wipe(down)">
                                      <p:cBhvr>
                                        <p:cTn id="61" dur="580">
                                          <p:stCondLst>
                                            <p:cond delay="0"/>
                                          </p:stCondLst>
                                        </p:cTn>
                                        <p:tgtEl>
                                          <p:spTgt spid="4">
                                            <p:txEl>
                                              <p:pRg st="0" end="0"/>
                                            </p:txEl>
                                          </p:spTgt>
                                        </p:tgtEl>
                                      </p:cBhvr>
                                    </p:animEffect>
                                    <p:anim calcmode="lin" valueType="num">
                                      <p:cBhvr>
                                        <p:cTn id="62"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4">
                                            <p:txEl>
                                              <p:pRg st="0" end="0"/>
                                            </p:txEl>
                                          </p:spTgt>
                                        </p:tgtEl>
                                      </p:cBhvr>
                                      <p:to x="100000" y="60000"/>
                                    </p:animScale>
                                    <p:animScale>
                                      <p:cBhvr>
                                        <p:cTn id="68" dur="166" decel="50000">
                                          <p:stCondLst>
                                            <p:cond delay="676"/>
                                          </p:stCondLst>
                                        </p:cTn>
                                        <p:tgtEl>
                                          <p:spTgt spid="4">
                                            <p:txEl>
                                              <p:pRg st="0" end="0"/>
                                            </p:txEl>
                                          </p:spTgt>
                                        </p:tgtEl>
                                      </p:cBhvr>
                                      <p:to x="100000" y="100000"/>
                                    </p:animScale>
                                    <p:animScale>
                                      <p:cBhvr>
                                        <p:cTn id="69" dur="26">
                                          <p:stCondLst>
                                            <p:cond delay="1312"/>
                                          </p:stCondLst>
                                        </p:cTn>
                                        <p:tgtEl>
                                          <p:spTgt spid="4">
                                            <p:txEl>
                                              <p:pRg st="0" end="0"/>
                                            </p:txEl>
                                          </p:spTgt>
                                        </p:tgtEl>
                                      </p:cBhvr>
                                      <p:to x="100000" y="80000"/>
                                    </p:animScale>
                                    <p:animScale>
                                      <p:cBhvr>
                                        <p:cTn id="70" dur="166" decel="50000">
                                          <p:stCondLst>
                                            <p:cond delay="1338"/>
                                          </p:stCondLst>
                                        </p:cTn>
                                        <p:tgtEl>
                                          <p:spTgt spid="4">
                                            <p:txEl>
                                              <p:pRg st="0" end="0"/>
                                            </p:txEl>
                                          </p:spTgt>
                                        </p:tgtEl>
                                      </p:cBhvr>
                                      <p:to x="100000" y="100000"/>
                                    </p:animScale>
                                    <p:animScale>
                                      <p:cBhvr>
                                        <p:cTn id="71" dur="26">
                                          <p:stCondLst>
                                            <p:cond delay="1642"/>
                                          </p:stCondLst>
                                        </p:cTn>
                                        <p:tgtEl>
                                          <p:spTgt spid="4">
                                            <p:txEl>
                                              <p:pRg st="0" end="0"/>
                                            </p:txEl>
                                          </p:spTgt>
                                        </p:tgtEl>
                                      </p:cBhvr>
                                      <p:to x="100000" y="90000"/>
                                    </p:animScale>
                                    <p:animScale>
                                      <p:cBhvr>
                                        <p:cTn id="72" dur="166" decel="50000">
                                          <p:stCondLst>
                                            <p:cond delay="1668"/>
                                          </p:stCondLst>
                                        </p:cTn>
                                        <p:tgtEl>
                                          <p:spTgt spid="4">
                                            <p:txEl>
                                              <p:pRg st="0" end="0"/>
                                            </p:txEl>
                                          </p:spTgt>
                                        </p:tgtEl>
                                      </p:cBhvr>
                                      <p:to x="100000" y="100000"/>
                                    </p:animScale>
                                    <p:animScale>
                                      <p:cBhvr>
                                        <p:cTn id="73" dur="26">
                                          <p:stCondLst>
                                            <p:cond delay="1808"/>
                                          </p:stCondLst>
                                        </p:cTn>
                                        <p:tgtEl>
                                          <p:spTgt spid="4">
                                            <p:txEl>
                                              <p:pRg st="0" end="0"/>
                                            </p:txEl>
                                          </p:spTgt>
                                        </p:tgtEl>
                                      </p:cBhvr>
                                      <p:to x="100000" y="95000"/>
                                    </p:animScale>
                                    <p:animScale>
                                      <p:cBhvr>
                                        <p:cTn id="74" dur="166" decel="50000">
                                          <p:stCondLst>
                                            <p:cond delay="1834"/>
                                          </p:stCondLst>
                                        </p:cTn>
                                        <p:tgtEl>
                                          <p:spTgt spid="4">
                                            <p:txEl>
                                              <p:pRg st="0" end="0"/>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nodeType="click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wipe(down)">
                                      <p:cBhvr>
                                        <p:cTn id="79" dur="580">
                                          <p:stCondLst>
                                            <p:cond delay="0"/>
                                          </p:stCondLst>
                                        </p:cTn>
                                        <p:tgtEl>
                                          <p:spTgt spid="9"/>
                                        </p:tgtEl>
                                      </p:cBhvr>
                                    </p:animEffect>
                                    <p:anim calcmode="lin" valueType="num">
                                      <p:cBhvr>
                                        <p:cTn id="80"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85" dur="26">
                                          <p:stCondLst>
                                            <p:cond delay="650"/>
                                          </p:stCondLst>
                                        </p:cTn>
                                        <p:tgtEl>
                                          <p:spTgt spid="9"/>
                                        </p:tgtEl>
                                      </p:cBhvr>
                                      <p:to x="100000" y="60000"/>
                                    </p:animScale>
                                    <p:animScale>
                                      <p:cBhvr>
                                        <p:cTn id="86" dur="166" decel="50000">
                                          <p:stCondLst>
                                            <p:cond delay="676"/>
                                          </p:stCondLst>
                                        </p:cTn>
                                        <p:tgtEl>
                                          <p:spTgt spid="9"/>
                                        </p:tgtEl>
                                      </p:cBhvr>
                                      <p:to x="100000" y="100000"/>
                                    </p:animScale>
                                    <p:animScale>
                                      <p:cBhvr>
                                        <p:cTn id="87" dur="26">
                                          <p:stCondLst>
                                            <p:cond delay="1312"/>
                                          </p:stCondLst>
                                        </p:cTn>
                                        <p:tgtEl>
                                          <p:spTgt spid="9"/>
                                        </p:tgtEl>
                                      </p:cBhvr>
                                      <p:to x="100000" y="80000"/>
                                    </p:animScale>
                                    <p:animScale>
                                      <p:cBhvr>
                                        <p:cTn id="88" dur="166" decel="50000">
                                          <p:stCondLst>
                                            <p:cond delay="1338"/>
                                          </p:stCondLst>
                                        </p:cTn>
                                        <p:tgtEl>
                                          <p:spTgt spid="9"/>
                                        </p:tgtEl>
                                      </p:cBhvr>
                                      <p:to x="100000" y="100000"/>
                                    </p:animScale>
                                    <p:animScale>
                                      <p:cBhvr>
                                        <p:cTn id="89" dur="26">
                                          <p:stCondLst>
                                            <p:cond delay="1642"/>
                                          </p:stCondLst>
                                        </p:cTn>
                                        <p:tgtEl>
                                          <p:spTgt spid="9"/>
                                        </p:tgtEl>
                                      </p:cBhvr>
                                      <p:to x="100000" y="90000"/>
                                    </p:animScale>
                                    <p:animScale>
                                      <p:cBhvr>
                                        <p:cTn id="90" dur="166" decel="50000">
                                          <p:stCondLst>
                                            <p:cond delay="1668"/>
                                          </p:stCondLst>
                                        </p:cTn>
                                        <p:tgtEl>
                                          <p:spTgt spid="9"/>
                                        </p:tgtEl>
                                      </p:cBhvr>
                                      <p:to x="100000" y="100000"/>
                                    </p:animScale>
                                    <p:animScale>
                                      <p:cBhvr>
                                        <p:cTn id="91" dur="26">
                                          <p:stCondLst>
                                            <p:cond delay="1808"/>
                                          </p:stCondLst>
                                        </p:cTn>
                                        <p:tgtEl>
                                          <p:spTgt spid="9"/>
                                        </p:tgtEl>
                                      </p:cBhvr>
                                      <p:to x="100000" y="95000"/>
                                    </p:animScale>
                                    <p:animScale>
                                      <p:cBhvr>
                                        <p:cTn id="92" dur="166" decel="50000">
                                          <p:stCondLst>
                                            <p:cond delay="1834"/>
                                          </p:stCondLst>
                                        </p:cTn>
                                        <p:tgtEl>
                                          <p:spTgt spid="9"/>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nodeType="clickEffect">
                                  <p:stCondLst>
                                    <p:cond delay="0"/>
                                  </p:stCondLst>
                                  <p:childTnLst>
                                    <p:set>
                                      <p:cBhvr>
                                        <p:cTn id="96" dur="1" fill="hold">
                                          <p:stCondLst>
                                            <p:cond delay="0"/>
                                          </p:stCondLst>
                                        </p:cTn>
                                        <p:tgtEl>
                                          <p:spTgt spid="5">
                                            <p:txEl>
                                              <p:pRg st="0" end="0"/>
                                            </p:txEl>
                                          </p:spTgt>
                                        </p:tgtEl>
                                        <p:attrNameLst>
                                          <p:attrName>style.visibility</p:attrName>
                                        </p:attrNameLst>
                                      </p:cBhvr>
                                      <p:to>
                                        <p:strVal val="visible"/>
                                      </p:to>
                                    </p:set>
                                    <p:animEffect transition="in" filter="wipe(down)">
                                      <p:cBhvr>
                                        <p:cTn id="97" dur="580">
                                          <p:stCondLst>
                                            <p:cond delay="0"/>
                                          </p:stCondLst>
                                        </p:cTn>
                                        <p:tgtEl>
                                          <p:spTgt spid="5">
                                            <p:txEl>
                                              <p:pRg st="0" end="0"/>
                                            </p:txEl>
                                          </p:spTgt>
                                        </p:tgtEl>
                                      </p:cBhvr>
                                    </p:animEffect>
                                    <p:anim calcmode="lin" valueType="num">
                                      <p:cBhvr>
                                        <p:cTn id="98"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5">
                                            <p:txEl>
                                              <p:pRg st="0" end="0"/>
                                            </p:txEl>
                                          </p:spTgt>
                                        </p:tgtEl>
                                      </p:cBhvr>
                                      <p:to x="100000" y="60000"/>
                                    </p:animScale>
                                    <p:animScale>
                                      <p:cBhvr>
                                        <p:cTn id="104" dur="166" decel="50000">
                                          <p:stCondLst>
                                            <p:cond delay="676"/>
                                          </p:stCondLst>
                                        </p:cTn>
                                        <p:tgtEl>
                                          <p:spTgt spid="5">
                                            <p:txEl>
                                              <p:pRg st="0" end="0"/>
                                            </p:txEl>
                                          </p:spTgt>
                                        </p:tgtEl>
                                      </p:cBhvr>
                                      <p:to x="100000" y="100000"/>
                                    </p:animScale>
                                    <p:animScale>
                                      <p:cBhvr>
                                        <p:cTn id="105" dur="26">
                                          <p:stCondLst>
                                            <p:cond delay="1312"/>
                                          </p:stCondLst>
                                        </p:cTn>
                                        <p:tgtEl>
                                          <p:spTgt spid="5">
                                            <p:txEl>
                                              <p:pRg st="0" end="0"/>
                                            </p:txEl>
                                          </p:spTgt>
                                        </p:tgtEl>
                                      </p:cBhvr>
                                      <p:to x="100000" y="80000"/>
                                    </p:animScale>
                                    <p:animScale>
                                      <p:cBhvr>
                                        <p:cTn id="106" dur="166" decel="50000">
                                          <p:stCondLst>
                                            <p:cond delay="1338"/>
                                          </p:stCondLst>
                                        </p:cTn>
                                        <p:tgtEl>
                                          <p:spTgt spid="5">
                                            <p:txEl>
                                              <p:pRg st="0" end="0"/>
                                            </p:txEl>
                                          </p:spTgt>
                                        </p:tgtEl>
                                      </p:cBhvr>
                                      <p:to x="100000" y="100000"/>
                                    </p:animScale>
                                    <p:animScale>
                                      <p:cBhvr>
                                        <p:cTn id="107" dur="26">
                                          <p:stCondLst>
                                            <p:cond delay="1642"/>
                                          </p:stCondLst>
                                        </p:cTn>
                                        <p:tgtEl>
                                          <p:spTgt spid="5">
                                            <p:txEl>
                                              <p:pRg st="0" end="0"/>
                                            </p:txEl>
                                          </p:spTgt>
                                        </p:tgtEl>
                                      </p:cBhvr>
                                      <p:to x="100000" y="90000"/>
                                    </p:animScale>
                                    <p:animScale>
                                      <p:cBhvr>
                                        <p:cTn id="108" dur="166" decel="50000">
                                          <p:stCondLst>
                                            <p:cond delay="1668"/>
                                          </p:stCondLst>
                                        </p:cTn>
                                        <p:tgtEl>
                                          <p:spTgt spid="5">
                                            <p:txEl>
                                              <p:pRg st="0" end="0"/>
                                            </p:txEl>
                                          </p:spTgt>
                                        </p:tgtEl>
                                      </p:cBhvr>
                                      <p:to x="100000" y="100000"/>
                                    </p:animScale>
                                    <p:animScale>
                                      <p:cBhvr>
                                        <p:cTn id="109" dur="26">
                                          <p:stCondLst>
                                            <p:cond delay="1808"/>
                                          </p:stCondLst>
                                        </p:cTn>
                                        <p:tgtEl>
                                          <p:spTgt spid="5">
                                            <p:txEl>
                                              <p:pRg st="0" end="0"/>
                                            </p:txEl>
                                          </p:spTgt>
                                        </p:tgtEl>
                                      </p:cBhvr>
                                      <p:to x="100000" y="95000"/>
                                    </p:animScale>
                                    <p:animScale>
                                      <p:cBhvr>
                                        <p:cTn id="110" dur="166" decel="50000">
                                          <p:stCondLst>
                                            <p:cond delay="1834"/>
                                          </p:stCondLst>
                                        </p:cTn>
                                        <p:tgtEl>
                                          <p:spTgt spid="5">
                                            <p:txEl>
                                              <p:pRg st="0" end="0"/>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nodeType="clickEffect">
                                  <p:stCondLst>
                                    <p:cond delay="0"/>
                                  </p:stCondLst>
                                  <p:childTnLst>
                                    <p:set>
                                      <p:cBhvr>
                                        <p:cTn id="114" dur="1" fill="hold">
                                          <p:stCondLst>
                                            <p:cond delay="0"/>
                                          </p:stCondLst>
                                        </p:cTn>
                                        <p:tgtEl>
                                          <p:spTgt spid="10"/>
                                        </p:tgtEl>
                                        <p:attrNameLst>
                                          <p:attrName>style.visibility</p:attrName>
                                        </p:attrNameLst>
                                      </p:cBhvr>
                                      <p:to>
                                        <p:strVal val="visible"/>
                                      </p:to>
                                    </p:set>
                                    <p:animEffect transition="in" filter="wipe(down)">
                                      <p:cBhvr>
                                        <p:cTn id="115" dur="580">
                                          <p:stCondLst>
                                            <p:cond delay="0"/>
                                          </p:stCondLst>
                                        </p:cTn>
                                        <p:tgtEl>
                                          <p:spTgt spid="10"/>
                                        </p:tgtEl>
                                      </p:cBhvr>
                                    </p:animEffect>
                                    <p:anim calcmode="lin" valueType="num">
                                      <p:cBhvr>
                                        <p:cTn id="116"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21" dur="26">
                                          <p:stCondLst>
                                            <p:cond delay="650"/>
                                          </p:stCondLst>
                                        </p:cTn>
                                        <p:tgtEl>
                                          <p:spTgt spid="10"/>
                                        </p:tgtEl>
                                      </p:cBhvr>
                                      <p:to x="100000" y="60000"/>
                                    </p:animScale>
                                    <p:animScale>
                                      <p:cBhvr>
                                        <p:cTn id="122" dur="166" decel="50000">
                                          <p:stCondLst>
                                            <p:cond delay="676"/>
                                          </p:stCondLst>
                                        </p:cTn>
                                        <p:tgtEl>
                                          <p:spTgt spid="10"/>
                                        </p:tgtEl>
                                      </p:cBhvr>
                                      <p:to x="100000" y="100000"/>
                                    </p:animScale>
                                    <p:animScale>
                                      <p:cBhvr>
                                        <p:cTn id="123" dur="26">
                                          <p:stCondLst>
                                            <p:cond delay="1312"/>
                                          </p:stCondLst>
                                        </p:cTn>
                                        <p:tgtEl>
                                          <p:spTgt spid="10"/>
                                        </p:tgtEl>
                                      </p:cBhvr>
                                      <p:to x="100000" y="80000"/>
                                    </p:animScale>
                                    <p:animScale>
                                      <p:cBhvr>
                                        <p:cTn id="124" dur="166" decel="50000">
                                          <p:stCondLst>
                                            <p:cond delay="1338"/>
                                          </p:stCondLst>
                                        </p:cTn>
                                        <p:tgtEl>
                                          <p:spTgt spid="10"/>
                                        </p:tgtEl>
                                      </p:cBhvr>
                                      <p:to x="100000" y="100000"/>
                                    </p:animScale>
                                    <p:animScale>
                                      <p:cBhvr>
                                        <p:cTn id="125" dur="26">
                                          <p:stCondLst>
                                            <p:cond delay="1642"/>
                                          </p:stCondLst>
                                        </p:cTn>
                                        <p:tgtEl>
                                          <p:spTgt spid="10"/>
                                        </p:tgtEl>
                                      </p:cBhvr>
                                      <p:to x="100000" y="90000"/>
                                    </p:animScale>
                                    <p:animScale>
                                      <p:cBhvr>
                                        <p:cTn id="126" dur="166" decel="50000">
                                          <p:stCondLst>
                                            <p:cond delay="1668"/>
                                          </p:stCondLst>
                                        </p:cTn>
                                        <p:tgtEl>
                                          <p:spTgt spid="10"/>
                                        </p:tgtEl>
                                      </p:cBhvr>
                                      <p:to x="100000" y="100000"/>
                                    </p:animScale>
                                    <p:animScale>
                                      <p:cBhvr>
                                        <p:cTn id="127" dur="26">
                                          <p:stCondLst>
                                            <p:cond delay="1808"/>
                                          </p:stCondLst>
                                        </p:cTn>
                                        <p:tgtEl>
                                          <p:spTgt spid="10"/>
                                        </p:tgtEl>
                                      </p:cBhvr>
                                      <p:to x="100000" y="95000"/>
                                    </p:animScale>
                                    <p:animScale>
                                      <p:cBhvr>
                                        <p:cTn id="128"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79000">
              <a:schemeClr val="accent5">
                <a:lumMod val="40000"/>
                <a:lumOff val="60000"/>
              </a:schemeClr>
            </a:gs>
            <a:gs pos="58000">
              <a:schemeClr val="accent4">
                <a:lumMod val="60000"/>
                <a:lumOff val="40000"/>
              </a:schemeClr>
            </a:gs>
            <a:gs pos="0">
              <a:schemeClr val="accent1">
                <a:lumMod val="5000"/>
                <a:lumOff val="95000"/>
              </a:schemeClr>
            </a:gs>
            <a:gs pos="0">
              <a:schemeClr val="accent4">
                <a:lumMod val="40000"/>
                <a:lumOff val="60000"/>
              </a:schemeClr>
            </a:gs>
            <a:gs pos="91000">
              <a:schemeClr val="accent4">
                <a:lumMod val="40000"/>
                <a:lumOff val="60000"/>
              </a:schemeClr>
            </a:gs>
            <a:gs pos="30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sp>
        <p:nvSpPr>
          <p:cNvPr id="2" name="Заглавие 1"/>
          <p:cNvSpPr>
            <a:spLocks noGrp="1"/>
          </p:cNvSpPr>
          <p:nvPr>
            <p:ph type="title"/>
          </p:nvPr>
        </p:nvSpPr>
        <p:spPr>
          <a:xfrm>
            <a:off x="2634727" y="1312434"/>
            <a:ext cx="6950336" cy="1432504"/>
          </a:xfrm>
          <a:noFill/>
        </p:spPr>
        <p:txBody>
          <a:bodyPr/>
          <a:lstStyle/>
          <a:p>
            <a:r>
              <a:rPr lang="en-US" dirty="0" smtClean="0"/>
              <a:t>Thanks for watching </a:t>
            </a:r>
            <a:endParaRPr lang="bg-BG" dirty="0"/>
          </a:p>
        </p:txBody>
      </p:sp>
      <p:sp>
        <p:nvSpPr>
          <p:cNvPr id="3" name="Контейнер за съдържание 2"/>
          <p:cNvSpPr>
            <a:spLocks noGrp="1"/>
          </p:cNvSpPr>
          <p:nvPr>
            <p:ph idx="1"/>
          </p:nvPr>
        </p:nvSpPr>
        <p:spPr>
          <a:xfrm>
            <a:off x="6884893" y="5131398"/>
            <a:ext cx="4905487" cy="991776"/>
          </a:xfrm>
        </p:spPr>
        <p:txBody>
          <a:bodyPr/>
          <a:lstStyle/>
          <a:p>
            <a:r>
              <a:rPr lang="en-US" dirty="0" smtClean="0"/>
              <a:t>Be </a:t>
            </a:r>
            <a:r>
              <a:rPr lang="en-US" dirty="0" smtClean="0"/>
              <a:t>Happy</a:t>
            </a:r>
          </a:p>
          <a:p>
            <a:r>
              <a:rPr lang="en-US" dirty="0" smtClean="0"/>
              <a:t>#</a:t>
            </a:r>
            <a:r>
              <a:rPr lang="en-US" dirty="0" err="1" smtClean="0"/>
              <a:t>stayHome</a:t>
            </a:r>
            <a:endParaRPr lang="bg-BG" dirty="0"/>
          </a:p>
        </p:txBody>
      </p:sp>
    </p:spTree>
    <p:custDataLst>
      <p:tags r:id="rId1"/>
    </p:custDataLst>
    <p:extLst>
      <p:ext uri="{BB962C8B-B14F-4D97-AF65-F5344CB8AC3E}">
        <p14:creationId xmlns:p14="http://schemas.microsoft.com/office/powerpoint/2010/main" val="30355672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8243">
        <p15:prstTrans prst="origami"/>
      </p:transition>
    </mc:Choice>
    <mc:Fallback xmlns="">
      <p:transition spd="slow" advTm="824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0.3|2"/>
</p:tagLst>
</file>

<file path=ppt/tags/tag2.xml><?xml version="1.0" encoding="utf-8"?>
<p:tagLst xmlns:a="http://schemas.openxmlformats.org/drawingml/2006/main" xmlns:r="http://schemas.openxmlformats.org/officeDocument/2006/relationships" xmlns:p="http://schemas.openxmlformats.org/presentationml/2006/main">
  <p:tag name="TIMING" val="|1.3|1.5|1.4"/>
</p:tagLst>
</file>

<file path=ppt/tags/tag3.xml><?xml version="1.0" encoding="utf-8"?>
<p:tagLst xmlns:a="http://schemas.openxmlformats.org/drawingml/2006/main" xmlns:r="http://schemas.openxmlformats.org/officeDocument/2006/relationships" xmlns:p="http://schemas.openxmlformats.org/presentationml/2006/main">
  <p:tag name="TIMING" val="|0.2|1.4|1.2"/>
</p:tagLst>
</file>

<file path=ppt/tags/tag4.xml><?xml version="1.0" encoding="utf-8"?>
<p:tagLst xmlns:a="http://schemas.openxmlformats.org/drawingml/2006/main" xmlns:r="http://schemas.openxmlformats.org/officeDocument/2006/relationships" xmlns:p="http://schemas.openxmlformats.org/presentationml/2006/main">
  <p:tag name="TIMING" val="|0.6|1.8|2|1.9|1.7|2.5|2.4"/>
</p:tagLst>
</file>

<file path=ppt/tags/tag5.xml><?xml version="1.0" encoding="utf-8"?>
<p:tagLst xmlns:a="http://schemas.openxmlformats.org/drawingml/2006/main" xmlns:r="http://schemas.openxmlformats.org/officeDocument/2006/relationships" xmlns:p="http://schemas.openxmlformats.org/presentationml/2006/main">
  <p:tag name="TIMING" val="|3.2|2.6"/>
</p:tagLst>
</file>

<file path=ppt/theme/theme1.xml><?xml version="1.0" encoding="utf-8"?>
<a:theme xmlns:a="http://schemas.openxmlformats.org/drawingml/2006/main" name="Тема на Office">
  <a:themeElements>
    <a:clrScheme name="О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О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О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TotalTime>
  <Words>139</Words>
  <Application>Microsoft Office PowerPoint</Application>
  <PresentationFormat>Широк екран</PresentationFormat>
  <Paragraphs>16</Paragraphs>
  <Slides>5</Slides>
  <Notes>0</Notes>
  <HiddenSlides>0</HiddenSlides>
  <MMClips>0</MMClips>
  <ScaleCrop>false</ScaleCrop>
  <HeadingPairs>
    <vt:vector size="6" baseType="variant">
      <vt:variant>
        <vt:lpstr>Използвани шрифтове</vt:lpstr>
      </vt:variant>
      <vt:variant>
        <vt:i4>3</vt:i4>
      </vt:variant>
      <vt:variant>
        <vt:lpstr>Тема</vt:lpstr>
      </vt:variant>
      <vt:variant>
        <vt:i4>1</vt:i4>
      </vt:variant>
      <vt:variant>
        <vt:lpstr>Заглавия на слайдовете</vt:lpstr>
      </vt:variant>
      <vt:variant>
        <vt:i4>5</vt:i4>
      </vt:variant>
    </vt:vector>
  </HeadingPairs>
  <TitlesOfParts>
    <vt:vector size="9" baseType="lpstr">
      <vt:lpstr>Arial</vt:lpstr>
      <vt:lpstr>Calibri</vt:lpstr>
      <vt:lpstr>Calibri Light</vt:lpstr>
      <vt:lpstr>Тема на Office</vt:lpstr>
      <vt:lpstr>Europe Day</vt:lpstr>
      <vt:lpstr>Europe Day  history </vt:lpstr>
      <vt:lpstr>Together</vt:lpstr>
      <vt:lpstr>Saying</vt:lpstr>
      <vt:lpstr>Thanks for watching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Europe Day</dc:title>
  <dc:creator>Lenovo</dc:creator>
  <cp:lastModifiedBy>Lenovo</cp:lastModifiedBy>
  <cp:revision>8</cp:revision>
  <dcterms:created xsi:type="dcterms:W3CDTF">2020-05-05T09:12:29Z</dcterms:created>
  <dcterms:modified xsi:type="dcterms:W3CDTF">2020-05-05T10:16:56Z</dcterms:modified>
</cp:coreProperties>
</file>