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918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о съединение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лавие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9" name="Подзаглавие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bg-BG" smtClean="0"/>
              <a:t>Щракнете за редакция стил подзагл. обр.</a:t>
            </a:r>
            <a:endParaRPr kumimoji="0" lang="en-US"/>
          </a:p>
        </p:txBody>
      </p:sp>
      <p:sp>
        <p:nvSpPr>
          <p:cNvPr id="16" name="Контейнер за 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2" name="Контейнер за долния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5" name="Контейнер за номер на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лавие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27" name="Контейнер за съдържани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25" name="Контейнер за 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19" name="Контейнер за долния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bg-BG"/>
          </a:p>
        </p:txBody>
      </p:sp>
      <p:sp>
        <p:nvSpPr>
          <p:cNvPr id="16" name="Контейнер за номер на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лавка на секция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о съединение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ов контейнер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19" name="Контейнер за 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11" name="Контейнер за долния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16" name="Контейнер за номер на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  <p:sp>
        <p:nvSpPr>
          <p:cNvPr id="8" name="Заглавие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лавие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14" name="Контейнер за съдържани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3" name="Контейнер за съдържани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21" name="Контейнер за 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10" name="Контейнер за долния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1" name="Контейнер за номер на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лавие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13" name="Текстов контейнер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25" name="Текстов контейнер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28" name="Контейнер за съдържани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10" name="Контейнер за 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  <p:sp>
        <p:nvSpPr>
          <p:cNvPr id="11" name="Право съединение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лавие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12" name="Контейнер за 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21" name="Контейнер за долния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24" name="Контейнер за долния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аво съединение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лавие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26" name="Текстов контейнер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  <p:sp>
        <p:nvSpPr>
          <p:cNvPr id="14" name="Контейнер за съдържани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25" name="Контейнер за 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29" name="Контейнер за долния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Контейнер за картина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bg-BG" smtClean="0"/>
              <a:t>Щракнете върху иконата, за да добавите картина</a:t>
            </a:r>
            <a:endParaRPr kumimoji="0" lang="en-US" dirty="0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1" name="Контейнер за номер на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  <p:sp>
        <p:nvSpPr>
          <p:cNvPr id="17" name="Заглавие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26" name="Текстов контейнер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lang="bg-BG" smtClean="0"/>
              <a:t>Второ ниво</a:t>
            </a:r>
          </a:p>
          <a:p>
            <a:pPr lvl="2" eaLnBrk="1" latinLnBrk="0" hangingPunct="1"/>
            <a:r>
              <a:rPr lang="bg-BG" smtClean="0"/>
              <a:t>Трето ниво</a:t>
            </a:r>
          </a:p>
          <a:p>
            <a:pPr lvl="3" eaLnBrk="1" latinLnBrk="0" hangingPunct="1"/>
            <a:r>
              <a:rPr lang="bg-BG" smtClean="0"/>
              <a:t>Четвърто ниво</a:t>
            </a:r>
          </a:p>
          <a:p>
            <a:pPr lvl="4" eaLnBrk="1" latinLnBrk="0" hangingPunct="1"/>
            <a:r>
              <a:rPr lang="bg-BG" smtClean="0"/>
              <a:t>Пето ниво</a:t>
            </a:r>
            <a:endParaRPr kumimoji="0" lang="en-US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аво съединение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ов контейнер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bg-BG" smtClean="0"/>
              <a:t>Щракнете, за да редактирате стиловете на текста в образеца</a:t>
            </a:r>
          </a:p>
          <a:p>
            <a:pPr lvl="1" eaLnBrk="1" latinLnBrk="0" hangingPunct="1"/>
            <a:r>
              <a:rPr kumimoji="0" lang="bg-BG" smtClean="0"/>
              <a:t>Второ ниво</a:t>
            </a:r>
          </a:p>
          <a:p>
            <a:pPr lvl="2" eaLnBrk="1" latinLnBrk="0" hangingPunct="1"/>
            <a:r>
              <a:rPr kumimoji="0" lang="bg-BG" smtClean="0"/>
              <a:t>Трето ниво</a:t>
            </a:r>
          </a:p>
          <a:p>
            <a:pPr lvl="3" eaLnBrk="1" latinLnBrk="0" hangingPunct="1"/>
            <a:r>
              <a:rPr kumimoji="0" lang="bg-BG" smtClean="0"/>
              <a:t>Четвърто ниво</a:t>
            </a:r>
          </a:p>
          <a:p>
            <a:pPr lvl="4" eaLnBrk="1" latinLnBrk="0" hangingPunct="1"/>
            <a:r>
              <a:rPr kumimoji="0" lang="bg-BG" smtClean="0"/>
              <a:t>Пето ниво</a:t>
            </a:r>
            <a:endParaRPr kumimoji="0" lang="en-US"/>
          </a:p>
        </p:txBody>
      </p:sp>
      <p:sp>
        <p:nvSpPr>
          <p:cNvPr id="11" name="Контейнер за 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6A039F7-6994-41B7-94FF-2EBA24A55238}" type="datetimeFigureOut">
              <a:rPr lang="bg-BG" smtClean="0"/>
              <a:t>7.5.2020 г.</a:t>
            </a:fld>
            <a:endParaRPr lang="bg-BG"/>
          </a:p>
        </p:txBody>
      </p:sp>
      <p:sp>
        <p:nvSpPr>
          <p:cNvPr id="28" name="Контейнер за долния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F44DFEC-C9EE-4865-A0D7-E6BD25975F05}" type="slidenum">
              <a:rPr lang="bg-BG" smtClean="0"/>
              <a:t>‹#›</a:t>
            </a:fld>
            <a:endParaRPr lang="bg-BG"/>
          </a:p>
        </p:txBody>
      </p:sp>
      <p:sp>
        <p:nvSpPr>
          <p:cNvPr id="10" name="Контейнер за заглавие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bg-BG" smtClean="0"/>
              <a:t>Редакт. стил загл. образец</a:t>
            </a:r>
            <a:endParaRPr kumimoji="0" lang="en-US"/>
          </a:p>
        </p:txBody>
      </p:sp>
      <p:sp>
        <p:nvSpPr>
          <p:cNvPr id="9" name="Право съединение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аво съединение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55575" y="-99392"/>
            <a:ext cx="8964488" cy="2592288"/>
          </a:xfrm>
        </p:spPr>
        <p:txBody>
          <a:bodyPr>
            <a:prstTxWarp prst="textCanDown">
              <a:avLst/>
            </a:prstTxWarp>
            <a:noAutofit/>
          </a:bodyPr>
          <a:lstStyle/>
          <a:p>
            <a:pPr algn="ctr"/>
            <a:r>
              <a:rPr lang="ru-RU" sz="40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11 МАЙ – СВ. СВ. КИРИЛ И МЕТОДИЙ</a:t>
            </a:r>
            <a:r>
              <a:rPr lang="ru-RU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4000" b="1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СПОМЕН ЗА ПЪРВИТЕ АПОСТОЛИ</a:t>
            </a:r>
            <a:endParaRPr lang="bg-BG" sz="4000" b="1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4932040" y="5439249"/>
            <a:ext cx="4506794" cy="1418456"/>
          </a:xfrm>
        </p:spPr>
        <p:txBody>
          <a:bodyPr>
            <a:noAutofit/>
          </a:bodyPr>
          <a:lstStyle/>
          <a:p>
            <a:pPr algn="ctr"/>
            <a:r>
              <a:rPr lang="bg-BG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Изготвил:</a:t>
            </a:r>
          </a:p>
          <a:p>
            <a:pPr algn="ctr"/>
            <a:r>
              <a:rPr lang="bg-BG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Емили Страхилова – 6а клас</a:t>
            </a:r>
          </a:p>
          <a:p>
            <a:pPr algn="ctr"/>
            <a:r>
              <a:rPr lang="bg-BG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 „Гео Милев“</a:t>
            </a:r>
          </a:p>
        </p:txBody>
      </p:sp>
      <p:sp>
        <p:nvSpPr>
          <p:cNvPr id="4" name="AutoShape 2" descr="Почитаме св. св. Кирил и Методий | Общество | Новини от България и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18" y="3356992"/>
            <a:ext cx="5064497" cy="33769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631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55575" y="260648"/>
            <a:ext cx="8854753" cy="838200"/>
          </a:xfrm>
        </p:spPr>
        <p:txBody>
          <a:bodyPr>
            <a:prstTxWarp prst="textCanUp">
              <a:avLst/>
            </a:prstTxWarp>
            <a:noAutofit/>
          </a:bodyPr>
          <a:lstStyle/>
          <a:p>
            <a:r>
              <a:rPr lang="ru-RU" sz="6000" b="1" i="1" cap="none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Св. св. </a:t>
            </a:r>
            <a:r>
              <a:rPr lang="ru-RU" sz="6000" b="1" i="1" cap="none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Кирил</a:t>
            </a:r>
            <a:r>
              <a:rPr lang="ru-RU" sz="6000" b="1" i="1" cap="none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и </a:t>
            </a:r>
            <a:r>
              <a:rPr lang="ru-RU" sz="6000" b="1" i="1" cap="none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Методий</a:t>
            </a:r>
            <a:endParaRPr lang="bg-BG" sz="6000" b="1" i="1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2915816" y="1412776"/>
            <a:ext cx="5989157" cy="5256584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Св. св.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Кирил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и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Методий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 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двама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братя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теолози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родени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 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Солун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 Византия,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през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IX 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век.</a:t>
            </a:r>
          </a:p>
          <a:p>
            <a:pPr algn="ctr">
              <a:buFont typeface="Wingdings" pitchFamily="2" charset="2"/>
              <a:buChar char="Ø"/>
            </a:pP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своята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работа,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която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значително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ще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повлияе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културното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развитие на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славяните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наречени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 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апостоли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славяните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На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тях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се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дължи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създаването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азбуката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 глаголица –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първата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 азбука,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която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служи за 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писменост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 на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езика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 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староцърковен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славянски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Азбуката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ru-RU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кирилица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създадена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основата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тази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глаголица, се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използва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и до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днес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различни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 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славянски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езици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bg-BG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AutoShape 2" descr="Sts. Cyril and Methodius Bulgarian Enlighteners Icon by Avram Dichov, 189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85475"/>
            <a:ext cx="2469753" cy="34337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925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split orient="vert"/>
      </p:transition>
    </mc:Choice>
    <mc:Fallback xmlns="">
      <p:transition spd="slow" advClick="0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27584" y="76250"/>
            <a:ext cx="7488832" cy="1122412"/>
          </a:xfrm>
        </p:spPr>
        <p:txBody>
          <a:bodyPr>
            <a:prstTxWarp prst="textDeflate">
              <a:avLst/>
            </a:prstTxWarp>
            <a:noAutofit/>
          </a:bodyPr>
          <a:lstStyle/>
          <a:p>
            <a:pPr algn="ctr"/>
            <a:r>
              <a:rPr lang="ru-RU" sz="6000" b="1" cap="none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Солунските</a:t>
            </a:r>
            <a:r>
              <a:rPr lang="ru-RU" sz="6000" b="1" cap="none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6000" b="1" cap="none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братя</a:t>
            </a:r>
            <a:endParaRPr lang="bg-BG" sz="6000" b="1" cap="none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" name="Записан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44408" y="332656"/>
            <a:ext cx="609600" cy="609600"/>
          </a:xfrm>
          <a:prstGeom prst="rect">
            <a:avLst/>
          </a:prstGeom>
        </p:spPr>
      </p:pic>
      <p:sp>
        <p:nvSpPr>
          <p:cNvPr id="13" name="AutoShape 2" descr="ОУ&quot;Св.Св.Кирил и Методий&quot; гр.Сеново - Начал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61383"/>
            <a:ext cx="3805808" cy="4410073"/>
          </a:xfrm>
          <a:prstGeom prst="rect">
            <a:avLst/>
          </a:prstGeom>
          <a:solidFill>
            <a:srgbClr val="FFFFFF">
              <a:shade val="85000"/>
            </a:srgbClr>
          </a:solidFill>
          <a:ln w="57150">
            <a:solidFill>
              <a:srgbClr val="FFC000"/>
            </a:solidFill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 descr="Намериха чудотворната икона &amp;quot;Св. св. Кирил и Методий&amp;quot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78" y="1761382"/>
            <a:ext cx="3661674" cy="441007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C000"/>
            </a:solidFill>
            <a:miter lim="800000"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71656323"/>
      </p:ext>
    </p:extLst>
  </p:cSld>
  <p:clrMapOvr>
    <a:masterClrMapping/>
  </p:clrMapOvr>
  <p:transition spd="slow" advClick="0" advTm="20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prstTxWarp prst="textCanDown">
              <a:avLst/>
            </a:prstTxWarp>
            <a:normAutofit/>
          </a:bodyPr>
          <a:lstStyle/>
          <a:p>
            <a:r>
              <a:rPr lang="ru-RU" sz="4000" cap="none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11 МАЙ – СВ. СВ. КИРИЛ И МЕТОДИЙ</a:t>
            </a:r>
            <a:endParaRPr lang="bg-BG" sz="400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611560" y="1988840"/>
            <a:ext cx="8380040" cy="3675038"/>
          </a:xfrm>
        </p:spPr>
        <p:txBody>
          <a:bodyPr>
            <a:noAutofit/>
          </a:bodyPr>
          <a:lstStyle/>
          <a:p>
            <a:pPr algn="ctr">
              <a:buFont typeface="Wingdings" pitchFamily="2" charset="2"/>
              <a:buChar char="q"/>
            </a:pP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През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 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Възраждането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11 май се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утвърждава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като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важен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ден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от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празничната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система на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българите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–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Ден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за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почит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на светите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братя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Кирил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и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Методий</a:t>
            </a:r>
            <a:r>
              <a:rPr lang="ru-RU" sz="24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.</a:t>
            </a:r>
          </a:p>
          <a:p>
            <a:pPr algn="ctr">
              <a:buFont typeface="Wingdings" pitchFamily="2" charset="2"/>
              <a:buChar char="q"/>
            </a:pP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Първи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известия за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празнуването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на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Кирил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и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Методий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на 11 май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във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възрожденската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ни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книжнина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,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намираме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в "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Христоматия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славянского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язъка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" от 1852 г. на Неофит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Рилски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. 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През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1857 г.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денят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на светите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братя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е почетен в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българската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църква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"Св. Стефан" в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Цариград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,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заедно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със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 служба и за св. Иван </a:t>
            </a:r>
            <a:r>
              <a:rPr lang="ru-RU" sz="24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mbria" pitchFamily="18" charset="0"/>
              </a:rPr>
              <a:t>Рилски</a:t>
            </a:r>
            <a:r>
              <a:rPr lang="ru-RU" sz="2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bg-BG" sz="24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878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7000">
        <p14:gallery dir="l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175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17529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8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48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0" y="-243408"/>
            <a:ext cx="9144000" cy="1270248"/>
          </a:xfrm>
        </p:spPr>
        <p:txBody>
          <a:bodyPr>
            <a:prstTxWarp prst="textInflateTop">
              <a:avLst/>
            </a:prstTxWarp>
            <a:noAutofit/>
          </a:bodyPr>
          <a:lstStyle/>
          <a:p>
            <a:r>
              <a:rPr lang="ru-RU" b="1" cap="none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11 МАЙ – СВ. СВ. КИРИЛ И МЕТОДИЙ</a:t>
            </a:r>
            <a:endParaRPr lang="bg-BG" b="1" cap="none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923928" y="1501552"/>
            <a:ext cx="5067672" cy="4951784"/>
          </a:xfrm>
        </p:spPr>
        <p:txBody>
          <a:bodyPr>
            <a:normAutofit fontScale="92500"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 1863 г., 11 май се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установява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като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църковен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празник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светите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равноапостоли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Кирил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и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Методий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След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Освобождението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11 май става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общоучилищен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празник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славянските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първоучители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Тогава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се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заражда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идеята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за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химн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През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1892 г. в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Русе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Стоян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Михайловски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тогава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учител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Мъжката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гимназия,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написва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"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Върви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народе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възродени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".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През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май 1901г.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учителят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от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Петокласното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Ловчанско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училище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Панайот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Пипков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написва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музиката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към</a:t>
            </a:r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текста.</a:t>
            </a:r>
            <a:endParaRPr lang="bg-BG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Записан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1196752"/>
            <a:ext cx="609600" cy="609600"/>
          </a:xfrm>
          <a:prstGeom prst="rect">
            <a:avLst/>
          </a:prstGeom>
        </p:spPr>
      </p:pic>
      <p:sp>
        <p:nvSpPr>
          <p:cNvPr id="6" name="AutoShape 2" descr="Рисувана икона на Св. Св. Кирил и Методий - ИКОНИ-Б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9" y="1502674"/>
            <a:ext cx="3615935" cy="49620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1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8000">
        <p14:prism isInverted="1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ътуване">
  <a:themeElements>
    <a:clrScheme name="Пътуване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ътуване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ътуване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168</TotalTime>
  <Words>133</Words>
  <Application>Microsoft Office PowerPoint</Application>
  <PresentationFormat>On-screen Show (4:3)</PresentationFormat>
  <Paragraphs>13</Paragraphs>
  <Slides>5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Пътуване</vt:lpstr>
      <vt:lpstr>11 МАЙ – СВ. СВ. КИРИЛ И МЕТОДИЙ СПОМЕН ЗА ПЪРВИТЕ АПОСТОЛИ</vt:lpstr>
      <vt:lpstr>Св. св. Кирил и Методий</vt:lpstr>
      <vt:lpstr>Солунските братя</vt:lpstr>
      <vt:lpstr>11 МАЙ – СВ. СВ. КИРИЛ И МЕТОДИЙ</vt:lpstr>
      <vt:lpstr>11 МАЙ – СВ. СВ. КИРИЛ И МЕТОДИЙ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 МАЙ – СВ. СВ. КИРИЛ И МЕТОДИЙ СПОМЕН ЗА ПЪРВИТЕ АПОСТОЛИ</dc:title>
  <dc:creator>dgf</dc:creator>
  <cp:lastModifiedBy>Hristova</cp:lastModifiedBy>
  <cp:revision>15</cp:revision>
  <dcterms:created xsi:type="dcterms:W3CDTF">2020-05-02T08:16:11Z</dcterms:created>
  <dcterms:modified xsi:type="dcterms:W3CDTF">2020-05-07T11:29:00Z</dcterms:modified>
</cp:coreProperties>
</file>